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31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41822"/>
            <a:ext cx="20104100" cy="10795"/>
          </a:xfrm>
          <a:custGeom>
            <a:avLst/>
            <a:gdLst/>
            <a:ahLst/>
            <a:cxnLst/>
            <a:rect l="l" t="t" r="r" b="b"/>
            <a:pathLst>
              <a:path w="20104100" h="10794">
                <a:moveTo>
                  <a:pt x="20104099" y="0"/>
                </a:moveTo>
                <a:lnTo>
                  <a:pt x="0" y="0"/>
                </a:lnTo>
                <a:lnTo>
                  <a:pt x="0" y="10471"/>
                </a:lnTo>
                <a:lnTo>
                  <a:pt x="20104099" y="10471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3.jpg"/><Relationship Id="rId7" Type="http://schemas.openxmlformats.org/officeDocument/2006/relationships/image" Target="../media/image16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g"/><Relationship Id="rId9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5" Type="http://schemas.openxmlformats.org/officeDocument/2006/relationships/image" Target="../media/image29.jpg"/><Relationship Id="rId10" Type="http://schemas.openxmlformats.org/officeDocument/2006/relationships/image" Target="../media/image34.jpg"/><Relationship Id="rId4" Type="http://schemas.openxmlformats.org/officeDocument/2006/relationships/image" Target="../media/image28.jpg"/><Relationship Id="rId9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8478" y="0"/>
            <a:ext cx="18745835" cy="11308715"/>
            <a:chOff x="1358478" y="0"/>
            <a:chExt cx="18745835" cy="11308715"/>
          </a:xfrm>
        </p:grpSpPr>
        <p:sp>
          <p:nvSpPr>
            <p:cNvPr id="4" name="object 4"/>
            <p:cNvSpPr/>
            <p:nvPr/>
          </p:nvSpPr>
          <p:spPr>
            <a:xfrm>
              <a:off x="3787468" y="0"/>
              <a:ext cx="16316960" cy="11308715"/>
            </a:xfrm>
            <a:custGeom>
              <a:avLst/>
              <a:gdLst/>
              <a:ahLst/>
              <a:cxnLst/>
              <a:rect l="l" t="t" r="r" b="b"/>
              <a:pathLst>
                <a:path w="16316960" h="11308715">
                  <a:moveTo>
                    <a:pt x="16311396" y="0"/>
                  </a:moveTo>
                  <a:lnTo>
                    <a:pt x="0" y="11308556"/>
                  </a:lnTo>
                  <a:lnTo>
                    <a:pt x="16316631" y="11308556"/>
                  </a:lnTo>
                  <a:lnTo>
                    <a:pt x="16316631" y="3629"/>
                  </a:lnTo>
                  <a:lnTo>
                    <a:pt x="16311396" y="0"/>
                  </a:lnTo>
                  <a:close/>
                </a:path>
              </a:pathLst>
            </a:custGeom>
            <a:solidFill>
              <a:srgbClr val="BD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7468" y="0"/>
              <a:ext cx="16316960" cy="11308715"/>
            </a:xfrm>
            <a:custGeom>
              <a:avLst/>
              <a:gdLst/>
              <a:ahLst/>
              <a:cxnLst/>
              <a:rect l="l" t="t" r="r" b="b"/>
              <a:pathLst>
                <a:path w="16316960" h="11308715">
                  <a:moveTo>
                    <a:pt x="16311396" y="0"/>
                  </a:moveTo>
                  <a:lnTo>
                    <a:pt x="0" y="11308556"/>
                  </a:lnTo>
                  <a:lnTo>
                    <a:pt x="91888" y="11308556"/>
                  </a:lnTo>
                  <a:lnTo>
                    <a:pt x="16311396" y="63705"/>
                  </a:lnTo>
                  <a:lnTo>
                    <a:pt x="16281567" y="43024"/>
                  </a:lnTo>
                  <a:lnTo>
                    <a:pt x="16311396" y="0"/>
                  </a:lnTo>
                  <a:close/>
                </a:path>
                <a:path w="16316960" h="11308715">
                  <a:moveTo>
                    <a:pt x="16316096" y="60446"/>
                  </a:moveTo>
                  <a:lnTo>
                    <a:pt x="16311396" y="63705"/>
                  </a:lnTo>
                  <a:lnTo>
                    <a:pt x="16316631" y="67334"/>
                  </a:lnTo>
                  <a:lnTo>
                    <a:pt x="16316096" y="60446"/>
                  </a:lnTo>
                  <a:close/>
                </a:path>
                <a:path w="16316960" h="11308715">
                  <a:moveTo>
                    <a:pt x="16311396" y="0"/>
                  </a:moveTo>
                  <a:lnTo>
                    <a:pt x="16281567" y="43024"/>
                  </a:lnTo>
                  <a:lnTo>
                    <a:pt x="16311396" y="63705"/>
                  </a:lnTo>
                  <a:lnTo>
                    <a:pt x="16316096" y="60446"/>
                  </a:lnTo>
                  <a:lnTo>
                    <a:pt x="16311396" y="0"/>
                  </a:lnTo>
                  <a:close/>
                </a:path>
                <a:path w="16316960" h="11308715">
                  <a:moveTo>
                    <a:pt x="16311396" y="0"/>
                  </a:moveTo>
                  <a:lnTo>
                    <a:pt x="16316096" y="60446"/>
                  </a:lnTo>
                  <a:lnTo>
                    <a:pt x="16316631" y="60075"/>
                  </a:lnTo>
                  <a:lnTo>
                    <a:pt x="16316631" y="7551"/>
                  </a:lnTo>
                  <a:lnTo>
                    <a:pt x="16311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549" y="3008475"/>
              <a:ext cx="9869103" cy="1683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8478" y="5065814"/>
              <a:ext cx="3233420" cy="335915"/>
            </a:xfrm>
            <a:custGeom>
              <a:avLst/>
              <a:gdLst/>
              <a:ahLst/>
              <a:cxnLst/>
              <a:rect l="l" t="t" r="r" b="b"/>
              <a:pathLst>
                <a:path w="3233420" h="335914">
                  <a:moveTo>
                    <a:pt x="119403" y="66287"/>
                  </a:moveTo>
                  <a:lnTo>
                    <a:pt x="86206" y="66287"/>
                  </a:lnTo>
                  <a:lnTo>
                    <a:pt x="86206" y="310985"/>
                  </a:lnTo>
                  <a:lnTo>
                    <a:pt x="119403" y="310985"/>
                  </a:lnTo>
                  <a:lnTo>
                    <a:pt x="119403" y="66287"/>
                  </a:lnTo>
                  <a:close/>
                </a:path>
                <a:path w="3233420" h="335914">
                  <a:moveTo>
                    <a:pt x="205610" y="36838"/>
                  </a:moveTo>
                  <a:lnTo>
                    <a:pt x="0" y="36838"/>
                  </a:lnTo>
                  <a:lnTo>
                    <a:pt x="0" y="66287"/>
                  </a:lnTo>
                  <a:lnTo>
                    <a:pt x="205610" y="66287"/>
                  </a:lnTo>
                  <a:lnTo>
                    <a:pt x="205610" y="36838"/>
                  </a:lnTo>
                  <a:close/>
                </a:path>
                <a:path w="3233420" h="335914">
                  <a:moveTo>
                    <a:pt x="418527" y="36838"/>
                  </a:moveTo>
                  <a:lnTo>
                    <a:pt x="253075" y="36838"/>
                  </a:lnTo>
                  <a:lnTo>
                    <a:pt x="253075" y="310985"/>
                  </a:lnTo>
                  <a:lnTo>
                    <a:pt x="420669" y="310985"/>
                  </a:lnTo>
                  <a:lnTo>
                    <a:pt x="420669" y="281535"/>
                  </a:lnTo>
                  <a:lnTo>
                    <a:pt x="286273" y="281535"/>
                  </a:lnTo>
                  <a:lnTo>
                    <a:pt x="286273" y="188368"/>
                  </a:lnTo>
                  <a:lnTo>
                    <a:pt x="409960" y="188368"/>
                  </a:lnTo>
                  <a:lnTo>
                    <a:pt x="409960" y="158919"/>
                  </a:lnTo>
                  <a:lnTo>
                    <a:pt x="286273" y="158919"/>
                  </a:lnTo>
                  <a:lnTo>
                    <a:pt x="286273" y="66287"/>
                  </a:lnTo>
                  <a:lnTo>
                    <a:pt x="418527" y="66287"/>
                  </a:lnTo>
                  <a:lnTo>
                    <a:pt x="418527" y="36838"/>
                  </a:lnTo>
                  <a:close/>
                </a:path>
                <a:path w="3233420" h="335914">
                  <a:moveTo>
                    <a:pt x="585966" y="36838"/>
                  </a:moveTo>
                  <a:lnTo>
                    <a:pt x="551697" y="36838"/>
                  </a:lnTo>
                  <a:lnTo>
                    <a:pt x="451034" y="310985"/>
                  </a:lnTo>
                  <a:lnTo>
                    <a:pt x="485838" y="310985"/>
                  </a:lnTo>
                  <a:lnTo>
                    <a:pt x="513399" y="233346"/>
                  </a:lnTo>
                  <a:lnTo>
                    <a:pt x="498688" y="233346"/>
                  </a:lnTo>
                  <a:lnTo>
                    <a:pt x="498688" y="203896"/>
                  </a:lnTo>
                  <a:lnTo>
                    <a:pt x="523853" y="203896"/>
                  </a:lnTo>
                  <a:lnTo>
                    <a:pt x="567761" y="80209"/>
                  </a:lnTo>
                  <a:lnTo>
                    <a:pt x="601891" y="80209"/>
                  </a:lnTo>
                  <a:lnTo>
                    <a:pt x="585966" y="36838"/>
                  </a:lnTo>
                  <a:close/>
                </a:path>
                <a:path w="3233420" h="335914">
                  <a:moveTo>
                    <a:pt x="601891" y="80209"/>
                  </a:moveTo>
                  <a:lnTo>
                    <a:pt x="569902" y="80209"/>
                  </a:lnTo>
                  <a:lnTo>
                    <a:pt x="651825" y="310985"/>
                  </a:lnTo>
                  <a:lnTo>
                    <a:pt x="686629" y="310985"/>
                  </a:lnTo>
                  <a:lnTo>
                    <a:pt x="658121" y="233346"/>
                  </a:lnTo>
                  <a:lnTo>
                    <a:pt x="638974" y="233346"/>
                  </a:lnTo>
                  <a:lnTo>
                    <a:pt x="638974" y="203896"/>
                  </a:lnTo>
                  <a:lnTo>
                    <a:pt x="647307" y="203896"/>
                  </a:lnTo>
                  <a:lnTo>
                    <a:pt x="601891" y="80209"/>
                  </a:lnTo>
                  <a:close/>
                </a:path>
                <a:path w="3233420" h="335914">
                  <a:moveTo>
                    <a:pt x="523853" y="203896"/>
                  </a:moveTo>
                  <a:lnTo>
                    <a:pt x="498688" y="203896"/>
                  </a:lnTo>
                  <a:lnTo>
                    <a:pt x="498688" y="233346"/>
                  </a:lnTo>
                  <a:lnTo>
                    <a:pt x="513399" y="233346"/>
                  </a:lnTo>
                  <a:lnTo>
                    <a:pt x="523853" y="203896"/>
                  </a:lnTo>
                  <a:close/>
                </a:path>
                <a:path w="3233420" h="335914">
                  <a:moveTo>
                    <a:pt x="613810" y="203896"/>
                  </a:moveTo>
                  <a:lnTo>
                    <a:pt x="523853" y="203896"/>
                  </a:lnTo>
                  <a:lnTo>
                    <a:pt x="513399" y="233346"/>
                  </a:lnTo>
                  <a:lnTo>
                    <a:pt x="624264" y="233346"/>
                  </a:lnTo>
                  <a:lnTo>
                    <a:pt x="613810" y="203896"/>
                  </a:lnTo>
                  <a:close/>
                </a:path>
                <a:path w="3233420" h="335914">
                  <a:moveTo>
                    <a:pt x="647307" y="203896"/>
                  </a:moveTo>
                  <a:lnTo>
                    <a:pt x="638974" y="203896"/>
                  </a:lnTo>
                  <a:lnTo>
                    <a:pt x="638974" y="233346"/>
                  </a:lnTo>
                  <a:lnTo>
                    <a:pt x="658121" y="233346"/>
                  </a:lnTo>
                  <a:lnTo>
                    <a:pt x="647307" y="203896"/>
                  </a:lnTo>
                  <a:close/>
                </a:path>
                <a:path w="3233420" h="335914">
                  <a:moveTo>
                    <a:pt x="765184" y="36838"/>
                  </a:moveTo>
                  <a:lnTo>
                    <a:pt x="725561" y="36838"/>
                  </a:lnTo>
                  <a:lnTo>
                    <a:pt x="725561" y="310985"/>
                  </a:lnTo>
                  <a:lnTo>
                    <a:pt x="756617" y="310985"/>
                  </a:lnTo>
                  <a:lnTo>
                    <a:pt x="756617" y="102697"/>
                  </a:lnTo>
                  <a:lnTo>
                    <a:pt x="792147" y="102697"/>
                  </a:lnTo>
                  <a:lnTo>
                    <a:pt x="765184" y="36838"/>
                  </a:lnTo>
                  <a:close/>
                </a:path>
                <a:path w="3233420" h="335914">
                  <a:moveTo>
                    <a:pt x="792147" y="102697"/>
                  </a:moveTo>
                  <a:lnTo>
                    <a:pt x="759294" y="102697"/>
                  </a:lnTo>
                  <a:lnTo>
                    <a:pt x="844965" y="310985"/>
                  </a:lnTo>
                  <a:lnTo>
                    <a:pt x="874949" y="310985"/>
                  </a:lnTo>
                  <a:lnTo>
                    <a:pt x="894110" y="264401"/>
                  </a:lnTo>
                  <a:lnTo>
                    <a:pt x="858351" y="264401"/>
                  </a:lnTo>
                  <a:lnTo>
                    <a:pt x="792147" y="102697"/>
                  </a:lnTo>
                  <a:close/>
                </a:path>
                <a:path w="3233420" h="335914">
                  <a:moveTo>
                    <a:pt x="994353" y="102697"/>
                  </a:moveTo>
                  <a:lnTo>
                    <a:pt x="963298" y="102697"/>
                  </a:lnTo>
                  <a:lnTo>
                    <a:pt x="963298" y="310985"/>
                  </a:lnTo>
                  <a:lnTo>
                    <a:pt x="994353" y="310985"/>
                  </a:lnTo>
                  <a:lnTo>
                    <a:pt x="994353" y="102697"/>
                  </a:lnTo>
                  <a:close/>
                </a:path>
                <a:path w="3233420" h="335914">
                  <a:moveTo>
                    <a:pt x="994353" y="36838"/>
                  </a:moveTo>
                  <a:lnTo>
                    <a:pt x="954730" y="36838"/>
                  </a:lnTo>
                  <a:lnTo>
                    <a:pt x="861563" y="264401"/>
                  </a:lnTo>
                  <a:lnTo>
                    <a:pt x="894110" y="264401"/>
                  </a:lnTo>
                  <a:lnTo>
                    <a:pt x="960620" y="102697"/>
                  </a:lnTo>
                  <a:lnTo>
                    <a:pt x="994353" y="102697"/>
                  </a:lnTo>
                  <a:lnTo>
                    <a:pt x="994353" y="36838"/>
                  </a:lnTo>
                  <a:close/>
                </a:path>
                <a:path w="3233420" h="335914">
                  <a:moveTo>
                    <a:pt x="1250955" y="71642"/>
                  </a:moveTo>
                  <a:lnTo>
                    <a:pt x="1217757" y="71642"/>
                  </a:lnTo>
                  <a:lnTo>
                    <a:pt x="1217757" y="310985"/>
                  </a:lnTo>
                  <a:lnTo>
                    <a:pt x="1250955" y="310985"/>
                  </a:lnTo>
                  <a:lnTo>
                    <a:pt x="1250955" y="71642"/>
                  </a:lnTo>
                  <a:close/>
                </a:path>
                <a:path w="3233420" h="335914">
                  <a:moveTo>
                    <a:pt x="1250955" y="36838"/>
                  </a:moveTo>
                  <a:lnTo>
                    <a:pt x="1217757" y="36838"/>
                  </a:lnTo>
                  <a:lnTo>
                    <a:pt x="1149221" y="82351"/>
                  </a:lnTo>
                  <a:lnTo>
                    <a:pt x="1149221" y="116084"/>
                  </a:lnTo>
                  <a:lnTo>
                    <a:pt x="1216151" y="71642"/>
                  </a:lnTo>
                  <a:lnTo>
                    <a:pt x="1250955" y="71642"/>
                  </a:lnTo>
                  <a:lnTo>
                    <a:pt x="1250955" y="36838"/>
                  </a:lnTo>
                  <a:close/>
                </a:path>
                <a:path w="3233420" h="335914">
                  <a:moveTo>
                    <a:pt x="1455217" y="270651"/>
                  </a:moveTo>
                  <a:lnTo>
                    <a:pt x="1316499" y="270651"/>
                  </a:lnTo>
                  <a:lnTo>
                    <a:pt x="1316499" y="296661"/>
                  </a:lnTo>
                  <a:lnTo>
                    <a:pt x="1625222" y="296661"/>
                  </a:lnTo>
                  <a:lnTo>
                    <a:pt x="1625222" y="279321"/>
                  </a:lnTo>
                  <a:lnTo>
                    <a:pt x="1455217" y="279321"/>
                  </a:lnTo>
                  <a:lnTo>
                    <a:pt x="1455217" y="270651"/>
                  </a:lnTo>
                  <a:close/>
                </a:path>
                <a:path w="3233420" h="335914">
                  <a:moveTo>
                    <a:pt x="1486127" y="188098"/>
                  </a:moveTo>
                  <a:lnTo>
                    <a:pt x="1455217" y="188098"/>
                  </a:lnTo>
                  <a:lnTo>
                    <a:pt x="1455217" y="279321"/>
                  </a:lnTo>
                  <a:lnTo>
                    <a:pt x="1486127" y="279321"/>
                  </a:lnTo>
                  <a:lnTo>
                    <a:pt x="1486127" y="188098"/>
                  </a:lnTo>
                  <a:close/>
                </a:path>
                <a:path w="3233420" h="335914">
                  <a:moveTo>
                    <a:pt x="1625222" y="270651"/>
                  </a:moveTo>
                  <a:lnTo>
                    <a:pt x="1486127" y="270651"/>
                  </a:lnTo>
                  <a:lnTo>
                    <a:pt x="1486127" y="279321"/>
                  </a:lnTo>
                  <a:lnTo>
                    <a:pt x="1625222" y="279321"/>
                  </a:lnTo>
                  <a:lnTo>
                    <a:pt x="1625222" y="270651"/>
                  </a:lnTo>
                  <a:close/>
                </a:path>
                <a:path w="3233420" h="335914">
                  <a:moveTo>
                    <a:pt x="1460117" y="42595"/>
                  </a:moveTo>
                  <a:lnTo>
                    <a:pt x="1454463" y="42595"/>
                  </a:lnTo>
                  <a:lnTo>
                    <a:pt x="1454463" y="63704"/>
                  </a:lnTo>
                  <a:lnTo>
                    <a:pt x="1443472" y="102501"/>
                  </a:lnTo>
                  <a:lnTo>
                    <a:pt x="1414883" y="136032"/>
                  </a:lnTo>
                  <a:lnTo>
                    <a:pt x="1375268" y="161294"/>
                  </a:lnTo>
                  <a:lnTo>
                    <a:pt x="1331200" y="175282"/>
                  </a:lnTo>
                  <a:lnTo>
                    <a:pt x="1344016" y="200161"/>
                  </a:lnTo>
                  <a:lnTo>
                    <a:pt x="1393703" y="182762"/>
                  </a:lnTo>
                  <a:lnTo>
                    <a:pt x="1437594" y="152853"/>
                  </a:lnTo>
                  <a:lnTo>
                    <a:pt x="1468905" y="112484"/>
                  </a:lnTo>
                  <a:lnTo>
                    <a:pt x="1470530" y="105849"/>
                  </a:lnTo>
                  <a:lnTo>
                    <a:pt x="1460117" y="63704"/>
                  </a:lnTo>
                  <a:lnTo>
                    <a:pt x="1460117" y="42595"/>
                  </a:lnTo>
                  <a:close/>
                </a:path>
                <a:path w="3233420" h="335914">
                  <a:moveTo>
                    <a:pt x="1486504" y="42595"/>
                  </a:moveTo>
                  <a:lnTo>
                    <a:pt x="1480850" y="42595"/>
                  </a:lnTo>
                  <a:lnTo>
                    <a:pt x="1480850" y="63704"/>
                  </a:lnTo>
                  <a:lnTo>
                    <a:pt x="1470530" y="105849"/>
                  </a:lnTo>
                  <a:lnTo>
                    <a:pt x="1472138" y="112361"/>
                  </a:lnTo>
                  <a:lnTo>
                    <a:pt x="1503702" y="152429"/>
                  </a:lnTo>
                  <a:lnTo>
                    <a:pt x="1548059" y="181967"/>
                  </a:lnTo>
                  <a:lnTo>
                    <a:pt x="1598458" y="199030"/>
                  </a:lnTo>
                  <a:lnTo>
                    <a:pt x="1610898" y="174151"/>
                  </a:lnTo>
                  <a:lnTo>
                    <a:pt x="1566335" y="160340"/>
                  </a:lnTo>
                  <a:lnTo>
                    <a:pt x="1526366" y="135467"/>
                  </a:lnTo>
                  <a:lnTo>
                    <a:pt x="1497565" y="102324"/>
                  </a:lnTo>
                  <a:lnTo>
                    <a:pt x="1486504" y="63704"/>
                  </a:lnTo>
                  <a:lnTo>
                    <a:pt x="1486504" y="42595"/>
                  </a:lnTo>
                  <a:close/>
                </a:path>
                <a:path w="3233420" h="335914">
                  <a:moveTo>
                    <a:pt x="1480850" y="42595"/>
                  </a:moveTo>
                  <a:lnTo>
                    <a:pt x="1460117" y="42595"/>
                  </a:lnTo>
                  <a:lnTo>
                    <a:pt x="1460117" y="63704"/>
                  </a:lnTo>
                  <a:lnTo>
                    <a:pt x="1470530" y="105849"/>
                  </a:lnTo>
                  <a:lnTo>
                    <a:pt x="1480850" y="63704"/>
                  </a:lnTo>
                  <a:lnTo>
                    <a:pt x="1480850" y="42595"/>
                  </a:lnTo>
                  <a:close/>
                </a:path>
                <a:path w="3233420" h="335914">
                  <a:moveTo>
                    <a:pt x="1599212" y="30533"/>
                  </a:moveTo>
                  <a:lnTo>
                    <a:pt x="1341754" y="30533"/>
                  </a:lnTo>
                  <a:lnTo>
                    <a:pt x="1341754" y="56165"/>
                  </a:lnTo>
                  <a:lnTo>
                    <a:pt x="1454463" y="56165"/>
                  </a:lnTo>
                  <a:lnTo>
                    <a:pt x="1454463" y="42595"/>
                  </a:lnTo>
                  <a:lnTo>
                    <a:pt x="1599212" y="42595"/>
                  </a:lnTo>
                  <a:lnTo>
                    <a:pt x="1599212" y="30533"/>
                  </a:lnTo>
                  <a:close/>
                </a:path>
                <a:path w="3233420" h="335914">
                  <a:moveTo>
                    <a:pt x="1599212" y="42595"/>
                  </a:moveTo>
                  <a:lnTo>
                    <a:pt x="1486504" y="42595"/>
                  </a:lnTo>
                  <a:lnTo>
                    <a:pt x="1486504" y="56165"/>
                  </a:lnTo>
                  <a:lnTo>
                    <a:pt x="1599212" y="56165"/>
                  </a:lnTo>
                  <a:lnTo>
                    <a:pt x="1599212" y="42595"/>
                  </a:lnTo>
                  <a:close/>
                </a:path>
                <a:path w="3233420" h="335914">
                  <a:moveTo>
                    <a:pt x="1889607" y="159187"/>
                  </a:moveTo>
                  <a:lnTo>
                    <a:pt x="1769668" y="159187"/>
                  </a:lnTo>
                  <a:lnTo>
                    <a:pt x="1769668" y="188636"/>
                  </a:lnTo>
                  <a:lnTo>
                    <a:pt x="1889607" y="188636"/>
                  </a:lnTo>
                  <a:lnTo>
                    <a:pt x="1889607" y="159187"/>
                  </a:lnTo>
                  <a:close/>
                </a:path>
                <a:path w="3233420" h="335914">
                  <a:moveTo>
                    <a:pt x="2087578" y="36838"/>
                  </a:moveTo>
                  <a:lnTo>
                    <a:pt x="2047955" y="36838"/>
                  </a:lnTo>
                  <a:lnTo>
                    <a:pt x="2047955" y="310985"/>
                  </a:lnTo>
                  <a:lnTo>
                    <a:pt x="2079011" y="310985"/>
                  </a:lnTo>
                  <a:lnTo>
                    <a:pt x="2079011" y="102697"/>
                  </a:lnTo>
                  <a:lnTo>
                    <a:pt x="2114542" y="102697"/>
                  </a:lnTo>
                  <a:lnTo>
                    <a:pt x="2087578" y="36838"/>
                  </a:lnTo>
                  <a:close/>
                </a:path>
                <a:path w="3233420" h="335914">
                  <a:moveTo>
                    <a:pt x="2114542" y="102697"/>
                  </a:moveTo>
                  <a:lnTo>
                    <a:pt x="2081688" y="102697"/>
                  </a:lnTo>
                  <a:lnTo>
                    <a:pt x="2167359" y="310985"/>
                  </a:lnTo>
                  <a:lnTo>
                    <a:pt x="2197344" y="310985"/>
                  </a:lnTo>
                  <a:lnTo>
                    <a:pt x="2216504" y="264401"/>
                  </a:lnTo>
                  <a:lnTo>
                    <a:pt x="2180745" y="264401"/>
                  </a:lnTo>
                  <a:lnTo>
                    <a:pt x="2114542" y="102697"/>
                  </a:lnTo>
                  <a:close/>
                </a:path>
                <a:path w="3233420" h="335914">
                  <a:moveTo>
                    <a:pt x="2316748" y="102697"/>
                  </a:moveTo>
                  <a:lnTo>
                    <a:pt x="2285692" y="102697"/>
                  </a:lnTo>
                  <a:lnTo>
                    <a:pt x="2285692" y="310985"/>
                  </a:lnTo>
                  <a:lnTo>
                    <a:pt x="2316748" y="310985"/>
                  </a:lnTo>
                  <a:lnTo>
                    <a:pt x="2316748" y="102697"/>
                  </a:lnTo>
                  <a:close/>
                </a:path>
                <a:path w="3233420" h="335914">
                  <a:moveTo>
                    <a:pt x="2316748" y="36838"/>
                  </a:moveTo>
                  <a:lnTo>
                    <a:pt x="2277125" y="36838"/>
                  </a:lnTo>
                  <a:lnTo>
                    <a:pt x="2183958" y="264401"/>
                  </a:lnTo>
                  <a:lnTo>
                    <a:pt x="2216504" y="264401"/>
                  </a:lnTo>
                  <a:lnTo>
                    <a:pt x="2283015" y="102697"/>
                  </a:lnTo>
                  <a:lnTo>
                    <a:pt x="2316748" y="102697"/>
                  </a:lnTo>
                  <a:lnTo>
                    <a:pt x="2316748" y="36838"/>
                  </a:lnTo>
                  <a:close/>
                </a:path>
                <a:path w="3233420" h="335914">
                  <a:moveTo>
                    <a:pt x="2490912" y="36838"/>
                  </a:moveTo>
                  <a:lnTo>
                    <a:pt x="2456644" y="36838"/>
                  </a:lnTo>
                  <a:lnTo>
                    <a:pt x="2355981" y="310985"/>
                  </a:lnTo>
                  <a:lnTo>
                    <a:pt x="2390785" y="310985"/>
                  </a:lnTo>
                  <a:lnTo>
                    <a:pt x="2418346" y="233346"/>
                  </a:lnTo>
                  <a:lnTo>
                    <a:pt x="2403635" y="233346"/>
                  </a:lnTo>
                  <a:lnTo>
                    <a:pt x="2403635" y="203896"/>
                  </a:lnTo>
                  <a:lnTo>
                    <a:pt x="2428800" y="203896"/>
                  </a:lnTo>
                  <a:lnTo>
                    <a:pt x="2472707" y="80209"/>
                  </a:lnTo>
                  <a:lnTo>
                    <a:pt x="2506838" y="80209"/>
                  </a:lnTo>
                  <a:lnTo>
                    <a:pt x="2490912" y="36838"/>
                  </a:lnTo>
                  <a:close/>
                </a:path>
                <a:path w="3233420" h="335914">
                  <a:moveTo>
                    <a:pt x="2506838" y="80209"/>
                  </a:moveTo>
                  <a:lnTo>
                    <a:pt x="2474849" y="80209"/>
                  </a:lnTo>
                  <a:lnTo>
                    <a:pt x="2556772" y="310985"/>
                  </a:lnTo>
                  <a:lnTo>
                    <a:pt x="2591576" y="310985"/>
                  </a:lnTo>
                  <a:lnTo>
                    <a:pt x="2563068" y="233346"/>
                  </a:lnTo>
                  <a:lnTo>
                    <a:pt x="2543921" y="233346"/>
                  </a:lnTo>
                  <a:lnTo>
                    <a:pt x="2543921" y="203896"/>
                  </a:lnTo>
                  <a:lnTo>
                    <a:pt x="2552254" y="203896"/>
                  </a:lnTo>
                  <a:lnTo>
                    <a:pt x="2506838" y="80209"/>
                  </a:lnTo>
                  <a:close/>
                </a:path>
                <a:path w="3233420" h="335914">
                  <a:moveTo>
                    <a:pt x="2428800" y="203896"/>
                  </a:moveTo>
                  <a:lnTo>
                    <a:pt x="2403635" y="203896"/>
                  </a:lnTo>
                  <a:lnTo>
                    <a:pt x="2403635" y="233346"/>
                  </a:lnTo>
                  <a:lnTo>
                    <a:pt x="2418346" y="233346"/>
                  </a:lnTo>
                  <a:lnTo>
                    <a:pt x="2428800" y="203896"/>
                  </a:lnTo>
                  <a:close/>
                </a:path>
                <a:path w="3233420" h="335914">
                  <a:moveTo>
                    <a:pt x="2518757" y="203896"/>
                  </a:moveTo>
                  <a:lnTo>
                    <a:pt x="2428800" y="203896"/>
                  </a:lnTo>
                  <a:lnTo>
                    <a:pt x="2418346" y="233346"/>
                  </a:lnTo>
                  <a:lnTo>
                    <a:pt x="2529211" y="233346"/>
                  </a:lnTo>
                  <a:lnTo>
                    <a:pt x="2518757" y="203896"/>
                  </a:lnTo>
                  <a:close/>
                </a:path>
                <a:path w="3233420" h="335914">
                  <a:moveTo>
                    <a:pt x="2552254" y="203896"/>
                  </a:moveTo>
                  <a:lnTo>
                    <a:pt x="2543921" y="203896"/>
                  </a:lnTo>
                  <a:lnTo>
                    <a:pt x="2543921" y="233346"/>
                  </a:lnTo>
                  <a:lnTo>
                    <a:pt x="2563068" y="233346"/>
                  </a:lnTo>
                  <a:lnTo>
                    <a:pt x="2552254" y="203896"/>
                  </a:lnTo>
                  <a:close/>
                </a:path>
                <a:path w="3233420" h="335914">
                  <a:moveTo>
                    <a:pt x="2723140" y="36838"/>
                  </a:moveTo>
                  <a:lnTo>
                    <a:pt x="2630508" y="36838"/>
                  </a:lnTo>
                  <a:lnTo>
                    <a:pt x="2630508" y="310985"/>
                  </a:lnTo>
                  <a:lnTo>
                    <a:pt x="2663705" y="310985"/>
                  </a:lnTo>
                  <a:lnTo>
                    <a:pt x="2663705" y="210857"/>
                  </a:lnTo>
                  <a:lnTo>
                    <a:pt x="2657280" y="210857"/>
                  </a:lnTo>
                  <a:lnTo>
                    <a:pt x="2657280" y="181408"/>
                  </a:lnTo>
                  <a:lnTo>
                    <a:pt x="2663705" y="181408"/>
                  </a:lnTo>
                  <a:lnTo>
                    <a:pt x="2663705" y="66287"/>
                  </a:lnTo>
                  <a:lnTo>
                    <a:pt x="2797379" y="66287"/>
                  </a:lnTo>
                  <a:lnTo>
                    <a:pt x="2764904" y="43389"/>
                  </a:lnTo>
                  <a:lnTo>
                    <a:pt x="2738534" y="37566"/>
                  </a:lnTo>
                  <a:lnTo>
                    <a:pt x="2723140" y="36838"/>
                  </a:lnTo>
                  <a:close/>
                </a:path>
                <a:path w="3233420" h="335914">
                  <a:moveTo>
                    <a:pt x="2663705" y="181408"/>
                  </a:moveTo>
                  <a:lnTo>
                    <a:pt x="2657280" y="181408"/>
                  </a:lnTo>
                  <a:lnTo>
                    <a:pt x="2657280" y="210857"/>
                  </a:lnTo>
                  <a:lnTo>
                    <a:pt x="2663705" y="210857"/>
                  </a:lnTo>
                  <a:lnTo>
                    <a:pt x="2663705" y="181408"/>
                  </a:lnTo>
                  <a:close/>
                </a:path>
                <a:path w="3233420" h="335914">
                  <a:moveTo>
                    <a:pt x="2797379" y="66287"/>
                  </a:moveTo>
                  <a:lnTo>
                    <a:pt x="2722068" y="66287"/>
                  </a:lnTo>
                  <a:lnTo>
                    <a:pt x="2732694" y="66756"/>
                  </a:lnTo>
                  <a:lnTo>
                    <a:pt x="2742215" y="68161"/>
                  </a:lnTo>
                  <a:lnTo>
                    <a:pt x="2777487" y="94130"/>
                  </a:lnTo>
                  <a:lnTo>
                    <a:pt x="2783644" y="123580"/>
                  </a:lnTo>
                  <a:lnTo>
                    <a:pt x="2783259" y="131603"/>
                  </a:lnTo>
                  <a:lnTo>
                    <a:pt x="2764310" y="169628"/>
                  </a:lnTo>
                  <a:lnTo>
                    <a:pt x="2722604" y="181408"/>
                  </a:lnTo>
                  <a:lnTo>
                    <a:pt x="2663705" y="181408"/>
                  </a:lnTo>
                  <a:lnTo>
                    <a:pt x="2663705" y="210857"/>
                  </a:lnTo>
                  <a:lnTo>
                    <a:pt x="2723675" y="210857"/>
                  </a:lnTo>
                  <a:lnTo>
                    <a:pt x="2738952" y="210129"/>
                  </a:lnTo>
                  <a:lnTo>
                    <a:pt x="2776148" y="199211"/>
                  </a:lnTo>
                  <a:lnTo>
                    <a:pt x="2806401" y="167620"/>
                  </a:lnTo>
                  <a:lnTo>
                    <a:pt x="2816306" y="123580"/>
                  </a:lnTo>
                  <a:lnTo>
                    <a:pt x="2815687" y="111750"/>
                  </a:lnTo>
                  <a:lnTo>
                    <a:pt x="2813830" y="100489"/>
                  </a:lnTo>
                  <a:lnTo>
                    <a:pt x="2810734" y="89797"/>
                  </a:lnTo>
                  <a:lnTo>
                    <a:pt x="2806401" y="79673"/>
                  </a:lnTo>
                  <a:lnTo>
                    <a:pt x="2800779" y="70345"/>
                  </a:lnTo>
                  <a:lnTo>
                    <a:pt x="2797379" y="66287"/>
                  </a:lnTo>
                  <a:close/>
                </a:path>
                <a:path w="3233420" h="335914">
                  <a:moveTo>
                    <a:pt x="3135604" y="20355"/>
                  </a:moveTo>
                  <a:lnTo>
                    <a:pt x="2973514" y="20355"/>
                  </a:lnTo>
                  <a:lnTo>
                    <a:pt x="2973514" y="182067"/>
                  </a:lnTo>
                  <a:lnTo>
                    <a:pt x="3001031" y="182067"/>
                  </a:lnTo>
                  <a:lnTo>
                    <a:pt x="3051213" y="181755"/>
                  </a:lnTo>
                  <a:lnTo>
                    <a:pt x="3092914" y="180418"/>
                  </a:lnTo>
                  <a:lnTo>
                    <a:pt x="3129949" y="177455"/>
                  </a:lnTo>
                  <a:lnTo>
                    <a:pt x="3166136" y="172267"/>
                  </a:lnTo>
                  <a:lnTo>
                    <a:pt x="3165828" y="170005"/>
                  </a:lnTo>
                  <a:lnTo>
                    <a:pt x="3004424" y="170005"/>
                  </a:lnTo>
                  <a:lnTo>
                    <a:pt x="3004424" y="157188"/>
                  </a:lnTo>
                  <a:lnTo>
                    <a:pt x="3001031" y="157188"/>
                  </a:lnTo>
                  <a:lnTo>
                    <a:pt x="3004424" y="157163"/>
                  </a:lnTo>
                  <a:lnTo>
                    <a:pt x="3004424" y="112708"/>
                  </a:lnTo>
                  <a:lnTo>
                    <a:pt x="2994247" y="112708"/>
                  </a:lnTo>
                  <a:lnTo>
                    <a:pt x="2994247" y="87452"/>
                  </a:lnTo>
                  <a:lnTo>
                    <a:pt x="3004424" y="87452"/>
                  </a:lnTo>
                  <a:lnTo>
                    <a:pt x="3004424" y="45611"/>
                  </a:lnTo>
                  <a:lnTo>
                    <a:pt x="3135604" y="45611"/>
                  </a:lnTo>
                  <a:lnTo>
                    <a:pt x="3135604" y="20355"/>
                  </a:lnTo>
                  <a:close/>
                </a:path>
                <a:path w="3233420" h="335914">
                  <a:moveTo>
                    <a:pt x="3162744" y="147388"/>
                  </a:moveTo>
                  <a:lnTo>
                    <a:pt x="3127617" y="152418"/>
                  </a:lnTo>
                  <a:lnTo>
                    <a:pt x="3091500" y="155398"/>
                  </a:lnTo>
                  <a:lnTo>
                    <a:pt x="3050577" y="156823"/>
                  </a:lnTo>
                  <a:lnTo>
                    <a:pt x="3004424" y="157163"/>
                  </a:lnTo>
                  <a:lnTo>
                    <a:pt x="3004424" y="170005"/>
                  </a:lnTo>
                  <a:lnTo>
                    <a:pt x="3165828" y="170005"/>
                  </a:lnTo>
                  <a:lnTo>
                    <a:pt x="3162744" y="147388"/>
                  </a:lnTo>
                  <a:close/>
                </a:path>
                <a:path w="3233420" h="335914">
                  <a:moveTo>
                    <a:pt x="3004424" y="157163"/>
                  </a:moveTo>
                  <a:lnTo>
                    <a:pt x="3001031" y="157188"/>
                  </a:lnTo>
                  <a:lnTo>
                    <a:pt x="3004424" y="157188"/>
                  </a:lnTo>
                  <a:close/>
                </a:path>
                <a:path w="3233420" h="335914">
                  <a:moveTo>
                    <a:pt x="3004424" y="87452"/>
                  </a:moveTo>
                  <a:lnTo>
                    <a:pt x="2994247" y="87452"/>
                  </a:lnTo>
                  <a:lnTo>
                    <a:pt x="2994247" y="112708"/>
                  </a:lnTo>
                  <a:lnTo>
                    <a:pt x="3004424" y="112708"/>
                  </a:lnTo>
                  <a:lnTo>
                    <a:pt x="3004424" y="87452"/>
                  </a:lnTo>
                  <a:close/>
                </a:path>
                <a:path w="3233420" h="335914">
                  <a:moveTo>
                    <a:pt x="3126180" y="87452"/>
                  </a:moveTo>
                  <a:lnTo>
                    <a:pt x="3004424" y="87452"/>
                  </a:lnTo>
                  <a:lnTo>
                    <a:pt x="3004424" y="112708"/>
                  </a:lnTo>
                  <a:lnTo>
                    <a:pt x="3126180" y="112708"/>
                  </a:lnTo>
                  <a:lnTo>
                    <a:pt x="3126180" y="87452"/>
                  </a:lnTo>
                  <a:close/>
                </a:path>
                <a:path w="3233420" h="335914">
                  <a:moveTo>
                    <a:pt x="3233234" y="0"/>
                  </a:moveTo>
                  <a:lnTo>
                    <a:pt x="3201570" y="0"/>
                  </a:lnTo>
                  <a:lnTo>
                    <a:pt x="3201570" y="202800"/>
                  </a:lnTo>
                  <a:lnTo>
                    <a:pt x="3233234" y="202800"/>
                  </a:lnTo>
                  <a:lnTo>
                    <a:pt x="3233234" y="0"/>
                  </a:lnTo>
                  <a:close/>
                </a:path>
                <a:path w="3233420" h="335914">
                  <a:moveTo>
                    <a:pt x="3233234" y="219762"/>
                  </a:moveTo>
                  <a:lnTo>
                    <a:pt x="3013094" y="219762"/>
                  </a:lnTo>
                  <a:lnTo>
                    <a:pt x="3013094" y="335864"/>
                  </a:lnTo>
                  <a:lnTo>
                    <a:pt x="3233234" y="335864"/>
                  </a:lnTo>
                  <a:lnTo>
                    <a:pt x="3233234" y="310608"/>
                  </a:lnTo>
                  <a:lnTo>
                    <a:pt x="3043627" y="310608"/>
                  </a:lnTo>
                  <a:lnTo>
                    <a:pt x="3043627" y="245018"/>
                  </a:lnTo>
                  <a:lnTo>
                    <a:pt x="3233234" y="245018"/>
                  </a:lnTo>
                  <a:lnTo>
                    <a:pt x="3233234" y="219762"/>
                  </a:lnTo>
                  <a:close/>
                </a:path>
                <a:path w="3233420" h="335914">
                  <a:moveTo>
                    <a:pt x="3233234" y="245018"/>
                  </a:moveTo>
                  <a:lnTo>
                    <a:pt x="3202324" y="245018"/>
                  </a:lnTo>
                  <a:lnTo>
                    <a:pt x="3202324" y="310608"/>
                  </a:lnTo>
                  <a:lnTo>
                    <a:pt x="3233234" y="310608"/>
                  </a:lnTo>
                  <a:lnTo>
                    <a:pt x="3233234" y="2450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120" y="5840283"/>
              <a:ext cx="9362471" cy="86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4606" y="9758864"/>
              <a:ext cx="2094176" cy="8376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5806" y="9863573"/>
              <a:ext cx="2544425" cy="542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4713" y="9863573"/>
              <a:ext cx="4596718" cy="638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8261" y="10125346"/>
            <a:ext cx="1968526" cy="785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377" y="2584926"/>
            <a:ext cx="3327996" cy="35673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82317" y="958462"/>
            <a:ext cx="2755900" cy="468630"/>
          </a:xfrm>
          <a:custGeom>
            <a:avLst/>
            <a:gdLst/>
            <a:ahLst/>
            <a:cxnLst/>
            <a:rect l="l" t="t" r="r" b="b"/>
            <a:pathLst>
              <a:path w="2755900" h="468630">
                <a:moveTo>
                  <a:pt x="421180" y="359863"/>
                </a:moveTo>
                <a:lnTo>
                  <a:pt x="0" y="359863"/>
                </a:lnTo>
                <a:lnTo>
                  <a:pt x="0" y="414647"/>
                </a:lnTo>
                <a:lnTo>
                  <a:pt x="421180" y="414647"/>
                </a:lnTo>
                <a:lnTo>
                  <a:pt x="421180" y="359863"/>
                </a:lnTo>
                <a:close/>
              </a:path>
              <a:path w="2755900" h="468630">
                <a:moveTo>
                  <a:pt x="95494" y="235720"/>
                </a:moveTo>
                <a:lnTo>
                  <a:pt x="34176" y="235720"/>
                </a:lnTo>
                <a:lnTo>
                  <a:pt x="34176" y="289499"/>
                </a:lnTo>
                <a:lnTo>
                  <a:pt x="384993" y="289499"/>
                </a:lnTo>
                <a:lnTo>
                  <a:pt x="384993" y="240746"/>
                </a:lnTo>
                <a:lnTo>
                  <a:pt x="95494" y="240746"/>
                </a:lnTo>
                <a:lnTo>
                  <a:pt x="95494" y="235720"/>
                </a:lnTo>
                <a:close/>
              </a:path>
              <a:path w="2755900" h="468630">
                <a:moveTo>
                  <a:pt x="162340" y="92478"/>
                </a:moveTo>
                <a:lnTo>
                  <a:pt x="95494" y="92478"/>
                </a:lnTo>
                <a:lnTo>
                  <a:pt x="95494" y="240746"/>
                </a:lnTo>
                <a:lnTo>
                  <a:pt x="162340" y="240746"/>
                </a:lnTo>
                <a:lnTo>
                  <a:pt x="162340" y="92478"/>
                </a:lnTo>
                <a:close/>
              </a:path>
              <a:path w="2755900" h="468630">
                <a:moveTo>
                  <a:pt x="256829" y="235720"/>
                </a:moveTo>
                <a:lnTo>
                  <a:pt x="162340" y="235720"/>
                </a:lnTo>
                <a:lnTo>
                  <a:pt x="162340" y="240746"/>
                </a:lnTo>
                <a:lnTo>
                  <a:pt x="256829" y="240746"/>
                </a:lnTo>
                <a:lnTo>
                  <a:pt x="256829" y="235720"/>
                </a:lnTo>
                <a:close/>
              </a:path>
              <a:path w="2755900" h="468630">
                <a:moveTo>
                  <a:pt x="323173" y="92478"/>
                </a:moveTo>
                <a:lnTo>
                  <a:pt x="256829" y="92478"/>
                </a:lnTo>
                <a:lnTo>
                  <a:pt x="256829" y="240746"/>
                </a:lnTo>
                <a:lnTo>
                  <a:pt x="323173" y="240746"/>
                </a:lnTo>
                <a:lnTo>
                  <a:pt x="323173" y="92478"/>
                </a:lnTo>
                <a:close/>
              </a:path>
              <a:path w="2755900" h="468630">
                <a:moveTo>
                  <a:pt x="384993" y="235720"/>
                </a:moveTo>
                <a:lnTo>
                  <a:pt x="323173" y="235720"/>
                </a:lnTo>
                <a:lnTo>
                  <a:pt x="323173" y="240746"/>
                </a:lnTo>
                <a:lnTo>
                  <a:pt x="384993" y="240746"/>
                </a:lnTo>
                <a:lnTo>
                  <a:pt x="384993" y="235720"/>
                </a:lnTo>
                <a:close/>
              </a:path>
              <a:path w="2755900" h="468630">
                <a:moveTo>
                  <a:pt x="386501" y="43223"/>
                </a:moveTo>
                <a:lnTo>
                  <a:pt x="32166" y="43223"/>
                </a:lnTo>
                <a:lnTo>
                  <a:pt x="32166" y="96499"/>
                </a:lnTo>
                <a:lnTo>
                  <a:pt x="95494" y="96499"/>
                </a:lnTo>
                <a:lnTo>
                  <a:pt x="95494" y="92478"/>
                </a:lnTo>
                <a:lnTo>
                  <a:pt x="386501" y="92478"/>
                </a:lnTo>
                <a:lnTo>
                  <a:pt x="386501" y="43223"/>
                </a:lnTo>
                <a:close/>
              </a:path>
              <a:path w="2755900" h="468630">
                <a:moveTo>
                  <a:pt x="256829" y="92478"/>
                </a:moveTo>
                <a:lnTo>
                  <a:pt x="162340" y="92478"/>
                </a:lnTo>
                <a:lnTo>
                  <a:pt x="162340" y="96499"/>
                </a:lnTo>
                <a:lnTo>
                  <a:pt x="256829" y="96499"/>
                </a:lnTo>
                <a:lnTo>
                  <a:pt x="256829" y="92478"/>
                </a:lnTo>
                <a:close/>
              </a:path>
              <a:path w="2755900" h="468630">
                <a:moveTo>
                  <a:pt x="386501" y="92478"/>
                </a:moveTo>
                <a:lnTo>
                  <a:pt x="323173" y="92478"/>
                </a:lnTo>
                <a:lnTo>
                  <a:pt x="323173" y="96499"/>
                </a:lnTo>
                <a:lnTo>
                  <a:pt x="386501" y="96499"/>
                </a:lnTo>
                <a:lnTo>
                  <a:pt x="386501" y="92478"/>
                </a:lnTo>
                <a:close/>
              </a:path>
              <a:path w="2755900" h="468630">
                <a:moveTo>
                  <a:pt x="628716" y="362879"/>
                </a:moveTo>
                <a:lnTo>
                  <a:pt x="452302" y="362879"/>
                </a:lnTo>
                <a:lnTo>
                  <a:pt x="452302" y="417160"/>
                </a:lnTo>
                <a:lnTo>
                  <a:pt x="873483" y="417160"/>
                </a:lnTo>
                <a:lnTo>
                  <a:pt x="873483" y="384993"/>
                </a:lnTo>
                <a:lnTo>
                  <a:pt x="628716" y="384993"/>
                </a:lnTo>
                <a:lnTo>
                  <a:pt x="628716" y="362879"/>
                </a:lnTo>
                <a:close/>
              </a:path>
              <a:path w="2755900" h="468630">
                <a:moveTo>
                  <a:pt x="695562" y="274923"/>
                </a:moveTo>
                <a:lnTo>
                  <a:pt x="628716" y="274923"/>
                </a:lnTo>
                <a:lnTo>
                  <a:pt x="628716" y="384993"/>
                </a:lnTo>
                <a:lnTo>
                  <a:pt x="695562" y="384993"/>
                </a:lnTo>
                <a:lnTo>
                  <a:pt x="695562" y="274923"/>
                </a:lnTo>
                <a:close/>
              </a:path>
              <a:path w="2755900" h="468630">
                <a:moveTo>
                  <a:pt x="873483" y="362879"/>
                </a:moveTo>
                <a:lnTo>
                  <a:pt x="695562" y="362879"/>
                </a:lnTo>
                <a:lnTo>
                  <a:pt x="695562" y="384993"/>
                </a:lnTo>
                <a:lnTo>
                  <a:pt x="873483" y="384993"/>
                </a:lnTo>
                <a:lnTo>
                  <a:pt x="873483" y="362879"/>
                </a:lnTo>
                <a:close/>
              </a:path>
              <a:path w="2755900" h="468630">
                <a:moveTo>
                  <a:pt x="826239" y="33171"/>
                </a:moveTo>
                <a:lnTo>
                  <a:pt x="499547" y="33171"/>
                </a:lnTo>
                <a:lnTo>
                  <a:pt x="499547" y="85945"/>
                </a:lnTo>
                <a:lnTo>
                  <a:pt x="759895" y="85945"/>
                </a:lnTo>
                <a:lnTo>
                  <a:pt x="759895" y="135702"/>
                </a:lnTo>
                <a:lnTo>
                  <a:pt x="500552" y="135702"/>
                </a:lnTo>
                <a:lnTo>
                  <a:pt x="500552" y="293519"/>
                </a:lnTo>
                <a:lnTo>
                  <a:pt x="628716" y="293519"/>
                </a:lnTo>
                <a:lnTo>
                  <a:pt x="628716" y="274923"/>
                </a:lnTo>
                <a:lnTo>
                  <a:pt x="836793" y="274923"/>
                </a:lnTo>
                <a:lnTo>
                  <a:pt x="836793" y="266379"/>
                </a:lnTo>
                <a:lnTo>
                  <a:pt x="566896" y="266379"/>
                </a:lnTo>
                <a:lnTo>
                  <a:pt x="566896" y="187973"/>
                </a:lnTo>
                <a:lnTo>
                  <a:pt x="826239" y="187973"/>
                </a:lnTo>
                <a:lnTo>
                  <a:pt x="826239" y="33171"/>
                </a:lnTo>
                <a:close/>
              </a:path>
              <a:path w="2755900" h="468630">
                <a:moveTo>
                  <a:pt x="836793" y="274923"/>
                </a:moveTo>
                <a:lnTo>
                  <a:pt x="695562" y="274923"/>
                </a:lnTo>
                <a:lnTo>
                  <a:pt x="695562" y="293519"/>
                </a:lnTo>
                <a:lnTo>
                  <a:pt x="836793" y="293519"/>
                </a:lnTo>
                <a:lnTo>
                  <a:pt x="836793" y="274923"/>
                </a:lnTo>
                <a:close/>
              </a:path>
              <a:path w="2755900" h="468630">
                <a:moveTo>
                  <a:pt x="836793" y="239741"/>
                </a:moveTo>
                <a:lnTo>
                  <a:pt x="566896" y="239741"/>
                </a:lnTo>
                <a:lnTo>
                  <a:pt x="566896" y="266379"/>
                </a:lnTo>
                <a:lnTo>
                  <a:pt x="836793" y="266379"/>
                </a:lnTo>
                <a:lnTo>
                  <a:pt x="836793" y="239741"/>
                </a:lnTo>
                <a:close/>
              </a:path>
              <a:path w="2755900" h="468630">
                <a:moveTo>
                  <a:pt x="1208680" y="12062"/>
                </a:moveTo>
                <a:lnTo>
                  <a:pt x="1146357" y="12062"/>
                </a:lnTo>
                <a:lnTo>
                  <a:pt x="1146357" y="284473"/>
                </a:lnTo>
                <a:lnTo>
                  <a:pt x="1208680" y="284473"/>
                </a:lnTo>
                <a:lnTo>
                  <a:pt x="1208680" y="171890"/>
                </a:lnTo>
                <a:lnTo>
                  <a:pt x="1169477" y="171890"/>
                </a:lnTo>
                <a:lnTo>
                  <a:pt x="1169477" y="118111"/>
                </a:lnTo>
                <a:lnTo>
                  <a:pt x="1208680" y="118111"/>
                </a:lnTo>
                <a:lnTo>
                  <a:pt x="1208680" y="12062"/>
                </a:lnTo>
                <a:close/>
              </a:path>
              <a:path w="2755900" h="468630">
                <a:moveTo>
                  <a:pt x="998592" y="72877"/>
                </a:moveTo>
                <a:lnTo>
                  <a:pt x="986027" y="72877"/>
                </a:lnTo>
                <a:lnTo>
                  <a:pt x="986027" y="102530"/>
                </a:lnTo>
                <a:lnTo>
                  <a:pt x="981048" y="141089"/>
                </a:lnTo>
                <a:lnTo>
                  <a:pt x="965420" y="177293"/>
                </a:lnTo>
                <a:lnTo>
                  <a:pt x="938107" y="208407"/>
                </a:lnTo>
                <a:lnTo>
                  <a:pt x="898072" y="231699"/>
                </a:lnTo>
                <a:lnTo>
                  <a:pt x="931746" y="283467"/>
                </a:lnTo>
                <a:lnTo>
                  <a:pt x="971725" y="260549"/>
                </a:lnTo>
                <a:lnTo>
                  <a:pt x="1001644" y="229186"/>
                </a:lnTo>
                <a:lnTo>
                  <a:pt x="1018818" y="197407"/>
                </a:lnTo>
                <a:lnTo>
                  <a:pt x="1004207" y="157102"/>
                </a:lnTo>
                <a:lnTo>
                  <a:pt x="998592" y="102530"/>
                </a:lnTo>
                <a:lnTo>
                  <a:pt x="998592" y="72877"/>
                </a:lnTo>
                <a:close/>
              </a:path>
              <a:path w="2755900" h="468630">
                <a:moveTo>
                  <a:pt x="1050360" y="72877"/>
                </a:moveTo>
                <a:lnTo>
                  <a:pt x="1037795" y="72877"/>
                </a:lnTo>
                <a:lnTo>
                  <a:pt x="1037795" y="102530"/>
                </a:lnTo>
                <a:lnTo>
                  <a:pt x="1034004" y="148368"/>
                </a:lnTo>
                <a:lnTo>
                  <a:pt x="1022178" y="191190"/>
                </a:lnTo>
                <a:lnTo>
                  <a:pt x="1018818" y="197407"/>
                </a:lnTo>
                <a:lnTo>
                  <a:pt x="1022026" y="206255"/>
                </a:lnTo>
                <a:lnTo>
                  <a:pt x="1053509" y="246644"/>
                </a:lnTo>
                <a:lnTo>
                  <a:pt x="1100118" y="274923"/>
                </a:lnTo>
                <a:lnTo>
                  <a:pt x="1132787" y="223658"/>
                </a:lnTo>
                <a:lnTo>
                  <a:pt x="1095312" y="201975"/>
                </a:lnTo>
                <a:lnTo>
                  <a:pt x="1069710" y="173083"/>
                </a:lnTo>
                <a:lnTo>
                  <a:pt x="1055041" y="139197"/>
                </a:lnTo>
                <a:lnTo>
                  <a:pt x="1050360" y="102530"/>
                </a:lnTo>
                <a:lnTo>
                  <a:pt x="1050360" y="72877"/>
                </a:lnTo>
                <a:close/>
              </a:path>
              <a:path w="2755900" h="468630">
                <a:moveTo>
                  <a:pt x="1037795" y="72877"/>
                </a:moveTo>
                <a:lnTo>
                  <a:pt x="998592" y="72877"/>
                </a:lnTo>
                <a:lnTo>
                  <a:pt x="998592" y="102530"/>
                </a:lnTo>
                <a:lnTo>
                  <a:pt x="1004207" y="157102"/>
                </a:lnTo>
                <a:lnTo>
                  <a:pt x="1018818" y="197407"/>
                </a:lnTo>
                <a:lnTo>
                  <a:pt x="1022178" y="191190"/>
                </a:lnTo>
                <a:lnTo>
                  <a:pt x="1034004" y="148368"/>
                </a:lnTo>
                <a:lnTo>
                  <a:pt x="1037795" y="102530"/>
                </a:lnTo>
                <a:lnTo>
                  <a:pt x="1037795" y="72877"/>
                </a:lnTo>
                <a:close/>
              </a:path>
              <a:path w="2755900" h="468630">
                <a:moveTo>
                  <a:pt x="1146357" y="118111"/>
                </a:moveTo>
                <a:lnTo>
                  <a:pt x="1096600" y="118111"/>
                </a:lnTo>
                <a:lnTo>
                  <a:pt x="1096600" y="171890"/>
                </a:lnTo>
                <a:lnTo>
                  <a:pt x="1146357" y="171890"/>
                </a:lnTo>
                <a:lnTo>
                  <a:pt x="1146357" y="118111"/>
                </a:lnTo>
                <a:close/>
              </a:path>
              <a:path w="2755900" h="468630">
                <a:moveTo>
                  <a:pt x="1208680" y="118111"/>
                </a:moveTo>
                <a:lnTo>
                  <a:pt x="1169477" y="118111"/>
                </a:lnTo>
                <a:lnTo>
                  <a:pt x="1169477" y="171890"/>
                </a:lnTo>
                <a:lnTo>
                  <a:pt x="1208680" y="171890"/>
                </a:lnTo>
                <a:lnTo>
                  <a:pt x="1208680" y="118111"/>
                </a:lnTo>
                <a:close/>
              </a:path>
              <a:path w="2755900" h="468630">
                <a:moveTo>
                  <a:pt x="1118212" y="36187"/>
                </a:moveTo>
                <a:lnTo>
                  <a:pt x="912647" y="36187"/>
                </a:lnTo>
                <a:lnTo>
                  <a:pt x="912647" y="89463"/>
                </a:lnTo>
                <a:lnTo>
                  <a:pt x="986027" y="89463"/>
                </a:lnTo>
                <a:lnTo>
                  <a:pt x="986027" y="72877"/>
                </a:lnTo>
                <a:lnTo>
                  <a:pt x="1118212" y="72877"/>
                </a:lnTo>
                <a:lnTo>
                  <a:pt x="1118212" y="36187"/>
                </a:lnTo>
                <a:close/>
              </a:path>
              <a:path w="2755900" h="468630">
                <a:moveTo>
                  <a:pt x="1118212" y="72877"/>
                </a:moveTo>
                <a:lnTo>
                  <a:pt x="1050360" y="72877"/>
                </a:lnTo>
                <a:lnTo>
                  <a:pt x="1050360" y="89463"/>
                </a:lnTo>
                <a:lnTo>
                  <a:pt x="1118212" y="89463"/>
                </a:lnTo>
                <a:lnTo>
                  <a:pt x="1118212" y="72877"/>
                </a:lnTo>
                <a:close/>
              </a:path>
              <a:path w="2755900" h="468630">
                <a:moveTo>
                  <a:pt x="1300656" y="3015"/>
                </a:moveTo>
                <a:lnTo>
                  <a:pt x="1237328" y="3015"/>
                </a:lnTo>
                <a:lnTo>
                  <a:pt x="1237328" y="286483"/>
                </a:lnTo>
                <a:lnTo>
                  <a:pt x="1300656" y="286483"/>
                </a:lnTo>
                <a:lnTo>
                  <a:pt x="1300656" y="3015"/>
                </a:lnTo>
                <a:close/>
              </a:path>
              <a:path w="2755900" h="468630">
                <a:moveTo>
                  <a:pt x="1300656" y="303571"/>
                </a:moveTo>
                <a:lnTo>
                  <a:pt x="981001" y="303571"/>
                </a:lnTo>
                <a:lnTo>
                  <a:pt x="981001" y="356847"/>
                </a:lnTo>
                <a:lnTo>
                  <a:pt x="1234313" y="356847"/>
                </a:lnTo>
                <a:lnTo>
                  <a:pt x="1234313" y="468425"/>
                </a:lnTo>
                <a:lnTo>
                  <a:pt x="1300656" y="468425"/>
                </a:lnTo>
                <a:lnTo>
                  <a:pt x="1300656" y="303571"/>
                </a:lnTo>
                <a:close/>
              </a:path>
              <a:path w="2755900" h="468630">
                <a:moveTo>
                  <a:pt x="1729337" y="36690"/>
                </a:moveTo>
                <a:lnTo>
                  <a:pt x="1406163" y="36690"/>
                </a:lnTo>
                <a:lnTo>
                  <a:pt x="1406163" y="295027"/>
                </a:lnTo>
                <a:lnTo>
                  <a:pt x="1733358" y="295027"/>
                </a:lnTo>
                <a:lnTo>
                  <a:pt x="1733358" y="257332"/>
                </a:lnTo>
                <a:lnTo>
                  <a:pt x="1474015" y="257332"/>
                </a:lnTo>
                <a:lnTo>
                  <a:pt x="1474015" y="190988"/>
                </a:lnTo>
                <a:lnTo>
                  <a:pt x="1453408" y="190988"/>
                </a:lnTo>
                <a:lnTo>
                  <a:pt x="1453408" y="139220"/>
                </a:lnTo>
                <a:lnTo>
                  <a:pt x="1474015" y="139220"/>
                </a:lnTo>
                <a:lnTo>
                  <a:pt x="1474015" y="90468"/>
                </a:lnTo>
                <a:lnTo>
                  <a:pt x="1729337" y="90468"/>
                </a:lnTo>
                <a:lnTo>
                  <a:pt x="1729337" y="36690"/>
                </a:lnTo>
                <a:close/>
              </a:path>
              <a:path w="2755900" h="468630">
                <a:moveTo>
                  <a:pt x="1733358" y="242757"/>
                </a:moveTo>
                <a:lnTo>
                  <a:pt x="1474015" y="242757"/>
                </a:lnTo>
                <a:lnTo>
                  <a:pt x="1474015" y="257332"/>
                </a:lnTo>
                <a:lnTo>
                  <a:pt x="1733358" y="257332"/>
                </a:lnTo>
                <a:lnTo>
                  <a:pt x="1733358" y="242757"/>
                </a:lnTo>
                <a:close/>
              </a:path>
              <a:path w="2755900" h="468630">
                <a:moveTo>
                  <a:pt x="1474015" y="139220"/>
                </a:moveTo>
                <a:lnTo>
                  <a:pt x="1453408" y="139220"/>
                </a:lnTo>
                <a:lnTo>
                  <a:pt x="1453408" y="190988"/>
                </a:lnTo>
                <a:lnTo>
                  <a:pt x="1474015" y="190988"/>
                </a:lnTo>
                <a:lnTo>
                  <a:pt x="1474015" y="139220"/>
                </a:lnTo>
                <a:close/>
              </a:path>
              <a:path w="2755900" h="468630">
                <a:moveTo>
                  <a:pt x="1718782" y="139220"/>
                </a:moveTo>
                <a:lnTo>
                  <a:pt x="1474015" y="139220"/>
                </a:lnTo>
                <a:lnTo>
                  <a:pt x="1474015" y="190988"/>
                </a:lnTo>
                <a:lnTo>
                  <a:pt x="1718782" y="190988"/>
                </a:lnTo>
                <a:lnTo>
                  <a:pt x="1718782" y="139220"/>
                </a:lnTo>
                <a:close/>
              </a:path>
              <a:path w="2755900" h="468630">
                <a:moveTo>
                  <a:pt x="1778089" y="360868"/>
                </a:moveTo>
                <a:lnTo>
                  <a:pt x="1356908" y="360868"/>
                </a:lnTo>
                <a:lnTo>
                  <a:pt x="1356908" y="415149"/>
                </a:lnTo>
                <a:lnTo>
                  <a:pt x="1778089" y="415149"/>
                </a:lnTo>
                <a:lnTo>
                  <a:pt x="1778089" y="360868"/>
                </a:lnTo>
                <a:close/>
              </a:path>
              <a:path w="2755900" h="468630">
                <a:moveTo>
                  <a:pt x="2302991" y="3015"/>
                </a:moveTo>
                <a:lnTo>
                  <a:pt x="2235642" y="3015"/>
                </a:lnTo>
                <a:lnTo>
                  <a:pt x="2235642" y="468425"/>
                </a:lnTo>
                <a:lnTo>
                  <a:pt x="2302991" y="468425"/>
                </a:lnTo>
                <a:lnTo>
                  <a:pt x="2302991" y="3015"/>
                </a:lnTo>
                <a:close/>
              </a:path>
              <a:path w="2755900" h="468630">
                <a:moveTo>
                  <a:pt x="2130096" y="51265"/>
                </a:moveTo>
                <a:lnTo>
                  <a:pt x="2098432" y="51265"/>
                </a:lnTo>
                <a:lnTo>
                  <a:pt x="2098432" y="63327"/>
                </a:lnTo>
                <a:lnTo>
                  <a:pt x="2095369" y="114344"/>
                </a:lnTo>
                <a:lnTo>
                  <a:pt x="2085748" y="160788"/>
                </a:lnTo>
                <a:lnTo>
                  <a:pt x="2068917" y="203013"/>
                </a:lnTo>
                <a:lnTo>
                  <a:pt x="2044227" y="241369"/>
                </a:lnTo>
                <a:lnTo>
                  <a:pt x="2011026" y="276208"/>
                </a:lnTo>
                <a:lnTo>
                  <a:pt x="1968663" y="307882"/>
                </a:lnTo>
                <a:lnTo>
                  <a:pt x="1916489" y="336743"/>
                </a:lnTo>
                <a:lnTo>
                  <a:pt x="1951169" y="390019"/>
                </a:lnTo>
                <a:lnTo>
                  <a:pt x="2002045" y="362037"/>
                </a:lnTo>
                <a:lnTo>
                  <a:pt x="2044813" y="331429"/>
                </a:lnTo>
                <a:lnTo>
                  <a:pt x="2080040" y="298285"/>
                </a:lnTo>
                <a:lnTo>
                  <a:pt x="2108293" y="262696"/>
                </a:lnTo>
                <a:lnTo>
                  <a:pt x="2130138" y="224753"/>
                </a:lnTo>
                <a:lnTo>
                  <a:pt x="2146142" y="184548"/>
                </a:lnTo>
                <a:lnTo>
                  <a:pt x="2156871" y="142171"/>
                </a:lnTo>
                <a:lnTo>
                  <a:pt x="2162037" y="104038"/>
                </a:lnTo>
                <a:lnTo>
                  <a:pt x="2130096" y="104038"/>
                </a:lnTo>
                <a:lnTo>
                  <a:pt x="2130096" y="51265"/>
                </a:lnTo>
                <a:close/>
              </a:path>
              <a:path w="2755900" h="468630">
                <a:moveTo>
                  <a:pt x="2098432" y="51265"/>
                </a:moveTo>
                <a:lnTo>
                  <a:pt x="1941117" y="51265"/>
                </a:lnTo>
                <a:lnTo>
                  <a:pt x="1941117" y="104038"/>
                </a:lnTo>
                <a:lnTo>
                  <a:pt x="2095988" y="104038"/>
                </a:lnTo>
                <a:lnTo>
                  <a:pt x="2098432" y="63327"/>
                </a:lnTo>
                <a:lnTo>
                  <a:pt x="2098432" y="51265"/>
                </a:lnTo>
                <a:close/>
              </a:path>
              <a:path w="2755900" h="468630">
                <a:moveTo>
                  <a:pt x="2164775" y="51265"/>
                </a:moveTo>
                <a:lnTo>
                  <a:pt x="2130096" y="51265"/>
                </a:lnTo>
                <a:lnTo>
                  <a:pt x="2130096" y="104038"/>
                </a:lnTo>
                <a:lnTo>
                  <a:pt x="2162037" y="104038"/>
                </a:lnTo>
                <a:lnTo>
                  <a:pt x="2162894" y="97713"/>
                </a:lnTo>
                <a:lnTo>
                  <a:pt x="2164775" y="51265"/>
                </a:lnTo>
                <a:close/>
              </a:path>
              <a:path w="2755900" h="468630">
                <a:moveTo>
                  <a:pt x="2485899" y="37192"/>
                </a:moveTo>
                <a:lnTo>
                  <a:pt x="2382866" y="37192"/>
                </a:lnTo>
                <a:lnTo>
                  <a:pt x="2382866" y="84939"/>
                </a:lnTo>
                <a:lnTo>
                  <a:pt x="2656281" y="84939"/>
                </a:lnTo>
                <a:lnTo>
                  <a:pt x="2656281" y="61317"/>
                </a:lnTo>
                <a:lnTo>
                  <a:pt x="2485899" y="61317"/>
                </a:lnTo>
                <a:lnTo>
                  <a:pt x="2485899" y="37192"/>
                </a:lnTo>
                <a:close/>
              </a:path>
              <a:path w="2755900" h="468630">
                <a:moveTo>
                  <a:pt x="2553248" y="0"/>
                </a:moveTo>
                <a:lnTo>
                  <a:pt x="2485899" y="0"/>
                </a:lnTo>
                <a:lnTo>
                  <a:pt x="2485899" y="61317"/>
                </a:lnTo>
                <a:lnTo>
                  <a:pt x="2553248" y="61317"/>
                </a:lnTo>
                <a:lnTo>
                  <a:pt x="2553248" y="0"/>
                </a:lnTo>
                <a:close/>
              </a:path>
              <a:path w="2755900" h="468630">
                <a:moveTo>
                  <a:pt x="2656281" y="37192"/>
                </a:moveTo>
                <a:lnTo>
                  <a:pt x="2553248" y="37192"/>
                </a:lnTo>
                <a:lnTo>
                  <a:pt x="2553248" y="61317"/>
                </a:lnTo>
                <a:lnTo>
                  <a:pt x="2656281" y="61317"/>
                </a:lnTo>
                <a:lnTo>
                  <a:pt x="2656281" y="37192"/>
                </a:lnTo>
                <a:close/>
              </a:path>
              <a:path w="2755900" h="468630">
                <a:moveTo>
                  <a:pt x="2485899" y="257677"/>
                </a:moveTo>
                <a:lnTo>
                  <a:pt x="2461309" y="258263"/>
                </a:lnTo>
                <a:lnTo>
                  <a:pt x="2369798" y="258840"/>
                </a:lnTo>
                <a:lnTo>
                  <a:pt x="2377839" y="309603"/>
                </a:lnTo>
                <a:lnTo>
                  <a:pt x="2420740" y="309412"/>
                </a:lnTo>
                <a:lnTo>
                  <a:pt x="2466893" y="308579"/>
                </a:lnTo>
                <a:lnTo>
                  <a:pt x="2515364" y="306713"/>
                </a:lnTo>
                <a:lnTo>
                  <a:pt x="2565217" y="303423"/>
                </a:lnTo>
                <a:lnTo>
                  <a:pt x="2615517" y="298317"/>
                </a:lnTo>
                <a:lnTo>
                  <a:pt x="2665328" y="291006"/>
                </a:lnTo>
                <a:lnTo>
                  <a:pt x="2663634" y="275928"/>
                </a:lnTo>
                <a:lnTo>
                  <a:pt x="2485899" y="275928"/>
                </a:lnTo>
                <a:lnTo>
                  <a:pt x="2485899" y="257677"/>
                </a:lnTo>
                <a:close/>
              </a:path>
              <a:path w="2755900" h="468630">
                <a:moveTo>
                  <a:pt x="2553248" y="255247"/>
                </a:moveTo>
                <a:lnTo>
                  <a:pt x="2510903" y="257081"/>
                </a:lnTo>
                <a:lnTo>
                  <a:pt x="2485899" y="257677"/>
                </a:lnTo>
                <a:lnTo>
                  <a:pt x="2485899" y="275928"/>
                </a:lnTo>
                <a:lnTo>
                  <a:pt x="2553248" y="275928"/>
                </a:lnTo>
                <a:lnTo>
                  <a:pt x="2553248" y="255247"/>
                </a:lnTo>
                <a:close/>
              </a:path>
              <a:path w="2755900" h="468630">
                <a:moveTo>
                  <a:pt x="2660302" y="246275"/>
                </a:moveTo>
                <a:lnTo>
                  <a:pt x="2611629" y="251394"/>
                </a:lnTo>
                <a:lnTo>
                  <a:pt x="2561420" y="254893"/>
                </a:lnTo>
                <a:lnTo>
                  <a:pt x="2553248" y="255247"/>
                </a:lnTo>
                <a:lnTo>
                  <a:pt x="2553248" y="275928"/>
                </a:lnTo>
                <a:lnTo>
                  <a:pt x="2663634" y="275928"/>
                </a:lnTo>
                <a:lnTo>
                  <a:pt x="2660302" y="246275"/>
                </a:lnTo>
                <a:close/>
              </a:path>
              <a:path w="2755900" h="468630">
                <a:moveTo>
                  <a:pt x="2485899" y="232228"/>
                </a:moveTo>
                <a:lnTo>
                  <a:pt x="2485899" y="257677"/>
                </a:lnTo>
                <a:lnTo>
                  <a:pt x="2510903" y="257081"/>
                </a:lnTo>
                <a:lnTo>
                  <a:pt x="2553248" y="255247"/>
                </a:lnTo>
                <a:lnTo>
                  <a:pt x="2553248" y="235720"/>
                </a:lnTo>
                <a:lnTo>
                  <a:pt x="2519573" y="235720"/>
                </a:lnTo>
                <a:lnTo>
                  <a:pt x="2485899" y="232228"/>
                </a:lnTo>
                <a:close/>
              </a:path>
              <a:path w="2755900" h="468630">
                <a:moveTo>
                  <a:pt x="2553248" y="211093"/>
                </a:moveTo>
                <a:lnTo>
                  <a:pt x="2485899" y="211093"/>
                </a:lnTo>
                <a:lnTo>
                  <a:pt x="2485899" y="232228"/>
                </a:lnTo>
                <a:lnTo>
                  <a:pt x="2519573" y="235720"/>
                </a:lnTo>
                <a:lnTo>
                  <a:pt x="2553248" y="232228"/>
                </a:lnTo>
                <a:lnTo>
                  <a:pt x="2553248" y="211093"/>
                </a:lnTo>
                <a:close/>
              </a:path>
              <a:path w="2755900" h="468630">
                <a:moveTo>
                  <a:pt x="2553248" y="232228"/>
                </a:moveTo>
                <a:lnTo>
                  <a:pt x="2519573" y="235720"/>
                </a:lnTo>
                <a:lnTo>
                  <a:pt x="2553248" y="235720"/>
                </a:lnTo>
                <a:lnTo>
                  <a:pt x="2553248" y="232228"/>
                </a:lnTo>
                <a:close/>
              </a:path>
              <a:path w="2755900" h="468630">
                <a:moveTo>
                  <a:pt x="2519573" y="95997"/>
                </a:moveTo>
                <a:lnTo>
                  <a:pt x="2472250" y="100976"/>
                </a:lnTo>
                <a:lnTo>
                  <a:pt x="2435764" y="115096"/>
                </a:lnTo>
                <a:lnTo>
                  <a:pt x="2412283" y="137131"/>
                </a:lnTo>
                <a:lnTo>
                  <a:pt x="2403975" y="165858"/>
                </a:lnTo>
                <a:lnTo>
                  <a:pt x="2412283" y="194797"/>
                </a:lnTo>
                <a:lnTo>
                  <a:pt x="2435764" y="216810"/>
                </a:lnTo>
                <a:lnTo>
                  <a:pt x="2472250" y="230812"/>
                </a:lnTo>
                <a:lnTo>
                  <a:pt x="2485899" y="232228"/>
                </a:lnTo>
                <a:lnTo>
                  <a:pt x="2485899" y="211093"/>
                </a:lnTo>
                <a:lnTo>
                  <a:pt x="2609481" y="211093"/>
                </a:lnTo>
                <a:lnTo>
                  <a:pt x="2626863" y="194797"/>
                </a:lnTo>
                <a:lnTo>
                  <a:pt x="2627813" y="191491"/>
                </a:lnTo>
                <a:lnTo>
                  <a:pt x="2519573" y="191491"/>
                </a:lnTo>
                <a:lnTo>
                  <a:pt x="2498338" y="189818"/>
                </a:lnTo>
                <a:lnTo>
                  <a:pt x="2482004" y="184894"/>
                </a:lnTo>
                <a:lnTo>
                  <a:pt x="2471512" y="176861"/>
                </a:lnTo>
                <a:lnTo>
                  <a:pt x="2467805" y="165858"/>
                </a:lnTo>
                <a:lnTo>
                  <a:pt x="2471512" y="154644"/>
                </a:lnTo>
                <a:lnTo>
                  <a:pt x="2482004" y="146634"/>
                </a:lnTo>
                <a:lnTo>
                  <a:pt x="2498338" y="141828"/>
                </a:lnTo>
                <a:lnTo>
                  <a:pt x="2519573" y="140226"/>
                </a:lnTo>
                <a:lnTo>
                  <a:pt x="2627758" y="140226"/>
                </a:lnTo>
                <a:lnTo>
                  <a:pt x="2626863" y="137131"/>
                </a:lnTo>
                <a:lnTo>
                  <a:pt x="2603382" y="115096"/>
                </a:lnTo>
                <a:lnTo>
                  <a:pt x="2566897" y="100976"/>
                </a:lnTo>
                <a:lnTo>
                  <a:pt x="2519573" y="95997"/>
                </a:lnTo>
                <a:close/>
              </a:path>
              <a:path w="2755900" h="468630">
                <a:moveTo>
                  <a:pt x="2609481" y="211093"/>
                </a:moveTo>
                <a:lnTo>
                  <a:pt x="2553248" y="211093"/>
                </a:lnTo>
                <a:lnTo>
                  <a:pt x="2553248" y="232228"/>
                </a:lnTo>
                <a:lnTo>
                  <a:pt x="2566897" y="230812"/>
                </a:lnTo>
                <a:lnTo>
                  <a:pt x="2603382" y="216810"/>
                </a:lnTo>
                <a:lnTo>
                  <a:pt x="2609481" y="211093"/>
                </a:lnTo>
                <a:close/>
              </a:path>
              <a:path w="2755900" h="468630">
                <a:moveTo>
                  <a:pt x="2627758" y="140226"/>
                </a:moveTo>
                <a:lnTo>
                  <a:pt x="2519573" y="140226"/>
                </a:lnTo>
                <a:lnTo>
                  <a:pt x="2541020" y="141828"/>
                </a:lnTo>
                <a:lnTo>
                  <a:pt x="2557331" y="146634"/>
                </a:lnTo>
                <a:lnTo>
                  <a:pt x="2567705" y="154644"/>
                </a:lnTo>
                <a:lnTo>
                  <a:pt x="2571341" y="165858"/>
                </a:lnTo>
                <a:lnTo>
                  <a:pt x="2567705" y="176861"/>
                </a:lnTo>
                <a:lnTo>
                  <a:pt x="2557331" y="184894"/>
                </a:lnTo>
                <a:lnTo>
                  <a:pt x="2541020" y="189818"/>
                </a:lnTo>
                <a:lnTo>
                  <a:pt x="2519573" y="191491"/>
                </a:lnTo>
                <a:lnTo>
                  <a:pt x="2627813" y="191491"/>
                </a:lnTo>
                <a:lnTo>
                  <a:pt x="2635172" y="165858"/>
                </a:lnTo>
                <a:lnTo>
                  <a:pt x="2627758" y="140226"/>
                </a:lnTo>
                <a:close/>
              </a:path>
              <a:path w="2755900" h="468630">
                <a:moveTo>
                  <a:pt x="2755294" y="3518"/>
                </a:moveTo>
                <a:lnTo>
                  <a:pt x="2687945" y="3518"/>
                </a:lnTo>
                <a:lnTo>
                  <a:pt x="2687945" y="318650"/>
                </a:lnTo>
                <a:lnTo>
                  <a:pt x="2755294" y="318650"/>
                </a:lnTo>
                <a:lnTo>
                  <a:pt x="2755294" y="3518"/>
                </a:lnTo>
                <a:close/>
              </a:path>
              <a:path w="2755900" h="468630">
                <a:moveTo>
                  <a:pt x="2755294" y="336743"/>
                </a:moveTo>
                <a:lnTo>
                  <a:pt x="2433628" y="336743"/>
                </a:lnTo>
                <a:lnTo>
                  <a:pt x="2433628" y="388009"/>
                </a:lnTo>
                <a:lnTo>
                  <a:pt x="2687945" y="388009"/>
                </a:lnTo>
                <a:lnTo>
                  <a:pt x="2687945" y="468425"/>
                </a:lnTo>
                <a:lnTo>
                  <a:pt x="2755294" y="468425"/>
                </a:lnTo>
                <a:lnTo>
                  <a:pt x="2755294" y="336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58" y="641103"/>
            <a:ext cx="1289050" cy="757555"/>
          </a:xfrm>
          <a:custGeom>
            <a:avLst/>
            <a:gdLst/>
            <a:ahLst/>
            <a:cxnLst/>
            <a:rect l="l" t="t" r="r" b="b"/>
            <a:pathLst>
              <a:path w="1289050" h="757555">
                <a:moveTo>
                  <a:pt x="295207" y="0"/>
                </a:moveTo>
                <a:lnTo>
                  <a:pt x="250921" y="2766"/>
                </a:lnTo>
                <a:lnTo>
                  <a:pt x="209804" y="11065"/>
                </a:lnTo>
                <a:lnTo>
                  <a:pt x="171854" y="24898"/>
                </a:lnTo>
                <a:lnTo>
                  <a:pt x="137073" y="44263"/>
                </a:lnTo>
                <a:lnTo>
                  <a:pt x="105950" y="68737"/>
                </a:lnTo>
                <a:lnTo>
                  <a:pt x="78620" y="98253"/>
                </a:lnTo>
                <a:lnTo>
                  <a:pt x="55083" y="132812"/>
                </a:lnTo>
                <a:lnTo>
                  <a:pt x="35339" y="172412"/>
                </a:lnTo>
                <a:lnTo>
                  <a:pt x="19878" y="216742"/>
                </a:lnTo>
                <a:lnTo>
                  <a:pt x="8823" y="265579"/>
                </a:lnTo>
                <a:lnTo>
                  <a:pt x="2207" y="318677"/>
                </a:lnTo>
                <a:lnTo>
                  <a:pt x="0" y="376237"/>
                </a:lnTo>
                <a:lnTo>
                  <a:pt x="2052" y="434043"/>
                </a:lnTo>
                <a:lnTo>
                  <a:pt x="8567" y="487520"/>
                </a:lnTo>
                <a:lnTo>
                  <a:pt x="19543" y="536670"/>
                </a:lnTo>
                <a:lnTo>
                  <a:pt x="34982" y="581491"/>
                </a:lnTo>
                <a:lnTo>
                  <a:pt x="54726" y="621626"/>
                </a:lnTo>
                <a:lnTo>
                  <a:pt x="78263" y="656720"/>
                </a:lnTo>
                <a:lnTo>
                  <a:pt x="105593" y="686772"/>
                </a:lnTo>
                <a:lnTo>
                  <a:pt x="136716" y="711782"/>
                </a:lnTo>
                <a:lnTo>
                  <a:pt x="171520" y="731482"/>
                </a:lnTo>
                <a:lnTo>
                  <a:pt x="209536" y="745604"/>
                </a:lnTo>
                <a:lnTo>
                  <a:pt x="250765" y="754149"/>
                </a:lnTo>
                <a:lnTo>
                  <a:pt x="295207" y="757116"/>
                </a:lnTo>
                <a:lnTo>
                  <a:pt x="339627" y="754305"/>
                </a:lnTo>
                <a:lnTo>
                  <a:pt x="380789" y="745872"/>
                </a:lnTo>
                <a:lnTo>
                  <a:pt x="418694" y="731816"/>
                </a:lnTo>
                <a:lnTo>
                  <a:pt x="453341" y="712139"/>
                </a:lnTo>
                <a:lnTo>
                  <a:pt x="484442" y="687129"/>
                </a:lnTo>
                <a:lnTo>
                  <a:pt x="511705" y="657077"/>
                </a:lnTo>
                <a:lnTo>
                  <a:pt x="530469" y="628967"/>
                </a:lnTo>
                <a:lnTo>
                  <a:pt x="295207" y="628967"/>
                </a:lnTo>
                <a:lnTo>
                  <a:pt x="274994" y="627226"/>
                </a:lnTo>
                <a:lnTo>
                  <a:pt x="238584" y="613305"/>
                </a:lnTo>
                <a:lnTo>
                  <a:pt x="207729" y="585283"/>
                </a:lnTo>
                <a:lnTo>
                  <a:pt x="183634" y="543162"/>
                </a:lnTo>
                <a:lnTo>
                  <a:pt x="166836" y="486806"/>
                </a:lnTo>
                <a:lnTo>
                  <a:pt x="158468" y="416619"/>
                </a:lnTo>
                <a:lnTo>
                  <a:pt x="157420" y="376237"/>
                </a:lnTo>
                <a:lnTo>
                  <a:pt x="159918" y="317830"/>
                </a:lnTo>
                <a:lnTo>
                  <a:pt x="167070" y="267141"/>
                </a:lnTo>
                <a:lnTo>
                  <a:pt x="178837" y="224305"/>
                </a:lnTo>
                <a:lnTo>
                  <a:pt x="195258" y="189189"/>
                </a:lnTo>
                <a:lnTo>
                  <a:pt x="238986" y="142338"/>
                </a:lnTo>
                <a:lnTo>
                  <a:pt x="295207" y="126721"/>
                </a:lnTo>
                <a:lnTo>
                  <a:pt x="530929" y="126721"/>
                </a:lnTo>
                <a:lnTo>
                  <a:pt x="511705" y="98521"/>
                </a:lnTo>
                <a:lnTo>
                  <a:pt x="484263" y="68893"/>
                </a:lnTo>
                <a:lnTo>
                  <a:pt x="452984" y="44263"/>
                </a:lnTo>
                <a:lnTo>
                  <a:pt x="418359" y="24898"/>
                </a:lnTo>
                <a:lnTo>
                  <a:pt x="380521" y="11065"/>
                </a:lnTo>
                <a:lnTo>
                  <a:pt x="339470" y="2766"/>
                </a:lnTo>
                <a:lnTo>
                  <a:pt x="295207" y="0"/>
                </a:lnTo>
                <a:close/>
              </a:path>
              <a:path w="1289050" h="757555">
                <a:moveTo>
                  <a:pt x="530929" y="126721"/>
                </a:moveTo>
                <a:lnTo>
                  <a:pt x="295207" y="126721"/>
                </a:lnTo>
                <a:lnTo>
                  <a:pt x="315398" y="128461"/>
                </a:lnTo>
                <a:lnTo>
                  <a:pt x="334205" y="133682"/>
                </a:lnTo>
                <a:lnTo>
                  <a:pt x="367670" y="154564"/>
                </a:lnTo>
                <a:lnTo>
                  <a:pt x="395156" y="189279"/>
                </a:lnTo>
                <a:lnTo>
                  <a:pt x="415503" y="237736"/>
                </a:lnTo>
                <a:lnTo>
                  <a:pt x="428354" y="300026"/>
                </a:lnTo>
                <a:lnTo>
                  <a:pt x="432637" y="376237"/>
                </a:lnTo>
                <a:lnTo>
                  <a:pt x="430451" y="435471"/>
                </a:lnTo>
                <a:lnTo>
                  <a:pt x="423535" y="486806"/>
                </a:lnTo>
                <a:lnTo>
                  <a:pt x="411889" y="530244"/>
                </a:lnTo>
                <a:lnTo>
                  <a:pt x="395513" y="565784"/>
                </a:lnTo>
                <a:lnTo>
                  <a:pt x="351696" y="613171"/>
                </a:lnTo>
                <a:lnTo>
                  <a:pt x="295207" y="628967"/>
                </a:lnTo>
                <a:lnTo>
                  <a:pt x="530469" y="628967"/>
                </a:lnTo>
                <a:lnTo>
                  <a:pt x="554718" y="581848"/>
                </a:lnTo>
                <a:lnTo>
                  <a:pt x="570336" y="537004"/>
                </a:lnTo>
                <a:lnTo>
                  <a:pt x="581491" y="487788"/>
                </a:lnTo>
                <a:lnTo>
                  <a:pt x="588184" y="434199"/>
                </a:lnTo>
                <a:lnTo>
                  <a:pt x="590415" y="376237"/>
                </a:lnTo>
                <a:lnTo>
                  <a:pt x="588340" y="318677"/>
                </a:lnTo>
                <a:lnTo>
                  <a:pt x="581738" y="265490"/>
                </a:lnTo>
                <a:lnTo>
                  <a:pt x="570670" y="216943"/>
                </a:lnTo>
                <a:lnTo>
                  <a:pt x="555075" y="172769"/>
                </a:lnTo>
                <a:lnTo>
                  <a:pt x="535309" y="133146"/>
                </a:lnTo>
                <a:lnTo>
                  <a:pt x="530929" y="126721"/>
                </a:lnTo>
                <a:close/>
              </a:path>
              <a:path w="1289050" h="757555">
                <a:moveTo>
                  <a:pt x="998576" y="156706"/>
                </a:moveTo>
                <a:lnTo>
                  <a:pt x="844011" y="156706"/>
                </a:lnTo>
                <a:lnTo>
                  <a:pt x="844011" y="741053"/>
                </a:lnTo>
                <a:lnTo>
                  <a:pt x="998576" y="741053"/>
                </a:lnTo>
                <a:lnTo>
                  <a:pt x="998576" y="156706"/>
                </a:lnTo>
                <a:close/>
              </a:path>
              <a:path w="1289050" h="757555">
                <a:moveTo>
                  <a:pt x="998576" y="9994"/>
                </a:moveTo>
                <a:lnTo>
                  <a:pt x="853292" y="9994"/>
                </a:lnTo>
                <a:lnTo>
                  <a:pt x="672312" y="124579"/>
                </a:lnTo>
                <a:lnTo>
                  <a:pt x="672312" y="261653"/>
                </a:lnTo>
                <a:lnTo>
                  <a:pt x="839728" y="156706"/>
                </a:lnTo>
                <a:lnTo>
                  <a:pt x="998576" y="156706"/>
                </a:lnTo>
                <a:lnTo>
                  <a:pt x="998576" y="9994"/>
                </a:lnTo>
                <a:close/>
              </a:path>
              <a:path w="1289050" h="757555">
                <a:moveTo>
                  <a:pt x="1203268" y="579706"/>
                </a:moveTo>
                <a:lnTo>
                  <a:pt x="1155882" y="593761"/>
                </a:lnTo>
                <a:lnTo>
                  <a:pt x="1123844" y="632179"/>
                </a:lnTo>
                <a:lnTo>
                  <a:pt x="1117598" y="664663"/>
                </a:lnTo>
                <a:lnTo>
                  <a:pt x="1119159" y="681708"/>
                </a:lnTo>
                <a:lnTo>
                  <a:pt x="1142585" y="725346"/>
                </a:lnTo>
                <a:lnTo>
                  <a:pt x="1186224" y="748772"/>
                </a:lnTo>
                <a:lnTo>
                  <a:pt x="1203268" y="750334"/>
                </a:lnTo>
                <a:lnTo>
                  <a:pt x="1214624" y="749620"/>
                </a:lnTo>
                <a:lnTo>
                  <a:pt x="1254916" y="732552"/>
                </a:lnTo>
                <a:lnTo>
                  <a:pt x="1282112" y="697793"/>
                </a:lnTo>
                <a:lnTo>
                  <a:pt x="1288939" y="664663"/>
                </a:lnTo>
                <a:lnTo>
                  <a:pt x="1287333" y="647796"/>
                </a:lnTo>
                <a:lnTo>
                  <a:pt x="1263238" y="604693"/>
                </a:lnTo>
                <a:lnTo>
                  <a:pt x="1219867" y="581268"/>
                </a:lnTo>
                <a:lnTo>
                  <a:pt x="1203268" y="57970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74106" y="3717164"/>
            <a:ext cx="4067810" cy="1123950"/>
            <a:chOff x="7874106" y="3717164"/>
            <a:chExt cx="4067810" cy="1123950"/>
          </a:xfrm>
        </p:grpSpPr>
        <p:sp>
          <p:nvSpPr>
            <p:cNvPr id="7" name="object 7"/>
            <p:cNvSpPr/>
            <p:nvPr/>
          </p:nvSpPr>
          <p:spPr>
            <a:xfrm>
              <a:off x="7874106" y="3717164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6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5323" y="4140818"/>
              <a:ext cx="1574165" cy="284480"/>
            </a:xfrm>
            <a:custGeom>
              <a:avLst/>
              <a:gdLst/>
              <a:ahLst/>
              <a:cxnLst/>
              <a:rect l="l" t="t" r="r" b="b"/>
              <a:pathLst>
                <a:path w="1574165" h="284479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574165" h="284479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574165" h="284479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574165" h="284479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574165" h="284479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574165" h="284479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574165" h="284479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574165" h="284479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574165" h="284479">
                  <a:moveTo>
                    <a:pt x="362820" y="0"/>
                  </a:moveTo>
                  <a:lnTo>
                    <a:pt x="316906" y="10039"/>
                  </a:lnTo>
                  <a:lnTo>
                    <a:pt x="281700" y="38953"/>
                  </a:lnTo>
                  <a:lnTo>
                    <a:pt x="259212" y="85269"/>
                  </a:lnTo>
                  <a:lnTo>
                    <a:pt x="251858" y="130171"/>
                  </a:lnTo>
                  <a:lnTo>
                    <a:pt x="251413" y="150191"/>
                  </a:lnTo>
                  <a:lnTo>
                    <a:pt x="251874" y="165050"/>
                  </a:lnTo>
                  <a:lnTo>
                    <a:pt x="260282" y="210429"/>
                  </a:lnTo>
                  <a:lnTo>
                    <a:pt x="284913" y="251925"/>
                  </a:lnTo>
                  <a:lnTo>
                    <a:pt x="319984" y="274548"/>
                  </a:lnTo>
                  <a:lnTo>
                    <a:pt x="360812" y="281643"/>
                  </a:lnTo>
                  <a:lnTo>
                    <a:pt x="375603" y="280940"/>
                  </a:lnTo>
                  <a:lnTo>
                    <a:pt x="414356" y="269595"/>
                  </a:lnTo>
                  <a:lnTo>
                    <a:pt x="449996" y="236130"/>
                  </a:lnTo>
                  <a:lnTo>
                    <a:pt x="351620" y="236130"/>
                  </a:lnTo>
                  <a:lnTo>
                    <a:pt x="343633" y="233943"/>
                  </a:lnTo>
                  <a:lnTo>
                    <a:pt x="315968" y="204717"/>
                  </a:lnTo>
                  <a:lnTo>
                    <a:pt x="313961" y="181202"/>
                  </a:lnTo>
                  <a:lnTo>
                    <a:pt x="315165" y="175000"/>
                  </a:lnTo>
                  <a:lnTo>
                    <a:pt x="317575" y="169199"/>
                  </a:lnTo>
                  <a:lnTo>
                    <a:pt x="319984" y="163310"/>
                  </a:lnTo>
                  <a:lnTo>
                    <a:pt x="354253" y="139482"/>
                  </a:lnTo>
                  <a:lnTo>
                    <a:pt x="451778" y="139482"/>
                  </a:lnTo>
                  <a:lnTo>
                    <a:pt x="449739" y="136270"/>
                  </a:lnTo>
                  <a:lnTo>
                    <a:pt x="308071" y="136270"/>
                  </a:lnTo>
                  <a:lnTo>
                    <a:pt x="309050" y="117303"/>
                  </a:lnTo>
                  <a:lnTo>
                    <a:pt x="322126" y="72954"/>
                  </a:lnTo>
                  <a:lnTo>
                    <a:pt x="362820" y="49662"/>
                  </a:lnTo>
                  <a:lnTo>
                    <a:pt x="451161" y="49662"/>
                  </a:lnTo>
                  <a:lnTo>
                    <a:pt x="450800" y="48867"/>
                  </a:lnTo>
                  <a:lnTo>
                    <a:pt x="421267" y="16473"/>
                  </a:lnTo>
                  <a:lnTo>
                    <a:pt x="376139" y="669"/>
                  </a:lnTo>
                  <a:lnTo>
                    <a:pt x="362820" y="0"/>
                  </a:lnTo>
                  <a:close/>
                </a:path>
                <a:path w="1574165" h="284479">
                  <a:moveTo>
                    <a:pt x="451778" y="139482"/>
                  </a:moveTo>
                  <a:lnTo>
                    <a:pt x="369870" y="139482"/>
                  </a:lnTo>
                  <a:lnTo>
                    <a:pt x="377812" y="141624"/>
                  </a:lnTo>
                  <a:lnTo>
                    <a:pt x="391734" y="150191"/>
                  </a:lnTo>
                  <a:lnTo>
                    <a:pt x="397177" y="155947"/>
                  </a:lnTo>
                  <a:lnTo>
                    <a:pt x="401178" y="163310"/>
                  </a:lnTo>
                  <a:lnTo>
                    <a:pt x="405120" y="170404"/>
                  </a:lnTo>
                  <a:lnTo>
                    <a:pt x="407128" y="178570"/>
                  </a:lnTo>
                  <a:lnTo>
                    <a:pt x="407128" y="196775"/>
                  </a:lnTo>
                  <a:lnTo>
                    <a:pt x="405120" y="204985"/>
                  </a:lnTo>
                  <a:lnTo>
                    <a:pt x="397088" y="219620"/>
                  </a:lnTo>
                  <a:lnTo>
                    <a:pt x="391555" y="225421"/>
                  </a:lnTo>
                  <a:lnTo>
                    <a:pt x="377455" y="233988"/>
                  </a:lnTo>
                  <a:lnTo>
                    <a:pt x="369468" y="236130"/>
                  </a:lnTo>
                  <a:lnTo>
                    <a:pt x="449996" y="236130"/>
                  </a:lnTo>
                  <a:lnTo>
                    <a:pt x="462538" y="199603"/>
                  </a:lnTo>
                  <a:lnTo>
                    <a:pt x="463349" y="186066"/>
                  </a:lnTo>
                  <a:lnTo>
                    <a:pt x="462663" y="173575"/>
                  </a:lnTo>
                  <a:lnTo>
                    <a:pt x="460605" y="161804"/>
                  </a:lnTo>
                  <a:lnTo>
                    <a:pt x="457175" y="150752"/>
                  </a:lnTo>
                  <a:lnTo>
                    <a:pt x="452373" y="140419"/>
                  </a:lnTo>
                  <a:lnTo>
                    <a:pt x="451778" y="139482"/>
                  </a:lnTo>
                  <a:close/>
                </a:path>
                <a:path w="1574165" h="284479">
                  <a:moveTo>
                    <a:pt x="379017" y="97584"/>
                  </a:moveTo>
                  <a:lnTo>
                    <a:pt x="337821" y="107858"/>
                  </a:lnTo>
                  <a:lnTo>
                    <a:pt x="309945" y="136270"/>
                  </a:lnTo>
                  <a:lnTo>
                    <a:pt x="449739" y="136270"/>
                  </a:lnTo>
                  <a:lnTo>
                    <a:pt x="422388" y="109096"/>
                  </a:lnTo>
                  <a:lnTo>
                    <a:pt x="379017" y="97584"/>
                  </a:lnTo>
                  <a:close/>
                </a:path>
                <a:path w="1574165" h="284479">
                  <a:moveTo>
                    <a:pt x="451161" y="49662"/>
                  </a:moveTo>
                  <a:lnTo>
                    <a:pt x="362820" y="49662"/>
                  </a:lnTo>
                  <a:lnTo>
                    <a:pt x="370400" y="50172"/>
                  </a:lnTo>
                  <a:lnTo>
                    <a:pt x="377344" y="51703"/>
                  </a:lnTo>
                  <a:lnTo>
                    <a:pt x="403380" y="80316"/>
                  </a:lnTo>
                  <a:lnTo>
                    <a:pt x="460538" y="80316"/>
                  </a:lnTo>
                  <a:lnTo>
                    <a:pt x="458564" y="69281"/>
                  </a:lnTo>
                  <a:lnTo>
                    <a:pt x="455318" y="58798"/>
                  </a:lnTo>
                  <a:lnTo>
                    <a:pt x="451161" y="49662"/>
                  </a:lnTo>
                  <a:close/>
                </a:path>
                <a:path w="1574165" h="284479">
                  <a:moveTo>
                    <a:pt x="616175" y="58764"/>
                  </a:moveTo>
                  <a:lnTo>
                    <a:pt x="558214" y="58764"/>
                  </a:lnTo>
                  <a:lnTo>
                    <a:pt x="558214" y="277894"/>
                  </a:lnTo>
                  <a:lnTo>
                    <a:pt x="616175" y="277894"/>
                  </a:lnTo>
                  <a:lnTo>
                    <a:pt x="616175" y="58764"/>
                  </a:lnTo>
                  <a:close/>
                </a:path>
                <a:path w="1574165" h="284479">
                  <a:moveTo>
                    <a:pt x="616175" y="3748"/>
                  </a:moveTo>
                  <a:lnTo>
                    <a:pt x="561694" y="3748"/>
                  </a:lnTo>
                  <a:lnTo>
                    <a:pt x="493827" y="46717"/>
                  </a:lnTo>
                  <a:lnTo>
                    <a:pt x="493827" y="98119"/>
                  </a:lnTo>
                  <a:lnTo>
                    <a:pt x="556607" y="58764"/>
                  </a:lnTo>
                  <a:lnTo>
                    <a:pt x="616175" y="58764"/>
                  </a:lnTo>
                  <a:lnTo>
                    <a:pt x="616175" y="3748"/>
                  </a:lnTo>
                  <a:close/>
                </a:path>
                <a:path w="1574165" h="284479">
                  <a:moveTo>
                    <a:pt x="781283" y="0"/>
                  </a:moveTo>
                  <a:lnTo>
                    <a:pt x="735026" y="9336"/>
                  </a:lnTo>
                  <a:lnTo>
                    <a:pt x="700063" y="36845"/>
                  </a:lnTo>
                  <a:lnTo>
                    <a:pt x="678018" y="81353"/>
                  </a:lnTo>
                  <a:lnTo>
                    <a:pt x="671408" y="119504"/>
                  </a:lnTo>
                  <a:lnTo>
                    <a:pt x="670580" y="141089"/>
                  </a:lnTo>
                  <a:lnTo>
                    <a:pt x="671350" y="162766"/>
                  </a:lnTo>
                  <a:lnTo>
                    <a:pt x="677909" y="201251"/>
                  </a:lnTo>
                  <a:lnTo>
                    <a:pt x="699929" y="246270"/>
                  </a:lnTo>
                  <a:lnTo>
                    <a:pt x="734900" y="274305"/>
                  </a:lnTo>
                  <a:lnTo>
                    <a:pt x="781283" y="283918"/>
                  </a:lnTo>
                  <a:lnTo>
                    <a:pt x="797940" y="282864"/>
                  </a:lnTo>
                  <a:lnTo>
                    <a:pt x="840583" y="267052"/>
                  </a:lnTo>
                  <a:lnTo>
                    <a:pt x="869506" y="235862"/>
                  </a:lnTo>
                  <a:lnTo>
                    <a:pt x="781283" y="235862"/>
                  </a:lnTo>
                  <a:lnTo>
                    <a:pt x="773703" y="235210"/>
                  </a:lnTo>
                  <a:lnTo>
                    <a:pt x="739443" y="203685"/>
                  </a:lnTo>
                  <a:lnTo>
                    <a:pt x="730006" y="156232"/>
                  </a:lnTo>
                  <a:lnTo>
                    <a:pt x="729613" y="141089"/>
                  </a:lnTo>
                  <a:lnTo>
                    <a:pt x="730550" y="119186"/>
                  </a:lnTo>
                  <a:lnTo>
                    <a:pt x="743802" y="70946"/>
                  </a:lnTo>
                  <a:lnTo>
                    <a:pt x="781283" y="47520"/>
                  </a:lnTo>
                  <a:lnTo>
                    <a:pt x="869679" y="47520"/>
                  </a:lnTo>
                  <a:lnTo>
                    <a:pt x="862470" y="36945"/>
                  </a:lnTo>
                  <a:lnTo>
                    <a:pt x="827465" y="9336"/>
                  </a:lnTo>
                  <a:lnTo>
                    <a:pt x="797882" y="1037"/>
                  </a:lnTo>
                  <a:lnTo>
                    <a:pt x="781283" y="0"/>
                  </a:lnTo>
                  <a:close/>
                </a:path>
                <a:path w="1574165" h="284479">
                  <a:moveTo>
                    <a:pt x="869679" y="47520"/>
                  </a:moveTo>
                  <a:lnTo>
                    <a:pt x="781283" y="47520"/>
                  </a:lnTo>
                  <a:lnTo>
                    <a:pt x="788855" y="48173"/>
                  </a:lnTo>
                  <a:lnTo>
                    <a:pt x="795907" y="50130"/>
                  </a:lnTo>
                  <a:lnTo>
                    <a:pt x="822914" y="79421"/>
                  </a:lnTo>
                  <a:lnTo>
                    <a:pt x="832418" y="126147"/>
                  </a:lnTo>
                  <a:lnTo>
                    <a:pt x="832820" y="141089"/>
                  </a:lnTo>
                  <a:lnTo>
                    <a:pt x="832000" y="163301"/>
                  </a:lnTo>
                  <a:lnTo>
                    <a:pt x="818898" y="212169"/>
                  </a:lnTo>
                  <a:lnTo>
                    <a:pt x="781283" y="235862"/>
                  </a:lnTo>
                  <a:lnTo>
                    <a:pt x="869506" y="235862"/>
                  </a:lnTo>
                  <a:lnTo>
                    <a:pt x="888640" y="182920"/>
                  </a:lnTo>
                  <a:lnTo>
                    <a:pt x="891986" y="141089"/>
                  </a:lnTo>
                  <a:lnTo>
                    <a:pt x="891208" y="119504"/>
                  </a:lnTo>
                  <a:lnTo>
                    <a:pt x="888732" y="99558"/>
                  </a:lnTo>
                  <a:lnTo>
                    <a:pt x="884555" y="81278"/>
                  </a:lnTo>
                  <a:lnTo>
                    <a:pt x="878734" y="64788"/>
                  </a:lnTo>
                  <a:lnTo>
                    <a:pt x="871321" y="49930"/>
                  </a:lnTo>
                  <a:lnTo>
                    <a:pt x="869679" y="47520"/>
                  </a:lnTo>
                  <a:close/>
                </a:path>
                <a:path w="1574165" h="284479">
                  <a:moveTo>
                    <a:pt x="1033267" y="0"/>
                  </a:moveTo>
                  <a:lnTo>
                    <a:pt x="987009" y="9336"/>
                  </a:lnTo>
                  <a:lnTo>
                    <a:pt x="952047" y="36845"/>
                  </a:lnTo>
                  <a:lnTo>
                    <a:pt x="930001" y="81353"/>
                  </a:lnTo>
                  <a:lnTo>
                    <a:pt x="923392" y="119504"/>
                  </a:lnTo>
                  <a:lnTo>
                    <a:pt x="922564" y="141089"/>
                  </a:lnTo>
                  <a:lnTo>
                    <a:pt x="923333" y="162766"/>
                  </a:lnTo>
                  <a:lnTo>
                    <a:pt x="929893" y="201251"/>
                  </a:lnTo>
                  <a:lnTo>
                    <a:pt x="951913" y="246270"/>
                  </a:lnTo>
                  <a:lnTo>
                    <a:pt x="986884" y="274305"/>
                  </a:lnTo>
                  <a:lnTo>
                    <a:pt x="1033267" y="283918"/>
                  </a:lnTo>
                  <a:lnTo>
                    <a:pt x="1049924" y="282864"/>
                  </a:lnTo>
                  <a:lnTo>
                    <a:pt x="1092567" y="267052"/>
                  </a:lnTo>
                  <a:lnTo>
                    <a:pt x="1121490" y="235862"/>
                  </a:lnTo>
                  <a:lnTo>
                    <a:pt x="1033267" y="235862"/>
                  </a:lnTo>
                  <a:lnTo>
                    <a:pt x="1025687" y="235210"/>
                  </a:lnTo>
                  <a:lnTo>
                    <a:pt x="991427" y="203685"/>
                  </a:lnTo>
                  <a:lnTo>
                    <a:pt x="981990" y="156232"/>
                  </a:lnTo>
                  <a:lnTo>
                    <a:pt x="981596" y="141089"/>
                  </a:lnTo>
                  <a:lnTo>
                    <a:pt x="982533" y="119186"/>
                  </a:lnTo>
                  <a:lnTo>
                    <a:pt x="995786" y="70946"/>
                  </a:lnTo>
                  <a:lnTo>
                    <a:pt x="1033267" y="47520"/>
                  </a:lnTo>
                  <a:lnTo>
                    <a:pt x="1121662" y="47520"/>
                  </a:lnTo>
                  <a:lnTo>
                    <a:pt x="1114453" y="36945"/>
                  </a:lnTo>
                  <a:lnTo>
                    <a:pt x="1079449" y="9336"/>
                  </a:lnTo>
                  <a:lnTo>
                    <a:pt x="1049865" y="1037"/>
                  </a:lnTo>
                  <a:lnTo>
                    <a:pt x="1033267" y="0"/>
                  </a:lnTo>
                  <a:close/>
                </a:path>
                <a:path w="1574165" h="284479">
                  <a:moveTo>
                    <a:pt x="1121662" y="47520"/>
                  </a:moveTo>
                  <a:lnTo>
                    <a:pt x="1033267" y="47520"/>
                  </a:lnTo>
                  <a:lnTo>
                    <a:pt x="1040838" y="48173"/>
                  </a:lnTo>
                  <a:lnTo>
                    <a:pt x="1047891" y="50130"/>
                  </a:lnTo>
                  <a:lnTo>
                    <a:pt x="1074897" y="79421"/>
                  </a:lnTo>
                  <a:lnTo>
                    <a:pt x="1084401" y="126147"/>
                  </a:lnTo>
                  <a:lnTo>
                    <a:pt x="1084803" y="141089"/>
                  </a:lnTo>
                  <a:lnTo>
                    <a:pt x="1083983" y="163301"/>
                  </a:lnTo>
                  <a:lnTo>
                    <a:pt x="1070882" y="212169"/>
                  </a:lnTo>
                  <a:lnTo>
                    <a:pt x="1033267" y="235862"/>
                  </a:lnTo>
                  <a:lnTo>
                    <a:pt x="1121490" y="235862"/>
                  </a:lnTo>
                  <a:lnTo>
                    <a:pt x="1140623" y="182920"/>
                  </a:lnTo>
                  <a:lnTo>
                    <a:pt x="1143970" y="141089"/>
                  </a:lnTo>
                  <a:lnTo>
                    <a:pt x="1143191" y="119504"/>
                  </a:lnTo>
                  <a:lnTo>
                    <a:pt x="1140716" y="99558"/>
                  </a:lnTo>
                  <a:lnTo>
                    <a:pt x="1136539" y="81278"/>
                  </a:lnTo>
                  <a:lnTo>
                    <a:pt x="1130717" y="64788"/>
                  </a:lnTo>
                  <a:lnTo>
                    <a:pt x="1123305" y="49930"/>
                  </a:lnTo>
                  <a:lnTo>
                    <a:pt x="1121662" y="47520"/>
                  </a:lnTo>
                  <a:close/>
                </a:path>
                <a:path w="1574165" h="284479">
                  <a:moveTo>
                    <a:pt x="1360881" y="3748"/>
                  </a:moveTo>
                  <a:lnTo>
                    <a:pt x="1179366" y="3748"/>
                  </a:lnTo>
                  <a:lnTo>
                    <a:pt x="1179366" y="277894"/>
                  </a:lnTo>
                  <a:lnTo>
                    <a:pt x="1237328" y="277894"/>
                  </a:lnTo>
                  <a:lnTo>
                    <a:pt x="1237328" y="164648"/>
                  </a:lnTo>
                  <a:lnTo>
                    <a:pt x="1348834" y="164648"/>
                  </a:lnTo>
                  <a:lnTo>
                    <a:pt x="1348834" y="116860"/>
                  </a:lnTo>
                  <a:lnTo>
                    <a:pt x="1237328" y="116860"/>
                  </a:lnTo>
                  <a:lnTo>
                    <a:pt x="1237328" y="51536"/>
                  </a:lnTo>
                  <a:lnTo>
                    <a:pt x="1360881" y="51536"/>
                  </a:lnTo>
                  <a:lnTo>
                    <a:pt x="1360881" y="3748"/>
                  </a:lnTo>
                  <a:close/>
                </a:path>
                <a:path w="1574165" h="284479">
                  <a:moveTo>
                    <a:pt x="1573844" y="3748"/>
                  </a:moveTo>
                  <a:lnTo>
                    <a:pt x="1392329" y="3748"/>
                  </a:lnTo>
                  <a:lnTo>
                    <a:pt x="1392329" y="277894"/>
                  </a:lnTo>
                  <a:lnTo>
                    <a:pt x="1450291" y="277894"/>
                  </a:lnTo>
                  <a:lnTo>
                    <a:pt x="1450291" y="164648"/>
                  </a:lnTo>
                  <a:lnTo>
                    <a:pt x="1561797" y="164648"/>
                  </a:lnTo>
                  <a:lnTo>
                    <a:pt x="1561797" y="116860"/>
                  </a:lnTo>
                  <a:lnTo>
                    <a:pt x="1450291" y="116860"/>
                  </a:lnTo>
                  <a:lnTo>
                    <a:pt x="1450291" y="51536"/>
                  </a:lnTo>
                  <a:lnTo>
                    <a:pt x="1573844" y="51536"/>
                  </a:lnTo>
                  <a:lnTo>
                    <a:pt x="1573844" y="3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74106" y="7957873"/>
            <a:ext cx="4067810" cy="1123950"/>
            <a:chOff x="7874106" y="7957873"/>
            <a:chExt cx="4067810" cy="1123950"/>
          </a:xfrm>
        </p:grpSpPr>
        <p:sp>
          <p:nvSpPr>
            <p:cNvPr id="10" name="object 10"/>
            <p:cNvSpPr/>
            <p:nvPr/>
          </p:nvSpPr>
          <p:spPr>
            <a:xfrm>
              <a:off x="7874106" y="7957873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9C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5811" y="8381527"/>
              <a:ext cx="1673225" cy="284480"/>
            </a:xfrm>
            <a:custGeom>
              <a:avLst/>
              <a:gdLst/>
              <a:ahLst/>
              <a:cxnLst/>
              <a:rect l="l" t="t" r="r" b="b"/>
              <a:pathLst>
                <a:path w="1673225" h="284479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673225" h="284479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673225" h="284479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673225" h="284479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673225" h="284479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673225" h="284479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673225" h="284479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673225" h="284479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673225" h="284479">
                  <a:moveTo>
                    <a:pt x="312220" y="200523"/>
                  </a:moveTo>
                  <a:lnTo>
                    <a:pt x="255062" y="200523"/>
                  </a:lnTo>
                  <a:lnTo>
                    <a:pt x="257028" y="211750"/>
                  </a:lnTo>
                  <a:lnTo>
                    <a:pt x="277391" y="250712"/>
                  </a:lnTo>
                  <a:lnTo>
                    <a:pt x="315232" y="275694"/>
                  </a:lnTo>
                  <a:lnTo>
                    <a:pt x="352780" y="281643"/>
                  </a:lnTo>
                  <a:lnTo>
                    <a:pt x="365196" y="281023"/>
                  </a:lnTo>
                  <a:lnTo>
                    <a:pt x="408759" y="266148"/>
                  </a:lnTo>
                  <a:lnTo>
                    <a:pt x="440902" y="232474"/>
                  </a:lnTo>
                  <a:lnTo>
                    <a:pt x="441170" y="231980"/>
                  </a:lnTo>
                  <a:lnTo>
                    <a:pt x="352780" y="231980"/>
                  </a:lnTo>
                  <a:lnTo>
                    <a:pt x="345200" y="231470"/>
                  </a:lnTo>
                  <a:lnTo>
                    <a:pt x="314354" y="207601"/>
                  </a:lnTo>
                  <a:lnTo>
                    <a:pt x="312220" y="200523"/>
                  </a:lnTo>
                  <a:close/>
                </a:path>
                <a:path w="1673225" h="284479">
                  <a:moveTo>
                    <a:pt x="463971" y="144569"/>
                  </a:moveTo>
                  <a:lnTo>
                    <a:pt x="407529" y="144569"/>
                  </a:lnTo>
                  <a:lnTo>
                    <a:pt x="406601" y="163837"/>
                  </a:lnTo>
                  <a:lnTo>
                    <a:pt x="403948" y="180946"/>
                  </a:lnTo>
                  <a:lnTo>
                    <a:pt x="385710" y="218879"/>
                  </a:lnTo>
                  <a:lnTo>
                    <a:pt x="352780" y="231980"/>
                  </a:lnTo>
                  <a:lnTo>
                    <a:pt x="441170" y="231980"/>
                  </a:lnTo>
                  <a:lnTo>
                    <a:pt x="456388" y="196106"/>
                  </a:lnTo>
                  <a:lnTo>
                    <a:pt x="463793" y="150727"/>
                  </a:lnTo>
                  <a:lnTo>
                    <a:pt x="463971" y="144569"/>
                  </a:lnTo>
                  <a:close/>
                </a:path>
                <a:path w="1673225" h="284479">
                  <a:moveTo>
                    <a:pt x="354788" y="0"/>
                  </a:moveTo>
                  <a:lnTo>
                    <a:pt x="313024" y="6801"/>
                  </a:lnTo>
                  <a:lnTo>
                    <a:pt x="280495" y="26705"/>
                  </a:lnTo>
                  <a:lnTo>
                    <a:pt x="255497" y="68971"/>
                  </a:lnTo>
                  <a:lnTo>
                    <a:pt x="252385" y="95041"/>
                  </a:lnTo>
                  <a:lnTo>
                    <a:pt x="253071" y="107473"/>
                  </a:lnTo>
                  <a:lnTo>
                    <a:pt x="269351" y="149990"/>
                  </a:lnTo>
                  <a:lnTo>
                    <a:pt x="303176" y="176855"/>
                  </a:lnTo>
                  <a:lnTo>
                    <a:pt x="336583" y="183255"/>
                  </a:lnTo>
                  <a:lnTo>
                    <a:pt x="344037" y="182962"/>
                  </a:lnTo>
                  <a:lnTo>
                    <a:pt x="383643" y="169358"/>
                  </a:lnTo>
                  <a:lnTo>
                    <a:pt x="405655" y="144569"/>
                  </a:lnTo>
                  <a:lnTo>
                    <a:pt x="463971" y="144569"/>
                  </a:lnTo>
                  <a:lnTo>
                    <a:pt x="464068" y="141223"/>
                  </a:lnTo>
                  <a:lnTo>
                    <a:pt x="345730" y="141223"/>
                  </a:lnTo>
                  <a:lnTo>
                    <a:pt x="337788" y="139125"/>
                  </a:lnTo>
                  <a:lnTo>
                    <a:pt x="310569" y="110568"/>
                  </a:lnTo>
                  <a:lnTo>
                    <a:pt x="308530" y="84457"/>
                  </a:lnTo>
                  <a:lnTo>
                    <a:pt x="310480" y="76434"/>
                  </a:lnTo>
                  <a:lnTo>
                    <a:pt x="338145" y="47654"/>
                  </a:lnTo>
                  <a:lnTo>
                    <a:pt x="346176" y="45512"/>
                  </a:lnTo>
                  <a:lnTo>
                    <a:pt x="442904" y="45512"/>
                  </a:lnTo>
                  <a:lnTo>
                    <a:pt x="437907" y="38116"/>
                  </a:lnTo>
                  <a:lnTo>
                    <a:pt x="405053" y="11169"/>
                  </a:lnTo>
                  <a:lnTo>
                    <a:pt x="365263" y="443"/>
                  </a:lnTo>
                  <a:lnTo>
                    <a:pt x="354788" y="0"/>
                  </a:lnTo>
                  <a:close/>
                </a:path>
                <a:path w="1673225" h="284479">
                  <a:moveTo>
                    <a:pt x="442904" y="45512"/>
                  </a:moveTo>
                  <a:lnTo>
                    <a:pt x="364025" y="45512"/>
                  </a:lnTo>
                  <a:lnTo>
                    <a:pt x="371967" y="47699"/>
                  </a:lnTo>
                  <a:lnTo>
                    <a:pt x="386067" y="56444"/>
                  </a:lnTo>
                  <a:lnTo>
                    <a:pt x="391600" y="62245"/>
                  </a:lnTo>
                  <a:lnTo>
                    <a:pt x="399631" y="76702"/>
                  </a:lnTo>
                  <a:lnTo>
                    <a:pt x="401649" y="84510"/>
                  </a:lnTo>
                  <a:lnTo>
                    <a:pt x="401773" y="99815"/>
                  </a:lnTo>
                  <a:lnTo>
                    <a:pt x="400568" y="105973"/>
                  </a:lnTo>
                  <a:lnTo>
                    <a:pt x="367549" y="139973"/>
                  </a:lnTo>
                  <a:lnTo>
                    <a:pt x="361347" y="141223"/>
                  </a:lnTo>
                  <a:lnTo>
                    <a:pt x="464068" y="141223"/>
                  </a:lnTo>
                  <a:lnTo>
                    <a:pt x="464251" y="134931"/>
                  </a:lnTo>
                  <a:lnTo>
                    <a:pt x="464163" y="130229"/>
                  </a:lnTo>
                  <a:lnTo>
                    <a:pt x="463659" y="115848"/>
                  </a:lnTo>
                  <a:lnTo>
                    <a:pt x="455050" y="70946"/>
                  </a:lnTo>
                  <a:lnTo>
                    <a:pt x="444441" y="47788"/>
                  </a:lnTo>
                  <a:lnTo>
                    <a:pt x="442904" y="45512"/>
                  </a:lnTo>
                  <a:close/>
                </a:path>
                <a:path w="1673225" h="284479">
                  <a:moveTo>
                    <a:pt x="621396" y="0"/>
                  </a:moveTo>
                  <a:lnTo>
                    <a:pt x="571248" y="9336"/>
                  </a:lnTo>
                  <a:lnTo>
                    <a:pt x="530437" y="36811"/>
                  </a:lnTo>
                  <a:lnTo>
                    <a:pt x="503180" y="81086"/>
                  </a:lnTo>
                  <a:lnTo>
                    <a:pt x="494747" y="119236"/>
                  </a:lnTo>
                  <a:lnTo>
                    <a:pt x="493693" y="140821"/>
                  </a:lnTo>
                  <a:lnTo>
                    <a:pt x="494730" y="162347"/>
                  </a:lnTo>
                  <a:lnTo>
                    <a:pt x="503029" y="200431"/>
                  </a:lnTo>
                  <a:lnTo>
                    <a:pt x="530036" y="244730"/>
                  </a:lnTo>
                  <a:lnTo>
                    <a:pt x="570746" y="272306"/>
                  </a:lnTo>
                  <a:lnTo>
                    <a:pt x="621396" y="281643"/>
                  </a:lnTo>
                  <a:lnTo>
                    <a:pt x="634238" y="281149"/>
                  </a:lnTo>
                  <a:lnTo>
                    <a:pt x="678789" y="269378"/>
                  </a:lnTo>
                  <a:lnTo>
                    <a:pt x="712028" y="244940"/>
                  </a:lnTo>
                  <a:lnTo>
                    <a:pt x="723416" y="230374"/>
                  </a:lnTo>
                  <a:lnTo>
                    <a:pt x="622333" y="230374"/>
                  </a:lnTo>
                  <a:lnTo>
                    <a:pt x="612268" y="229738"/>
                  </a:lnTo>
                  <a:lnTo>
                    <a:pt x="571734" y="207584"/>
                  </a:lnTo>
                  <a:lnTo>
                    <a:pt x="554633" y="167794"/>
                  </a:lnTo>
                  <a:lnTo>
                    <a:pt x="552457" y="140821"/>
                  </a:lnTo>
                  <a:lnTo>
                    <a:pt x="553001" y="127100"/>
                  </a:lnTo>
                  <a:lnTo>
                    <a:pt x="565952" y="82926"/>
                  </a:lnTo>
                  <a:lnTo>
                    <a:pt x="602823" y="53912"/>
                  </a:lnTo>
                  <a:lnTo>
                    <a:pt x="622734" y="51268"/>
                  </a:lnTo>
                  <a:lnTo>
                    <a:pt x="723856" y="51268"/>
                  </a:lnTo>
                  <a:lnTo>
                    <a:pt x="722226" y="48549"/>
                  </a:lnTo>
                  <a:lnTo>
                    <a:pt x="693656" y="20196"/>
                  </a:lnTo>
                  <a:lnTo>
                    <a:pt x="655179" y="3764"/>
                  </a:lnTo>
                  <a:lnTo>
                    <a:pt x="633092" y="418"/>
                  </a:lnTo>
                  <a:lnTo>
                    <a:pt x="621396" y="0"/>
                  </a:lnTo>
                  <a:close/>
                </a:path>
                <a:path w="1673225" h="284479">
                  <a:moveTo>
                    <a:pt x="681767" y="184192"/>
                  </a:moveTo>
                  <a:lnTo>
                    <a:pt x="680429" y="191510"/>
                  </a:lnTo>
                  <a:lnTo>
                    <a:pt x="678019" y="198024"/>
                  </a:lnTo>
                  <a:lnTo>
                    <a:pt x="674539" y="203736"/>
                  </a:lnTo>
                  <a:lnTo>
                    <a:pt x="671147" y="209447"/>
                  </a:lnTo>
                  <a:lnTo>
                    <a:pt x="637281" y="229348"/>
                  </a:lnTo>
                  <a:lnTo>
                    <a:pt x="630097" y="230374"/>
                  </a:lnTo>
                  <a:lnTo>
                    <a:pt x="723416" y="230374"/>
                  </a:lnTo>
                  <a:lnTo>
                    <a:pt x="738834" y="193813"/>
                  </a:lnTo>
                  <a:lnTo>
                    <a:pt x="740398" y="184460"/>
                  </a:lnTo>
                  <a:lnTo>
                    <a:pt x="681767" y="184192"/>
                  </a:lnTo>
                  <a:close/>
                </a:path>
                <a:path w="1673225" h="284479">
                  <a:moveTo>
                    <a:pt x="723856" y="51268"/>
                  </a:moveTo>
                  <a:lnTo>
                    <a:pt x="630588" y="51268"/>
                  </a:lnTo>
                  <a:lnTo>
                    <a:pt x="637861" y="52384"/>
                  </a:lnTo>
                  <a:lnTo>
                    <a:pt x="651336" y="56846"/>
                  </a:lnTo>
                  <a:lnTo>
                    <a:pt x="657315" y="60058"/>
                  </a:lnTo>
                  <a:lnTo>
                    <a:pt x="667667" y="68447"/>
                  </a:lnTo>
                  <a:lnTo>
                    <a:pt x="671906" y="73534"/>
                  </a:lnTo>
                  <a:lnTo>
                    <a:pt x="675208" y="79513"/>
                  </a:lnTo>
                  <a:lnTo>
                    <a:pt x="678510" y="85403"/>
                  </a:lnTo>
                  <a:lnTo>
                    <a:pt x="680696" y="92140"/>
                  </a:lnTo>
                  <a:lnTo>
                    <a:pt x="681767" y="99726"/>
                  </a:lnTo>
                  <a:lnTo>
                    <a:pt x="740398" y="99726"/>
                  </a:lnTo>
                  <a:lnTo>
                    <a:pt x="738541" y="88147"/>
                  </a:lnTo>
                  <a:lnTo>
                    <a:pt x="735780" y="77237"/>
                  </a:lnTo>
                  <a:lnTo>
                    <a:pt x="732115" y="66997"/>
                  </a:lnTo>
                  <a:lnTo>
                    <a:pt x="727547" y="57426"/>
                  </a:lnTo>
                  <a:lnTo>
                    <a:pt x="723856" y="51268"/>
                  </a:lnTo>
                  <a:close/>
                </a:path>
                <a:path w="1673225" h="284479">
                  <a:moveTo>
                    <a:pt x="880307" y="0"/>
                  </a:moveTo>
                  <a:lnTo>
                    <a:pt x="834049" y="9336"/>
                  </a:lnTo>
                  <a:lnTo>
                    <a:pt x="799087" y="36845"/>
                  </a:lnTo>
                  <a:lnTo>
                    <a:pt x="777041" y="81353"/>
                  </a:lnTo>
                  <a:lnTo>
                    <a:pt x="770432" y="119504"/>
                  </a:lnTo>
                  <a:lnTo>
                    <a:pt x="769604" y="141089"/>
                  </a:lnTo>
                  <a:lnTo>
                    <a:pt x="770373" y="162766"/>
                  </a:lnTo>
                  <a:lnTo>
                    <a:pt x="776933" y="201251"/>
                  </a:lnTo>
                  <a:lnTo>
                    <a:pt x="798953" y="246270"/>
                  </a:lnTo>
                  <a:lnTo>
                    <a:pt x="833924" y="274305"/>
                  </a:lnTo>
                  <a:lnTo>
                    <a:pt x="880307" y="283918"/>
                  </a:lnTo>
                  <a:lnTo>
                    <a:pt x="896964" y="282864"/>
                  </a:lnTo>
                  <a:lnTo>
                    <a:pt x="939607" y="267052"/>
                  </a:lnTo>
                  <a:lnTo>
                    <a:pt x="968530" y="235862"/>
                  </a:lnTo>
                  <a:lnTo>
                    <a:pt x="880307" y="235862"/>
                  </a:lnTo>
                  <a:lnTo>
                    <a:pt x="872727" y="235210"/>
                  </a:lnTo>
                  <a:lnTo>
                    <a:pt x="838467" y="203685"/>
                  </a:lnTo>
                  <a:lnTo>
                    <a:pt x="829030" y="156232"/>
                  </a:lnTo>
                  <a:lnTo>
                    <a:pt x="828636" y="141089"/>
                  </a:lnTo>
                  <a:lnTo>
                    <a:pt x="829573" y="119186"/>
                  </a:lnTo>
                  <a:lnTo>
                    <a:pt x="842826" y="70946"/>
                  </a:lnTo>
                  <a:lnTo>
                    <a:pt x="880307" y="47520"/>
                  </a:lnTo>
                  <a:lnTo>
                    <a:pt x="968702" y="47520"/>
                  </a:lnTo>
                  <a:lnTo>
                    <a:pt x="961493" y="36945"/>
                  </a:lnTo>
                  <a:lnTo>
                    <a:pt x="926489" y="9336"/>
                  </a:lnTo>
                  <a:lnTo>
                    <a:pt x="896905" y="1037"/>
                  </a:lnTo>
                  <a:lnTo>
                    <a:pt x="880307" y="0"/>
                  </a:lnTo>
                  <a:close/>
                </a:path>
                <a:path w="1673225" h="284479">
                  <a:moveTo>
                    <a:pt x="968702" y="47520"/>
                  </a:moveTo>
                  <a:lnTo>
                    <a:pt x="880307" y="47520"/>
                  </a:lnTo>
                  <a:lnTo>
                    <a:pt x="887878" y="48173"/>
                  </a:lnTo>
                  <a:lnTo>
                    <a:pt x="894931" y="50130"/>
                  </a:lnTo>
                  <a:lnTo>
                    <a:pt x="921937" y="79421"/>
                  </a:lnTo>
                  <a:lnTo>
                    <a:pt x="931441" y="126147"/>
                  </a:lnTo>
                  <a:lnTo>
                    <a:pt x="931843" y="141089"/>
                  </a:lnTo>
                  <a:lnTo>
                    <a:pt x="931023" y="163301"/>
                  </a:lnTo>
                  <a:lnTo>
                    <a:pt x="917922" y="212169"/>
                  </a:lnTo>
                  <a:lnTo>
                    <a:pt x="880307" y="235862"/>
                  </a:lnTo>
                  <a:lnTo>
                    <a:pt x="968530" y="235862"/>
                  </a:lnTo>
                  <a:lnTo>
                    <a:pt x="987663" y="182920"/>
                  </a:lnTo>
                  <a:lnTo>
                    <a:pt x="991010" y="141089"/>
                  </a:lnTo>
                  <a:lnTo>
                    <a:pt x="990231" y="119504"/>
                  </a:lnTo>
                  <a:lnTo>
                    <a:pt x="987756" y="99558"/>
                  </a:lnTo>
                  <a:lnTo>
                    <a:pt x="983579" y="81278"/>
                  </a:lnTo>
                  <a:lnTo>
                    <a:pt x="977757" y="64788"/>
                  </a:lnTo>
                  <a:lnTo>
                    <a:pt x="970345" y="49930"/>
                  </a:lnTo>
                  <a:lnTo>
                    <a:pt x="968702" y="47520"/>
                  </a:lnTo>
                  <a:close/>
                </a:path>
                <a:path w="1673225" h="284479">
                  <a:moveTo>
                    <a:pt x="1132290" y="0"/>
                  </a:moveTo>
                  <a:lnTo>
                    <a:pt x="1086033" y="9336"/>
                  </a:lnTo>
                  <a:lnTo>
                    <a:pt x="1051070" y="36845"/>
                  </a:lnTo>
                  <a:lnTo>
                    <a:pt x="1029025" y="81353"/>
                  </a:lnTo>
                  <a:lnTo>
                    <a:pt x="1022415" y="119504"/>
                  </a:lnTo>
                  <a:lnTo>
                    <a:pt x="1021587" y="141089"/>
                  </a:lnTo>
                  <a:lnTo>
                    <a:pt x="1022357" y="162766"/>
                  </a:lnTo>
                  <a:lnTo>
                    <a:pt x="1028916" y="201251"/>
                  </a:lnTo>
                  <a:lnTo>
                    <a:pt x="1050936" y="246270"/>
                  </a:lnTo>
                  <a:lnTo>
                    <a:pt x="1085907" y="274305"/>
                  </a:lnTo>
                  <a:lnTo>
                    <a:pt x="1132290" y="283918"/>
                  </a:lnTo>
                  <a:lnTo>
                    <a:pt x="1148947" y="282864"/>
                  </a:lnTo>
                  <a:lnTo>
                    <a:pt x="1191590" y="267052"/>
                  </a:lnTo>
                  <a:lnTo>
                    <a:pt x="1220513" y="235862"/>
                  </a:lnTo>
                  <a:lnTo>
                    <a:pt x="1132290" y="235862"/>
                  </a:lnTo>
                  <a:lnTo>
                    <a:pt x="1124710" y="235210"/>
                  </a:lnTo>
                  <a:lnTo>
                    <a:pt x="1090450" y="203685"/>
                  </a:lnTo>
                  <a:lnTo>
                    <a:pt x="1081013" y="156232"/>
                  </a:lnTo>
                  <a:lnTo>
                    <a:pt x="1080620" y="141089"/>
                  </a:lnTo>
                  <a:lnTo>
                    <a:pt x="1081557" y="119186"/>
                  </a:lnTo>
                  <a:lnTo>
                    <a:pt x="1094809" y="70946"/>
                  </a:lnTo>
                  <a:lnTo>
                    <a:pt x="1132290" y="47520"/>
                  </a:lnTo>
                  <a:lnTo>
                    <a:pt x="1220686" y="47520"/>
                  </a:lnTo>
                  <a:lnTo>
                    <a:pt x="1213477" y="36945"/>
                  </a:lnTo>
                  <a:lnTo>
                    <a:pt x="1178472" y="9336"/>
                  </a:lnTo>
                  <a:lnTo>
                    <a:pt x="1148889" y="1037"/>
                  </a:lnTo>
                  <a:lnTo>
                    <a:pt x="1132290" y="0"/>
                  </a:lnTo>
                  <a:close/>
                </a:path>
                <a:path w="1673225" h="284479">
                  <a:moveTo>
                    <a:pt x="1220686" y="47520"/>
                  </a:moveTo>
                  <a:lnTo>
                    <a:pt x="1132290" y="47520"/>
                  </a:lnTo>
                  <a:lnTo>
                    <a:pt x="1139862" y="48173"/>
                  </a:lnTo>
                  <a:lnTo>
                    <a:pt x="1146914" y="50130"/>
                  </a:lnTo>
                  <a:lnTo>
                    <a:pt x="1173921" y="79421"/>
                  </a:lnTo>
                  <a:lnTo>
                    <a:pt x="1183425" y="126147"/>
                  </a:lnTo>
                  <a:lnTo>
                    <a:pt x="1183827" y="141089"/>
                  </a:lnTo>
                  <a:lnTo>
                    <a:pt x="1183007" y="163301"/>
                  </a:lnTo>
                  <a:lnTo>
                    <a:pt x="1169905" y="212169"/>
                  </a:lnTo>
                  <a:lnTo>
                    <a:pt x="1132290" y="235862"/>
                  </a:lnTo>
                  <a:lnTo>
                    <a:pt x="1220513" y="235862"/>
                  </a:lnTo>
                  <a:lnTo>
                    <a:pt x="1239647" y="182920"/>
                  </a:lnTo>
                  <a:lnTo>
                    <a:pt x="1242993" y="141089"/>
                  </a:lnTo>
                  <a:lnTo>
                    <a:pt x="1242215" y="119504"/>
                  </a:lnTo>
                  <a:lnTo>
                    <a:pt x="1239739" y="99558"/>
                  </a:lnTo>
                  <a:lnTo>
                    <a:pt x="1235562" y="81278"/>
                  </a:lnTo>
                  <a:lnTo>
                    <a:pt x="1229741" y="64788"/>
                  </a:lnTo>
                  <a:lnTo>
                    <a:pt x="1222328" y="49930"/>
                  </a:lnTo>
                  <a:lnTo>
                    <a:pt x="1220686" y="47520"/>
                  </a:lnTo>
                  <a:close/>
                </a:path>
                <a:path w="1673225" h="284479">
                  <a:moveTo>
                    <a:pt x="1459905" y="3748"/>
                  </a:moveTo>
                  <a:lnTo>
                    <a:pt x="1278390" y="3748"/>
                  </a:lnTo>
                  <a:lnTo>
                    <a:pt x="1278390" y="277894"/>
                  </a:lnTo>
                  <a:lnTo>
                    <a:pt x="1336351" y="277894"/>
                  </a:lnTo>
                  <a:lnTo>
                    <a:pt x="1336351" y="164648"/>
                  </a:lnTo>
                  <a:lnTo>
                    <a:pt x="1447858" y="164648"/>
                  </a:lnTo>
                  <a:lnTo>
                    <a:pt x="1447858" y="116860"/>
                  </a:lnTo>
                  <a:lnTo>
                    <a:pt x="1336351" y="116860"/>
                  </a:lnTo>
                  <a:lnTo>
                    <a:pt x="1336351" y="51536"/>
                  </a:lnTo>
                  <a:lnTo>
                    <a:pt x="1459905" y="51536"/>
                  </a:lnTo>
                  <a:lnTo>
                    <a:pt x="1459905" y="3748"/>
                  </a:lnTo>
                  <a:close/>
                </a:path>
                <a:path w="1673225" h="284479">
                  <a:moveTo>
                    <a:pt x="1672868" y="3748"/>
                  </a:moveTo>
                  <a:lnTo>
                    <a:pt x="1491353" y="3748"/>
                  </a:lnTo>
                  <a:lnTo>
                    <a:pt x="1491353" y="277894"/>
                  </a:lnTo>
                  <a:lnTo>
                    <a:pt x="1549315" y="277894"/>
                  </a:lnTo>
                  <a:lnTo>
                    <a:pt x="1549315" y="164648"/>
                  </a:lnTo>
                  <a:lnTo>
                    <a:pt x="1660821" y="164648"/>
                  </a:lnTo>
                  <a:lnTo>
                    <a:pt x="1660821" y="116860"/>
                  </a:lnTo>
                  <a:lnTo>
                    <a:pt x="1549315" y="116860"/>
                  </a:lnTo>
                  <a:lnTo>
                    <a:pt x="1549315" y="51536"/>
                  </a:lnTo>
                  <a:lnTo>
                    <a:pt x="1672868" y="51536"/>
                  </a:lnTo>
                  <a:lnTo>
                    <a:pt x="1672868" y="3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74106" y="9266733"/>
            <a:ext cx="4067810" cy="1123950"/>
            <a:chOff x="7874106" y="9266733"/>
            <a:chExt cx="4067810" cy="1123950"/>
          </a:xfrm>
        </p:grpSpPr>
        <p:sp>
          <p:nvSpPr>
            <p:cNvPr id="13" name="object 13"/>
            <p:cNvSpPr/>
            <p:nvPr/>
          </p:nvSpPr>
          <p:spPr>
            <a:xfrm>
              <a:off x="7874106" y="9266733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F7F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90107" y="9690387"/>
              <a:ext cx="1620520" cy="281940"/>
            </a:xfrm>
            <a:custGeom>
              <a:avLst/>
              <a:gdLst/>
              <a:ahLst/>
              <a:cxnLst/>
              <a:rect l="l" t="t" r="r" b="b"/>
              <a:pathLst>
                <a:path w="1620520" h="281940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620520" h="281940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620520" h="281940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620520" h="281940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620520" h="281940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620520" h="281940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620520" h="281940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620520" h="281940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620520" h="281940">
                  <a:moveTo>
                    <a:pt x="438719" y="3748"/>
                  </a:moveTo>
                  <a:lnTo>
                    <a:pt x="257204" y="3748"/>
                  </a:lnTo>
                  <a:lnTo>
                    <a:pt x="257204" y="277894"/>
                  </a:lnTo>
                  <a:lnTo>
                    <a:pt x="315165" y="277894"/>
                  </a:lnTo>
                  <a:lnTo>
                    <a:pt x="315165" y="164648"/>
                  </a:lnTo>
                  <a:lnTo>
                    <a:pt x="426671" y="164648"/>
                  </a:lnTo>
                  <a:lnTo>
                    <a:pt x="426671" y="116860"/>
                  </a:lnTo>
                  <a:lnTo>
                    <a:pt x="315165" y="116860"/>
                  </a:lnTo>
                  <a:lnTo>
                    <a:pt x="315165" y="51536"/>
                  </a:lnTo>
                  <a:lnTo>
                    <a:pt x="438719" y="51536"/>
                  </a:lnTo>
                  <a:lnTo>
                    <a:pt x="438719" y="3748"/>
                  </a:lnTo>
                  <a:close/>
                </a:path>
                <a:path w="1620520" h="281940">
                  <a:moveTo>
                    <a:pt x="570830" y="0"/>
                  </a:moveTo>
                  <a:lnTo>
                    <a:pt x="532579" y="5421"/>
                  </a:lnTo>
                  <a:lnTo>
                    <a:pt x="493969" y="27960"/>
                  </a:lnTo>
                  <a:lnTo>
                    <a:pt x="475492" y="63466"/>
                  </a:lnTo>
                  <a:lnTo>
                    <a:pt x="474718" y="73757"/>
                  </a:lnTo>
                  <a:lnTo>
                    <a:pt x="475584" y="84708"/>
                  </a:lnTo>
                  <a:lnTo>
                    <a:pt x="495717" y="120901"/>
                  </a:lnTo>
                  <a:lnTo>
                    <a:pt x="523979" y="134530"/>
                  </a:lnTo>
                  <a:lnTo>
                    <a:pt x="523979" y="136404"/>
                  </a:lnTo>
                  <a:lnTo>
                    <a:pt x="487318" y="153780"/>
                  </a:lnTo>
                  <a:lnTo>
                    <a:pt x="466485" y="187706"/>
                  </a:lnTo>
                  <a:lnTo>
                    <a:pt x="464544" y="204137"/>
                  </a:lnTo>
                  <a:lnTo>
                    <a:pt x="465398" y="214955"/>
                  </a:lnTo>
                  <a:lnTo>
                    <a:pt x="485669" y="252202"/>
                  </a:lnTo>
                  <a:lnTo>
                    <a:pt x="528287" y="275995"/>
                  </a:lnTo>
                  <a:lnTo>
                    <a:pt x="570830" y="281643"/>
                  </a:lnTo>
                  <a:lnTo>
                    <a:pt x="585856" y="281015"/>
                  </a:lnTo>
                  <a:lnTo>
                    <a:pt x="625713" y="271603"/>
                  </a:lnTo>
                  <a:lnTo>
                    <a:pt x="663462" y="243894"/>
                  </a:lnTo>
                  <a:lnTo>
                    <a:pt x="666643" y="239075"/>
                  </a:lnTo>
                  <a:lnTo>
                    <a:pt x="561727" y="239075"/>
                  </a:lnTo>
                  <a:lnTo>
                    <a:pt x="553696" y="237424"/>
                  </a:lnTo>
                  <a:lnTo>
                    <a:pt x="524782" y="207350"/>
                  </a:lnTo>
                  <a:lnTo>
                    <a:pt x="524782" y="191643"/>
                  </a:lnTo>
                  <a:lnTo>
                    <a:pt x="547137" y="164113"/>
                  </a:lnTo>
                  <a:lnTo>
                    <a:pt x="554097" y="160543"/>
                  </a:lnTo>
                  <a:lnTo>
                    <a:pt x="561995" y="158758"/>
                  </a:lnTo>
                  <a:lnTo>
                    <a:pt x="659075" y="158758"/>
                  </a:lnTo>
                  <a:lnTo>
                    <a:pt x="654075" y="153780"/>
                  </a:lnTo>
                  <a:lnTo>
                    <a:pt x="617815" y="136404"/>
                  </a:lnTo>
                  <a:lnTo>
                    <a:pt x="617815" y="134530"/>
                  </a:lnTo>
                  <a:lnTo>
                    <a:pt x="628106" y="131543"/>
                  </a:lnTo>
                  <a:lnTo>
                    <a:pt x="637426" y="127000"/>
                  </a:lnTo>
                  <a:lnTo>
                    <a:pt x="645775" y="120901"/>
                  </a:lnTo>
                  <a:lnTo>
                    <a:pt x="649928" y="116592"/>
                  </a:lnTo>
                  <a:lnTo>
                    <a:pt x="563155" y="116592"/>
                  </a:lnTo>
                  <a:lnTo>
                    <a:pt x="556328" y="115031"/>
                  </a:lnTo>
                  <a:lnTo>
                    <a:pt x="544370" y="108784"/>
                  </a:lnTo>
                  <a:lnTo>
                    <a:pt x="539685" y="104456"/>
                  </a:lnTo>
                  <a:lnTo>
                    <a:pt x="532903" y="93390"/>
                  </a:lnTo>
                  <a:lnTo>
                    <a:pt x="531207" y="87009"/>
                  </a:lnTo>
                  <a:lnTo>
                    <a:pt x="531207" y="72641"/>
                  </a:lnTo>
                  <a:lnTo>
                    <a:pt x="550215" y="48323"/>
                  </a:lnTo>
                  <a:lnTo>
                    <a:pt x="556195" y="45200"/>
                  </a:lnTo>
                  <a:lnTo>
                    <a:pt x="563066" y="43638"/>
                  </a:lnTo>
                  <a:lnTo>
                    <a:pt x="659342" y="43638"/>
                  </a:lnTo>
                  <a:lnTo>
                    <a:pt x="654493" y="36008"/>
                  </a:lnTo>
                  <a:lnTo>
                    <a:pt x="620225" y="9637"/>
                  </a:lnTo>
                  <a:lnTo>
                    <a:pt x="584308" y="602"/>
                  </a:lnTo>
                  <a:lnTo>
                    <a:pt x="570830" y="0"/>
                  </a:lnTo>
                  <a:close/>
                </a:path>
                <a:path w="1620520" h="281940">
                  <a:moveTo>
                    <a:pt x="659075" y="158758"/>
                  </a:moveTo>
                  <a:lnTo>
                    <a:pt x="579754" y="158758"/>
                  </a:lnTo>
                  <a:lnTo>
                    <a:pt x="587652" y="160543"/>
                  </a:lnTo>
                  <a:lnTo>
                    <a:pt x="594523" y="164113"/>
                  </a:lnTo>
                  <a:lnTo>
                    <a:pt x="601395" y="167593"/>
                  </a:lnTo>
                  <a:lnTo>
                    <a:pt x="606838" y="172412"/>
                  </a:lnTo>
                  <a:lnTo>
                    <a:pt x="610854" y="178570"/>
                  </a:lnTo>
                  <a:lnTo>
                    <a:pt x="614870" y="184638"/>
                  </a:lnTo>
                  <a:lnTo>
                    <a:pt x="616878" y="191643"/>
                  </a:lnTo>
                  <a:lnTo>
                    <a:pt x="616878" y="207350"/>
                  </a:lnTo>
                  <a:lnTo>
                    <a:pt x="614915" y="214221"/>
                  </a:lnTo>
                  <a:lnTo>
                    <a:pt x="610988" y="220200"/>
                  </a:lnTo>
                  <a:lnTo>
                    <a:pt x="607151" y="226090"/>
                  </a:lnTo>
                  <a:lnTo>
                    <a:pt x="601796" y="230731"/>
                  </a:lnTo>
                  <a:lnTo>
                    <a:pt x="594925" y="234122"/>
                  </a:lnTo>
                  <a:lnTo>
                    <a:pt x="588053" y="237424"/>
                  </a:lnTo>
                  <a:lnTo>
                    <a:pt x="580022" y="239075"/>
                  </a:lnTo>
                  <a:lnTo>
                    <a:pt x="666643" y="239075"/>
                  </a:lnTo>
                  <a:lnTo>
                    <a:pt x="669443" y="234833"/>
                  </a:lnTo>
                  <a:lnTo>
                    <a:pt x="673735" y="225187"/>
                  </a:lnTo>
                  <a:lnTo>
                    <a:pt x="676337" y="214955"/>
                  </a:lnTo>
                  <a:lnTo>
                    <a:pt x="677249" y="204137"/>
                  </a:lnTo>
                  <a:lnTo>
                    <a:pt x="676689" y="195746"/>
                  </a:lnTo>
                  <a:lnTo>
                    <a:pt x="659780" y="159461"/>
                  </a:lnTo>
                  <a:lnTo>
                    <a:pt x="659075" y="158758"/>
                  </a:lnTo>
                  <a:close/>
                </a:path>
                <a:path w="1620520" h="281940">
                  <a:moveTo>
                    <a:pt x="659342" y="43638"/>
                  </a:moveTo>
                  <a:lnTo>
                    <a:pt x="578683" y="43638"/>
                  </a:lnTo>
                  <a:lnTo>
                    <a:pt x="585555" y="45200"/>
                  </a:lnTo>
                  <a:lnTo>
                    <a:pt x="591445" y="48323"/>
                  </a:lnTo>
                  <a:lnTo>
                    <a:pt x="597334" y="51357"/>
                  </a:lnTo>
                  <a:lnTo>
                    <a:pt x="601975" y="55596"/>
                  </a:lnTo>
                  <a:lnTo>
                    <a:pt x="605366" y="61040"/>
                  </a:lnTo>
                  <a:lnTo>
                    <a:pt x="608757" y="66394"/>
                  </a:lnTo>
                  <a:lnTo>
                    <a:pt x="610453" y="72641"/>
                  </a:lnTo>
                  <a:lnTo>
                    <a:pt x="610453" y="87009"/>
                  </a:lnTo>
                  <a:lnTo>
                    <a:pt x="578505" y="116592"/>
                  </a:lnTo>
                  <a:lnTo>
                    <a:pt x="649928" y="116592"/>
                  </a:lnTo>
                  <a:lnTo>
                    <a:pt x="667076" y="73757"/>
                  </a:lnTo>
                  <a:lnTo>
                    <a:pt x="666225" y="63408"/>
                  </a:lnTo>
                  <a:lnTo>
                    <a:pt x="663863" y="53745"/>
                  </a:lnTo>
                  <a:lnTo>
                    <a:pt x="659948" y="44592"/>
                  </a:lnTo>
                  <a:lnTo>
                    <a:pt x="659342" y="43638"/>
                  </a:lnTo>
                  <a:close/>
                </a:path>
                <a:path w="1620520" h="281940">
                  <a:moveTo>
                    <a:pt x="893358" y="3748"/>
                  </a:moveTo>
                  <a:lnTo>
                    <a:pt x="711843" y="3748"/>
                  </a:lnTo>
                  <a:lnTo>
                    <a:pt x="711843" y="277894"/>
                  </a:lnTo>
                  <a:lnTo>
                    <a:pt x="769805" y="277894"/>
                  </a:lnTo>
                  <a:lnTo>
                    <a:pt x="769805" y="164648"/>
                  </a:lnTo>
                  <a:lnTo>
                    <a:pt x="881311" y="164648"/>
                  </a:lnTo>
                  <a:lnTo>
                    <a:pt x="881311" y="116860"/>
                  </a:lnTo>
                  <a:lnTo>
                    <a:pt x="769805" y="116860"/>
                  </a:lnTo>
                  <a:lnTo>
                    <a:pt x="769805" y="51536"/>
                  </a:lnTo>
                  <a:lnTo>
                    <a:pt x="893358" y="51536"/>
                  </a:lnTo>
                  <a:lnTo>
                    <a:pt x="893358" y="3748"/>
                  </a:lnTo>
                  <a:close/>
                </a:path>
                <a:path w="1620520" h="281940">
                  <a:moveTo>
                    <a:pt x="978886" y="200389"/>
                  </a:moveTo>
                  <a:lnTo>
                    <a:pt x="920522" y="200389"/>
                  </a:lnTo>
                  <a:lnTo>
                    <a:pt x="921535" y="212018"/>
                  </a:lnTo>
                  <a:lnTo>
                    <a:pt x="941681" y="251306"/>
                  </a:lnTo>
                  <a:lnTo>
                    <a:pt x="983245" y="275845"/>
                  </a:lnTo>
                  <a:lnTo>
                    <a:pt x="1024532" y="281643"/>
                  </a:lnTo>
                  <a:lnTo>
                    <a:pt x="1039491" y="280990"/>
                  </a:lnTo>
                  <a:lnTo>
                    <a:pt x="1079147" y="271201"/>
                  </a:lnTo>
                  <a:lnTo>
                    <a:pt x="1116494" y="242555"/>
                  </a:lnTo>
                  <a:lnTo>
                    <a:pt x="1121999" y="233854"/>
                  </a:lnTo>
                  <a:lnTo>
                    <a:pt x="1016188" y="233854"/>
                  </a:lnTo>
                  <a:lnTo>
                    <a:pt x="1008558" y="232471"/>
                  </a:lnTo>
                  <a:lnTo>
                    <a:pt x="979243" y="207082"/>
                  </a:lnTo>
                  <a:lnTo>
                    <a:pt x="978886" y="200389"/>
                  </a:lnTo>
                  <a:close/>
                </a:path>
                <a:path w="1620520" h="281940">
                  <a:moveTo>
                    <a:pt x="1112566" y="45914"/>
                  </a:moveTo>
                  <a:lnTo>
                    <a:pt x="1032832" y="45914"/>
                  </a:lnTo>
                  <a:lnTo>
                    <a:pt x="1039614" y="47386"/>
                  </a:lnTo>
                  <a:lnTo>
                    <a:pt x="1051304" y="53276"/>
                  </a:lnTo>
                  <a:lnTo>
                    <a:pt x="1055856" y="57381"/>
                  </a:lnTo>
                  <a:lnTo>
                    <a:pt x="1059068" y="62646"/>
                  </a:lnTo>
                  <a:lnTo>
                    <a:pt x="1062370" y="67822"/>
                  </a:lnTo>
                  <a:lnTo>
                    <a:pt x="1063887" y="73355"/>
                  </a:lnTo>
                  <a:lnTo>
                    <a:pt x="1063925" y="88272"/>
                  </a:lnTo>
                  <a:lnTo>
                    <a:pt x="1062147" y="94282"/>
                  </a:lnTo>
                  <a:lnTo>
                    <a:pt x="1028191" y="116860"/>
                  </a:lnTo>
                  <a:lnTo>
                    <a:pt x="993878" y="116860"/>
                  </a:lnTo>
                  <a:lnTo>
                    <a:pt x="993878" y="159428"/>
                  </a:lnTo>
                  <a:lnTo>
                    <a:pt x="1019445" y="159428"/>
                  </a:lnTo>
                  <a:lnTo>
                    <a:pt x="1026942" y="159729"/>
                  </a:lnTo>
                  <a:lnTo>
                    <a:pt x="1063620" y="177633"/>
                  </a:lnTo>
                  <a:lnTo>
                    <a:pt x="1067725" y="183255"/>
                  </a:lnTo>
                  <a:lnTo>
                    <a:pt x="1069777" y="189725"/>
                  </a:lnTo>
                  <a:lnTo>
                    <a:pt x="1069777" y="204271"/>
                  </a:lnTo>
                  <a:lnTo>
                    <a:pt x="1041309" y="232293"/>
                  </a:lnTo>
                  <a:lnTo>
                    <a:pt x="1033501" y="233854"/>
                  </a:lnTo>
                  <a:lnTo>
                    <a:pt x="1121999" y="233854"/>
                  </a:lnTo>
                  <a:lnTo>
                    <a:pt x="1122460" y="233126"/>
                  </a:lnTo>
                  <a:lnTo>
                    <a:pt x="1126697" y="223056"/>
                  </a:lnTo>
                  <a:lnTo>
                    <a:pt x="1129220" y="212311"/>
                  </a:lnTo>
                  <a:lnTo>
                    <a:pt x="1130014" y="200924"/>
                  </a:lnTo>
                  <a:lnTo>
                    <a:pt x="1129077" y="188676"/>
                  </a:lnTo>
                  <a:lnTo>
                    <a:pt x="1105418" y="150618"/>
                  </a:lnTo>
                  <a:lnTo>
                    <a:pt x="1068171" y="137341"/>
                  </a:lnTo>
                  <a:lnTo>
                    <a:pt x="1068171" y="135199"/>
                  </a:lnTo>
                  <a:lnTo>
                    <a:pt x="1105518" y="115655"/>
                  </a:lnTo>
                  <a:lnTo>
                    <a:pt x="1119841" y="77237"/>
                  </a:lnTo>
                  <a:lnTo>
                    <a:pt x="1119155" y="66662"/>
                  </a:lnTo>
                  <a:lnTo>
                    <a:pt x="1116963" y="56623"/>
                  </a:lnTo>
                  <a:lnTo>
                    <a:pt x="1113265" y="47118"/>
                  </a:lnTo>
                  <a:lnTo>
                    <a:pt x="1112566" y="45914"/>
                  </a:lnTo>
                  <a:close/>
                </a:path>
                <a:path w="1620520" h="281940">
                  <a:moveTo>
                    <a:pt x="1025335" y="0"/>
                  </a:moveTo>
                  <a:lnTo>
                    <a:pt x="986407" y="5797"/>
                  </a:lnTo>
                  <a:lnTo>
                    <a:pt x="946659" y="30009"/>
                  </a:lnTo>
                  <a:lnTo>
                    <a:pt x="927006" y="68821"/>
                  </a:lnTo>
                  <a:lnTo>
                    <a:pt x="926011" y="80316"/>
                  </a:lnTo>
                  <a:lnTo>
                    <a:pt x="981563" y="80316"/>
                  </a:lnTo>
                  <a:lnTo>
                    <a:pt x="981831" y="73355"/>
                  </a:lnTo>
                  <a:lnTo>
                    <a:pt x="983928" y="67287"/>
                  </a:lnTo>
                  <a:lnTo>
                    <a:pt x="991781" y="56935"/>
                  </a:lnTo>
                  <a:lnTo>
                    <a:pt x="997002" y="52964"/>
                  </a:lnTo>
                  <a:lnTo>
                    <a:pt x="1003516" y="50197"/>
                  </a:lnTo>
                  <a:lnTo>
                    <a:pt x="1010031" y="47342"/>
                  </a:lnTo>
                  <a:lnTo>
                    <a:pt x="1017214" y="45914"/>
                  </a:lnTo>
                  <a:lnTo>
                    <a:pt x="1112566" y="45914"/>
                  </a:lnTo>
                  <a:lnTo>
                    <a:pt x="1108061" y="38150"/>
                  </a:lnTo>
                  <a:lnTo>
                    <a:pt x="1074998" y="10307"/>
                  </a:lnTo>
                  <a:lnTo>
                    <a:pt x="1039081" y="644"/>
                  </a:lnTo>
                  <a:lnTo>
                    <a:pt x="1025335" y="0"/>
                  </a:lnTo>
                  <a:close/>
                </a:path>
                <a:path w="1620520" h="281940">
                  <a:moveTo>
                    <a:pt x="1350474" y="3748"/>
                  </a:moveTo>
                  <a:lnTo>
                    <a:pt x="1165746" y="3748"/>
                  </a:lnTo>
                  <a:lnTo>
                    <a:pt x="1165746" y="277894"/>
                  </a:lnTo>
                  <a:lnTo>
                    <a:pt x="1351009" y="277894"/>
                  </a:lnTo>
                  <a:lnTo>
                    <a:pt x="1351009" y="230106"/>
                  </a:lnTo>
                  <a:lnTo>
                    <a:pt x="1223708" y="230106"/>
                  </a:lnTo>
                  <a:lnTo>
                    <a:pt x="1223708" y="164648"/>
                  </a:lnTo>
                  <a:lnTo>
                    <a:pt x="1340970" y="164648"/>
                  </a:lnTo>
                  <a:lnTo>
                    <a:pt x="1340970" y="116860"/>
                  </a:lnTo>
                  <a:lnTo>
                    <a:pt x="1223708" y="116860"/>
                  </a:lnTo>
                  <a:lnTo>
                    <a:pt x="1223708" y="51536"/>
                  </a:lnTo>
                  <a:lnTo>
                    <a:pt x="1350474" y="51536"/>
                  </a:lnTo>
                  <a:lnTo>
                    <a:pt x="1350474" y="3748"/>
                  </a:lnTo>
                  <a:close/>
                </a:path>
                <a:path w="1620520" h="281940">
                  <a:moveTo>
                    <a:pt x="1487002" y="3748"/>
                  </a:moveTo>
                  <a:lnTo>
                    <a:pt x="1389016" y="3748"/>
                  </a:lnTo>
                  <a:lnTo>
                    <a:pt x="1389016" y="277894"/>
                  </a:lnTo>
                  <a:lnTo>
                    <a:pt x="1486199" y="277894"/>
                  </a:lnTo>
                  <a:lnTo>
                    <a:pt x="1506345" y="276865"/>
                  </a:lnTo>
                  <a:lnTo>
                    <a:pt x="1557948" y="261430"/>
                  </a:lnTo>
                  <a:lnTo>
                    <a:pt x="1595220" y="228676"/>
                  </a:lnTo>
                  <a:lnTo>
                    <a:pt x="1595493" y="228232"/>
                  </a:lnTo>
                  <a:lnTo>
                    <a:pt x="1446978" y="228232"/>
                  </a:lnTo>
                  <a:lnTo>
                    <a:pt x="1446978" y="53410"/>
                  </a:lnTo>
                  <a:lnTo>
                    <a:pt x="1595634" y="53410"/>
                  </a:lnTo>
                  <a:lnTo>
                    <a:pt x="1595237" y="52766"/>
                  </a:lnTo>
                  <a:lnTo>
                    <a:pt x="1558216" y="20212"/>
                  </a:lnTo>
                  <a:lnTo>
                    <a:pt x="1506964" y="4777"/>
                  </a:lnTo>
                  <a:lnTo>
                    <a:pt x="1487002" y="3748"/>
                  </a:lnTo>
                  <a:close/>
                </a:path>
                <a:path w="1620520" h="281940">
                  <a:moveTo>
                    <a:pt x="1595634" y="53410"/>
                  </a:moveTo>
                  <a:lnTo>
                    <a:pt x="1483924" y="53410"/>
                  </a:lnTo>
                  <a:lnTo>
                    <a:pt x="1496264" y="53979"/>
                  </a:lnTo>
                  <a:lnTo>
                    <a:pt x="1507583" y="55686"/>
                  </a:lnTo>
                  <a:lnTo>
                    <a:pt x="1542521" y="74158"/>
                  </a:lnTo>
                  <a:lnTo>
                    <a:pt x="1560258" y="112945"/>
                  </a:lnTo>
                  <a:lnTo>
                    <a:pt x="1562500" y="140553"/>
                  </a:lnTo>
                  <a:lnTo>
                    <a:pt x="1561939" y="155178"/>
                  </a:lnTo>
                  <a:lnTo>
                    <a:pt x="1548561" y="199628"/>
                  </a:lnTo>
                  <a:lnTo>
                    <a:pt x="1517748" y="223112"/>
                  </a:lnTo>
                  <a:lnTo>
                    <a:pt x="1483790" y="228232"/>
                  </a:lnTo>
                  <a:lnTo>
                    <a:pt x="1595493" y="228232"/>
                  </a:lnTo>
                  <a:lnTo>
                    <a:pt x="1616278" y="180377"/>
                  </a:lnTo>
                  <a:lnTo>
                    <a:pt x="1620328" y="140553"/>
                  </a:lnTo>
                  <a:lnTo>
                    <a:pt x="1619315" y="119955"/>
                  </a:lnTo>
                  <a:lnTo>
                    <a:pt x="1616278" y="100864"/>
                  </a:lnTo>
                  <a:lnTo>
                    <a:pt x="1611217" y="83278"/>
                  </a:lnTo>
                  <a:lnTo>
                    <a:pt x="1604131" y="67198"/>
                  </a:lnTo>
                  <a:lnTo>
                    <a:pt x="1595634" y="53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172374" y="7968343"/>
            <a:ext cx="4067810" cy="1123950"/>
            <a:chOff x="13172374" y="7968343"/>
            <a:chExt cx="4067810" cy="1123950"/>
          </a:xfrm>
        </p:grpSpPr>
        <p:sp>
          <p:nvSpPr>
            <p:cNvPr id="16" name="object 16"/>
            <p:cNvSpPr/>
            <p:nvPr/>
          </p:nvSpPr>
          <p:spPr>
            <a:xfrm>
              <a:off x="13172374" y="7968343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F66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51875" y="8391998"/>
              <a:ext cx="1470025" cy="281940"/>
            </a:xfrm>
            <a:custGeom>
              <a:avLst/>
              <a:gdLst/>
              <a:ahLst/>
              <a:cxnLst/>
              <a:rect l="l" t="t" r="r" b="b"/>
              <a:pathLst>
                <a:path w="1470025" h="281940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470025" h="281940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470025" h="281940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470025" h="281940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470025" h="281940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470025" h="281940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470025" h="281940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470025" h="281940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9" y="114584"/>
                  </a:lnTo>
                  <a:lnTo>
                    <a:pt x="237067" y="71749"/>
                  </a:lnTo>
                  <a:close/>
                </a:path>
                <a:path w="1470025" h="281940">
                  <a:moveTo>
                    <a:pt x="438719" y="3748"/>
                  </a:moveTo>
                  <a:lnTo>
                    <a:pt x="257204" y="3748"/>
                  </a:lnTo>
                  <a:lnTo>
                    <a:pt x="257204" y="277894"/>
                  </a:lnTo>
                  <a:lnTo>
                    <a:pt x="315165" y="277894"/>
                  </a:lnTo>
                  <a:lnTo>
                    <a:pt x="315165" y="164648"/>
                  </a:lnTo>
                  <a:lnTo>
                    <a:pt x="426671" y="164648"/>
                  </a:lnTo>
                  <a:lnTo>
                    <a:pt x="426671" y="116860"/>
                  </a:lnTo>
                  <a:lnTo>
                    <a:pt x="315165" y="116860"/>
                  </a:lnTo>
                  <a:lnTo>
                    <a:pt x="315165" y="51536"/>
                  </a:lnTo>
                  <a:lnTo>
                    <a:pt x="438719" y="51536"/>
                  </a:lnTo>
                  <a:lnTo>
                    <a:pt x="438719" y="3748"/>
                  </a:lnTo>
                  <a:close/>
                </a:path>
                <a:path w="1470025" h="281940">
                  <a:moveTo>
                    <a:pt x="653020" y="3748"/>
                  </a:moveTo>
                  <a:lnTo>
                    <a:pt x="460663" y="3748"/>
                  </a:lnTo>
                  <a:lnTo>
                    <a:pt x="460663" y="51134"/>
                  </a:lnTo>
                  <a:lnTo>
                    <a:pt x="593051" y="51134"/>
                  </a:lnTo>
                  <a:lnTo>
                    <a:pt x="593051" y="53008"/>
                  </a:lnTo>
                  <a:lnTo>
                    <a:pt x="479403" y="277894"/>
                  </a:lnTo>
                  <a:lnTo>
                    <a:pt x="539239" y="277894"/>
                  </a:lnTo>
                  <a:lnTo>
                    <a:pt x="653020" y="51804"/>
                  </a:lnTo>
                  <a:lnTo>
                    <a:pt x="653020" y="3748"/>
                  </a:lnTo>
                  <a:close/>
                </a:path>
                <a:path w="1470025" h="281940">
                  <a:moveTo>
                    <a:pt x="786537" y="0"/>
                  </a:moveTo>
                  <a:lnTo>
                    <a:pt x="740623" y="10039"/>
                  </a:lnTo>
                  <a:lnTo>
                    <a:pt x="705417" y="38953"/>
                  </a:lnTo>
                  <a:lnTo>
                    <a:pt x="682929" y="85269"/>
                  </a:lnTo>
                  <a:lnTo>
                    <a:pt x="675575" y="130171"/>
                  </a:lnTo>
                  <a:lnTo>
                    <a:pt x="675131" y="150191"/>
                  </a:lnTo>
                  <a:lnTo>
                    <a:pt x="675592" y="165050"/>
                  </a:lnTo>
                  <a:lnTo>
                    <a:pt x="684000" y="210429"/>
                  </a:lnTo>
                  <a:lnTo>
                    <a:pt x="708630" y="251925"/>
                  </a:lnTo>
                  <a:lnTo>
                    <a:pt x="743702" y="274548"/>
                  </a:lnTo>
                  <a:lnTo>
                    <a:pt x="784529" y="281643"/>
                  </a:lnTo>
                  <a:lnTo>
                    <a:pt x="799321" y="280940"/>
                  </a:lnTo>
                  <a:lnTo>
                    <a:pt x="838074" y="269595"/>
                  </a:lnTo>
                  <a:lnTo>
                    <a:pt x="873713" y="236130"/>
                  </a:lnTo>
                  <a:lnTo>
                    <a:pt x="775337" y="236130"/>
                  </a:lnTo>
                  <a:lnTo>
                    <a:pt x="767350" y="233943"/>
                  </a:lnTo>
                  <a:lnTo>
                    <a:pt x="739686" y="204717"/>
                  </a:lnTo>
                  <a:lnTo>
                    <a:pt x="737678" y="181202"/>
                  </a:lnTo>
                  <a:lnTo>
                    <a:pt x="738883" y="175000"/>
                  </a:lnTo>
                  <a:lnTo>
                    <a:pt x="741292" y="169199"/>
                  </a:lnTo>
                  <a:lnTo>
                    <a:pt x="743702" y="163310"/>
                  </a:lnTo>
                  <a:lnTo>
                    <a:pt x="777970" y="139482"/>
                  </a:lnTo>
                  <a:lnTo>
                    <a:pt x="875495" y="139482"/>
                  </a:lnTo>
                  <a:lnTo>
                    <a:pt x="873456" y="136270"/>
                  </a:lnTo>
                  <a:lnTo>
                    <a:pt x="731788" y="136270"/>
                  </a:lnTo>
                  <a:lnTo>
                    <a:pt x="732767" y="117303"/>
                  </a:lnTo>
                  <a:lnTo>
                    <a:pt x="745843" y="72954"/>
                  </a:lnTo>
                  <a:lnTo>
                    <a:pt x="786537" y="49662"/>
                  </a:lnTo>
                  <a:lnTo>
                    <a:pt x="874879" y="49662"/>
                  </a:lnTo>
                  <a:lnTo>
                    <a:pt x="874517" y="48867"/>
                  </a:lnTo>
                  <a:lnTo>
                    <a:pt x="844984" y="16473"/>
                  </a:lnTo>
                  <a:lnTo>
                    <a:pt x="799856" y="669"/>
                  </a:lnTo>
                  <a:lnTo>
                    <a:pt x="786537" y="0"/>
                  </a:lnTo>
                  <a:close/>
                </a:path>
                <a:path w="1470025" h="281940">
                  <a:moveTo>
                    <a:pt x="875495" y="139482"/>
                  </a:moveTo>
                  <a:lnTo>
                    <a:pt x="793587" y="139482"/>
                  </a:lnTo>
                  <a:lnTo>
                    <a:pt x="801530" y="141624"/>
                  </a:lnTo>
                  <a:lnTo>
                    <a:pt x="815451" y="150191"/>
                  </a:lnTo>
                  <a:lnTo>
                    <a:pt x="820895" y="155947"/>
                  </a:lnTo>
                  <a:lnTo>
                    <a:pt x="824896" y="163310"/>
                  </a:lnTo>
                  <a:lnTo>
                    <a:pt x="828837" y="170404"/>
                  </a:lnTo>
                  <a:lnTo>
                    <a:pt x="830845" y="178570"/>
                  </a:lnTo>
                  <a:lnTo>
                    <a:pt x="830845" y="196775"/>
                  </a:lnTo>
                  <a:lnTo>
                    <a:pt x="828837" y="204985"/>
                  </a:lnTo>
                  <a:lnTo>
                    <a:pt x="820805" y="219620"/>
                  </a:lnTo>
                  <a:lnTo>
                    <a:pt x="815273" y="225421"/>
                  </a:lnTo>
                  <a:lnTo>
                    <a:pt x="801173" y="233988"/>
                  </a:lnTo>
                  <a:lnTo>
                    <a:pt x="793186" y="236130"/>
                  </a:lnTo>
                  <a:lnTo>
                    <a:pt x="873713" y="236130"/>
                  </a:lnTo>
                  <a:lnTo>
                    <a:pt x="886255" y="199603"/>
                  </a:lnTo>
                  <a:lnTo>
                    <a:pt x="887067" y="186066"/>
                  </a:lnTo>
                  <a:lnTo>
                    <a:pt x="886381" y="173575"/>
                  </a:lnTo>
                  <a:lnTo>
                    <a:pt x="884323" y="161804"/>
                  </a:lnTo>
                  <a:lnTo>
                    <a:pt x="880892" y="150752"/>
                  </a:lnTo>
                  <a:lnTo>
                    <a:pt x="876090" y="140419"/>
                  </a:lnTo>
                  <a:lnTo>
                    <a:pt x="875495" y="139482"/>
                  </a:lnTo>
                  <a:close/>
                </a:path>
                <a:path w="1470025" h="281940">
                  <a:moveTo>
                    <a:pt x="802734" y="97584"/>
                  </a:moveTo>
                  <a:lnTo>
                    <a:pt x="761539" y="107858"/>
                  </a:lnTo>
                  <a:lnTo>
                    <a:pt x="733662" y="136270"/>
                  </a:lnTo>
                  <a:lnTo>
                    <a:pt x="873456" y="136270"/>
                  </a:lnTo>
                  <a:lnTo>
                    <a:pt x="846105" y="109096"/>
                  </a:lnTo>
                  <a:lnTo>
                    <a:pt x="802734" y="97584"/>
                  </a:lnTo>
                  <a:close/>
                </a:path>
                <a:path w="1470025" h="281940">
                  <a:moveTo>
                    <a:pt x="874879" y="49662"/>
                  </a:moveTo>
                  <a:lnTo>
                    <a:pt x="786537" y="49662"/>
                  </a:lnTo>
                  <a:lnTo>
                    <a:pt x="794117" y="50172"/>
                  </a:lnTo>
                  <a:lnTo>
                    <a:pt x="801061" y="51703"/>
                  </a:lnTo>
                  <a:lnTo>
                    <a:pt x="827097" y="80316"/>
                  </a:lnTo>
                  <a:lnTo>
                    <a:pt x="884256" y="80316"/>
                  </a:lnTo>
                  <a:lnTo>
                    <a:pt x="882281" y="69281"/>
                  </a:lnTo>
                  <a:lnTo>
                    <a:pt x="879035" y="58798"/>
                  </a:lnTo>
                  <a:lnTo>
                    <a:pt x="874879" y="49662"/>
                  </a:lnTo>
                  <a:close/>
                </a:path>
                <a:path w="1470025" h="281940">
                  <a:moveTo>
                    <a:pt x="1103744" y="3748"/>
                  </a:moveTo>
                  <a:lnTo>
                    <a:pt x="922229" y="3748"/>
                  </a:lnTo>
                  <a:lnTo>
                    <a:pt x="922229" y="277894"/>
                  </a:lnTo>
                  <a:lnTo>
                    <a:pt x="980191" y="277894"/>
                  </a:lnTo>
                  <a:lnTo>
                    <a:pt x="980191" y="164648"/>
                  </a:lnTo>
                  <a:lnTo>
                    <a:pt x="1091697" y="164648"/>
                  </a:lnTo>
                  <a:lnTo>
                    <a:pt x="1091697" y="116860"/>
                  </a:lnTo>
                  <a:lnTo>
                    <a:pt x="980191" y="116860"/>
                  </a:lnTo>
                  <a:lnTo>
                    <a:pt x="980191" y="51536"/>
                  </a:lnTo>
                  <a:lnTo>
                    <a:pt x="1103744" y="51536"/>
                  </a:lnTo>
                  <a:lnTo>
                    <a:pt x="1103744" y="3748"/>
                  </a:lnTo>
                  <a:close/>
                </a:path>
                <a:path w="1470025" h="281940">
                  <a:moveTo>
                    <a:pt x="1318046" y="3748"/>
                  </a:moveTo>
                  <a:lnTo>
                    <a:pt x="1125688" y="3748"/>
                  </a:lnTo>
                  <a:lnTo>
                    <a:pt x="1125688" y="51134"/>
                  </a:lnTo>
                  <a:lnTo>
                    <a:pt x="1258076" y="51134"/>
                  </a:lnTo>
                  <a:lnTo>
                    <a:pt x="1258076" y="53008"/>
                  </a:lnTo>
                  <a:lnTo>
                    <a:pt x="1144429" y="277894"/>
                  </a:lnTo>
                  <a:lnTo>
                    <a:pt x="1204264" y="277894"/>
                  </a:lnTo>
                  <a:lnTo>
                    <a:pt x="1318046" y="51804"/>
                  </a:lnTo>
                  <a:lnTo>
                    <a:pt x="1318046" y="3748"/>
                  </a:lnTo>
                  <a:close/>
                </a:path>
                <a:path w="1470025" h="281940">
                  <a:moveTo>
                    <a:pt x="1469500" y="58764"/>
                  </a:moveTo>
                  <a:lnTo>
                    <a:pt x="1411538" y="58764"/>
                  </a:lnTo>
                  <a:lnTo>
                    <a:pt x="1411538" y="277894"/>
                  </a:lnTo>
                  <a:lnTo>
                    <a:pt x="1469500" y="277894"/>
                  </a:lnTo>
                  <a:lnTo>
                    <a:pt x="1469500" y="58764"/>
                  </a:lnTo>
                  <a:close/>
                </a:path>
                <a:path w="1470025" h="281940">
                  <a:moveTo>
                    <a:pt x="1469500" y="3748"/>
                  </a:moveTo>
                  <a:lnTo>
                    <a:pt x="1415019" y="3748"/>
                  </a:lnTo>
                  <a:lnTo>
                    <a:pt x="1347151" y="46717"/>
                  </a:lnTo>
                  <a:lnTo>
                    <a:pt x="1347151" y="98119"/>
                  </a:lnTo>
                  <a:lnTo>
                    <a:pt x="1409932" y="58764"/>
                  </a:lnTo>
                  <a:lnTo>
                    <a:pt x="1469500" y="58764"/>
                  </a:lnTo>
                  <a:lnTo>
                    <a:pt x="1469500" y="3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172374" y="3717164"/>
            <a:ext cx="4067810" cy="1123950"/>
            <a:chOff x="13172374" y="3717164"/>
            <a:chExt cx="4067810" cy="1123950"/>
          </a:xfrm>
        </p:grpSpPr>
        <p:sp>
          <p:nvSpPr>
            <p:cNvPr id="19" name="object 19"/>
            <p:cNvSpPr/>
            <p:nvPr/>
          </p:nvSpPr>
          <p:spPr>
            <a:xfrm>
              <a:off x="13172374" y="3717164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331685" y="4140818"/>
              <a:ext cx="1734185" cy="284480"/>
            </a:xfrm>
            <a:custGeom>
              <a:avLst/>
              <a:gdLst/>
              <a:ahLst/>
              <a:cxnLst/>
              <a:rect l="l" t="t" r="r" b="b"/>
              <a:pathLst>
                <a:path w="1734184" h="284479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734184" h="284479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734184" h="284479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734184" h="284479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734184" h="284479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734184" h="284479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734184" h="284479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734184" h="284479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734184" h="284479">
                  <a:moveTo>
                    <a:pt x="363087" y="0"/>
                  </a:moveTo>
                  <a:lnTo>
                    <a:pt x="316830" y="9336"/>
                  </a:lnTo>
                  <a:lnTo>
                    <a:pt x="281867" y="36845"/>
                  </a:lnTo>
                  <a:lnTo>
                    <a:pt x="259822" y="81353"/>
                  </a:lnTo>
                  <a:lnTo>
                    <a:pt x="253213" y="119504"/>
                  </a:lnTo>
                  <a:lnTo>
                    <a:pt x="252385" y="141089"/>
                  </a:lnTo>
                  <a:lnTo>
                    <a:pt x="253154" y="162766"/>
                  </a:lnTo>
                  <a:lnTo>
                    <a:pt x="259713" y="201251"/>
                  </a:lnTo>
                  <a:lnTo>
                    <a:pt x="281734" y="246270"/>
                  </a:lnTo>
                  <a:lnTo>
                    <a:pt x="316705" y="274305"/>
                  </a:lnTo>
                  <a:lnTo>
                    <a:pt x="363087" y="283918"/>
                  </a:lnTo>
                  <a:lnTo>
                    <a:pt x="379745" y="282864"/>
                  </a:lnTo>
                  <a:lnTo>
                    <a:pt x="422388" y="267052"/>
                  </a:lnTo>
                  <a:lnTo>
                    <a:pt x="451311" y="235862"/>
                  </a:lnTo>
                  <a:lnTo>
                    <a:pt x="363087" y="235862"/>
                  </a:lnTo>
                  <a:lnTo>
                    <a:pt x="355508" y="235210"/>
                  </a:lnTo>
                  <a:lnTo>
                    <a:pt x="321248" y="203685"/>
                  </a:lnTo>
                  <a:lnTo>
                    <a:pt x="311810" y="156232"/>
                  </a:lnTo>
                  <a:lnTo>
                    <a:pt x="311417" y="141089"/>
                  </a:lnTo>
                  <a:lnTo>
                    <a:pt x="312354" y="119186"/>
                  </a:lnTo>
                  <a:lnTo>
                    <a:pt x="325606" y="70946"/>
                  </a:lnTo>
                  <a:lnTo>
                    <a:pt x="363087" y="47520"/>
                  </a:lnTo>
                  <a:lnTo>
                    <a:pt x="451483" y="47520"/>
                  </a:lnTo>
                  <a:lnTo>
                    <a:pt x="444274" y="36945"/>
                  </a:lnTo>
                  <a:lnTo>
                    <a:pt x="409269" y="9336"/>
                  </a:lnTo>
                  <a:lnTo>
                    <a:pt x="379686" y="1037"/>
                  </a:lnTo>
                  <a:lnTo>
                    <a:pt x="363087" y="0"/>
                  </a:lnTo>
                  <a:close/>
                </a:path>
                <a:path w="1734184" h="284479">
                  <a:moveTo>
                    <a:pt x="451483" y="47520"/>
                  </a:moveTo>
                  <a:lnTo>
                    <a:pt x="363087" y="47520"/>
                  </a:lnTo>
                  <a:lnTo>
                    <a:pt x="370659" y="48173"/>
                  </a:lnTo>
                  <a:lnTo>
                    <a:pt x="377712" y="50130"/>
                  </a:lnTo>
                  <a:lnTo>
                    <a:pt x="404718" y="79421"/>
                  </a:lnTo>
                  <a:lnTo>
                    <a:pt x="414222" y="126147"/>
                  </a:lnTo>
                  <a:lnTo>
                    <a:pt x="414624" y="141089"/>
                  </a:lnTo>
                  <a:lnTo>
                    <a:pt x="413804" y="163301"/>
                  </a:lnTo>
                  <a:lnTo>
                    <a:pt x="400702" y="212169"/>
                  </a:lnTo>
                  <a:lnTo>
                    <a:pt x="363087" y="235862"/>
                  </a:lnTo>
                  <a:lnTo>
                    <a:pt x="451311" y="235862"/>
                  </a:lnTo>
                  <a:lnTo>
                    <a:pt x="470444" y="182920"/>
                  </a:lnTo>
                  <a:lnTo>
                    <a:pt x="473790" y="141089"/>
                  </a:lnTo>
                  <a:lnTo>
                    <a:pt x="473012" y="119504"/>
                  </a:lnTo>
                  <a:lnTo>
                    <a:pt x="470537" y="99558"/>
                  </a:lnTo>
                  <a:lnTo>
                    <a:pt x="466360" y="81278"/>
                  </a:lnTo>
                  <a:lnTo>
                    <a:pt x="460538" y="64788"/>
                  </a:lnTo>
                  <a:lnTo>
                    <a:pt x="453126" y="49930"/>
                  </a:lnTo>
                  <a:lnTo>
                    <a:pt x="451483" y="47520"/>
                  </a:lnTo>
                  <a:close/>
                </a:path>
                <a:path w="1734184" h="284479">
                  <a:moveTo>
                    <a:pt x="615071" y="0"/>
                  </a:moveTo>
                  <a:lnTo>
                    <a:pt x="568814" y="9336"/>
                  </a:lnTo>
                  <a:lnTo>
                    <a:pt x="533851" y="36845"/>
                  </a:lnTo>
                  <a:lnTo>
                    <a:pt x="511805" y="81353"/>
                  </a:lnTo>
                  <a:lnTo>
                    <a:pt x="505196" y="119504"/>
                  </a:lnTo>
                  <a:lnTo>
                    <a:pt x="504368" y="141089"/>
                  </a:lnTo>
                  <a:lnTo>
                    <a:pt x="505138" y="162766"/>
                  </a:lnTo>
                  <a:lnTo>
                    <a:pt x="511697" y="201251"/>
                  </a:lnTo>
                  <a:lnTo>
                    <a:pt x="533717" y="246270"/>
                  </a:lnTo>
                  <a:lnTo>
                    <a:pt x="568688" y="274305"/>
                  </a:lnTo>
                  <a:lnTo>
                    <a:pt x="615071" y="283918"/>
                  </a:lnTo>
                  <a:lnTo>
                    <a:pt x="631728" y="282864"/>
                  </a:lnTo>
                  <a:lnTo>
                    <a:pt x="674371" y="267052"/>
                  </a:lnTo>
                  <a:lnTo>
                    <a:pt x="703294" y="235862"/>
                  </a:lnTo>
                  <a:lnTo>
                    <a:pt x="615071" y="235862"/>
                  </a:lnTo>
                  <a:lnTo>
                    <a:pt x="607491" y="235210"/>
                  </a:lnTo>
                  <a:lnTo>
                    <a:pt x="573231" y="203685"/>
                  </a:lnTo>
                  <a:lnTo>
                    <a:pt x="563794" y="156232"/>
                  </a:lnTo>
                  <a:lnTo>
                    <a:pt x="563401" y="141089"/>
                  </a:lnTo>
                  <a:lnTo>
                    <a:pt x="564338" y="119186"/>
                  </a:lnTo>
                  <a:lnTo>
                    <a:pt x="577590" y="70946"/>
                  </a:lnTo>
                  <a:lnTo>
                    <a:pt x="615071" y="47520"/>
                  </a:lnTo>
                  <a:lnTo>
                    <a:pt x="703467" y="47520"/>
                  </a:lnTo>
                  <a:lnTo>
                    <a:pt x="696257" y="36945"/>
                  </a:lnTo>
                  <a:lnTo>
                    <a:pt x="661253" y="9336"/>
                  </a:lnTo>
                  <a:lnTo>
                    <a:pt x="631670" y="1037"/>
                  </a:lnTo>
                  <a:lnTo>
                    <a:pt x="615071" y="0"/>
                  </a:lnTo>
                  <a:close/>
                </a:path>
                <a:path w="1734184" h="284479">
                  <a:moveTo>
                    <a:pt x="703467" y="47520"/>
                  </a:moveTo>
                  <a:lnTo>
                    <a:pt x="615071" y="47520"/>
                  </a:lnTo>
                  <a:lnTo>
                    <a:pt x="622642" y="48173"/>
                  </a:lnTo>
                  <a:lnTo>
                    <a:pt x="629695" y="50130"/>
                  </a:lnTo>
                  <a:lnTo>
                    <a:pt x="656702" y="79421"/>
                  </a:lnTo>
                  <a:lnTo>
                    <a:pt x="666206" y="126147"/>
                  </a:lnTo>
                  <a:lnTo>
                    <a:pt x="666607" y="141089"/>
                  </a:lnTo>
                  <a:lnTo>
                    <a:pt x="665787" y="163301"/>
                  </a:lnTo>
                  <a:lnTo>
                    <a:pt x="652686" y="212169"/>
                  </a:lnTo>
                  <a:lnTo>
                    <a:pt x="615071" y="235862"/>
                  </a:lnTo>
                  <a:lnTo>
                    <a:pt x="703294" y="235862"/>
                  </a:lnTo>
                  <a:lnTo>
                    <a:pt x="722427" y="182920"/>
                  </a:lnTo>
                  <a:lnTo>
                    <a:pt x="725774" y="141089"/>
                  </a:lnTo>
                  <a:lnTo>
                    <a:pt x="724996" y="119504"/>
                  </a:lnTo>
                  <a:lnTo>
                    <a:pt x="722520" y="99558"/>
                  </a:lnTo>
                  <a:lnTo>
                    <a:pt x="718343" y="81278"/>
                  </a:lnTo>
                  <a:lnTo>
                    <a:pt x="712522" y="64788"/>
                  </a:lnTo>
                  <a:lnTo>
                    <a:pt x="705109" y="49930"/>
                  </a:lnTo>
                  <a:lnTo>
                    <a:pt x="703467" y="47520"/>
                  </a:lnTo>
                  <a:close/>
                </a:path>
                <a:path w="1734184" h="284479">
                  <a:moveTo>
                    <a:pt x="867054" y="0"/>
                  </a:moveTo>
                  <a:lnTo>
                    <a:pt x="820797" y="9336"/>
                  </a:lnTo>
                  <a:lnTo>
                    <a:pt x="785834" y="36845"/>
                  </a:lnTo>
                  <a:lnTo>
                    <a:pt x="763789" y="81353"/>
                  </a:lnTo>
                  <a:lnTo>
                    <a:pt x="757179" y="119504"/>
                  </a:lnTo>
                  <a:lnTo>
                    <a:pt x="756352" y="141089"/>
                  </a:lnTo>
                  <a:lnTo>
                    <a:pt x="757121" y="162766"/>
                  </a:lnTo>
                  <a:lnTo>
                    <a:pt x="763680" y="201251"/>
                  </a:lnTo>
                  <a:lnTo>
                    <a:pt x="785701" y="246270"/>
                  </a:lnTo>
                  <a:lnTo>
                    <a:pt x="820672" y="274305"/>
                  </a:lnTo>
                  <a:lnTo>
                    <a:pt x="867054" y="283918"/>
                  </a:lnTo>
                  <a:lnTo>
                    <a:pt x="883712" y="282864"/>
                  </a:lnTo>
                  <a:lnTo>
                    <a:pt x="926355" y="267052"/>
                  </a:lnTo>
                  <a:lnTo>
                    <a:pt x="955278" y="235862"/>
                  </a:lnTo>
                  <a:lnTo>
                    <a:pt x="867054" y="235862"/>
                  </a:lnTo>
                  <a:lnTo>
                    <a:pt x="859475" y="235210"/>
                  </a:lnTo>
                  <a:lnTo>
                    <a:pt x="825215" y="203685"/>
                  </a:lnTo>
                  <a:lnTo>
                    <a:pt x="815777" y="156232"/>
                  </a:lnTo>
                  <a:lnTo>
                    <a:pt x="815384" y="141089"/>
                  </a:lnTo>
                  <a:lnTo>
                    <a:pt x="816321" y="119186"/>
                  </a:lnTo>
                  <a:lnTo>
                    <a:pt x="829573" y="70946"/>
                  </a:lnTo>
                  <a:lnTo>
                    <a:pt x="867054" y="47520"/>
                  </a:lnTo>
                  <a:lnTo>
                    <a:pt x="955450" y="47520"/>
                  </a:lnTo>
                  <a:lnTo>
                    <a:pt x="948241" y="36945"/>
                  </a:lnTo>
                  <a:lnTo>
                    <a:pt x="913236" y="9336"/>
                  </a:lnTo>
                  <a:lnTo>
                    <a:pt x="883653" y="1037"/>
                  </a:lnTo>
                  <a:lnTo>
                    <a:pt x="867054" y="0"/>
                  </a:lnTo>
                  <a:close/>
                </a:path>
                <a:path w="1734184" h="284479">
                  <a:moveTo>
                    <a:pt x="955450" y="47520"/>
                  </a:moveTo>
                  <a:lnTo>
                    <a:pt x="867054" y="47520"/>
                  </a:lnTo>
                  <a:lnTo>
                    <a:pt x="874626" y="48173"/>
                  </a:lnTo>
                  <a:lnTo>
                    <a:pt x="881679" y="50130"/>
                  </a:lnTo>
                  <a:lnTo>
                    <a:pt x="908685" y="79421"/>
                  </a:lnTo>
                  <a:lnTo>
                    <a:pt x="918189" y="126147"/>
                  </a:lnTo>
                  <a:lnTo>
                    <a:pt x="918591" y="141089"/>
                  </a:lnTo>
                  <a:lnTo>
                    <a:pt x="917771" y="163301"/>
                  </a:lnTo>
                  <a:lnTo>
                    <a:pt x="904669" y="212169"/>
                  </a:lnTo>
                  <a:lnTo>
                    <a:pt x="867054" y="235862"/>
                  </a:lnTo>
                  <a:lnTo>
                    <a:pt x="955278" y="235862"/>
                  </a:lnTo>
                  <a:lnTo>
                    <a:pt x="974411" y="182920"/>
                  </a:lnTo>
                  <a:lnTo>
                    <a:pt x="977757" y="141089"/>
                  </a:lnTo>
                  <a:lnTo>
                    <a:pt x="976979" y="119504"/>
                  </a:lnTo>
                  <a:lnTo>
                    <a:pt x="974504" y="99558"/>
                  </a:lnTo>
                  <a:lnTo>
                    <a:pt x="970327" y="81278"/>
                  </a:lnTo>
                  <a:lnTo>
                    <a:pt x="964505" y="64788"/>
                  </a:lnTo>
                  <a:lnTo>
                    <a:pt x="957093" y="49930"/>
                  </a:lnTo>
                  <a:lnTo>
                    <a:pt x="955450" y="47520"/>
                  </a:lnTo>
                  <a:close/>
                </a:path>
                <a:path w="1734184" h="284479">
                  <a:moveTo>
                    <a:pt x="1119038" y="0"/>
                  </a:moveTo>
                  <a:lnTo>
                    <a:pt x="1072781" y="9336"/>
                  </a:lnTo>
                  <a:lnTo>
                    <a:pt x="1037818" y="36845"/>
                  </a:lnTo>
                  <a:lnTo>
                    <a:pt x="1015772" y="81353"/>
                  </a:lnTo>
                  <a:lnTo>
                    <a:pt x="1009163" y="119504"/>
                  </a:lnTo>
                  <a:lnTo>
                    <a:pt x="1008335" y="141089"/>
                  </a:lnTo>
                  <a:lnTo>
                    <a:pt x="1009105" y="162766"/>
                  </a:lnTo>
                  <a:lnTo>
                    <a:pt x="1015664" y="201251"/>
                  </a:lnTo>
                  <a:lnTo>
                    <a:pt x="1037684" y="246270"/>
                  </a:lnTo>
                  <a:lnTo>
                    <a:pt x="1072655" y="274305"/>
                  </a:lnTo>
                  <a:lnTo>
                    <a:pt x="1119038" y="283918"/>
                  </a:lnTo>
                  <a:lnTo>
                    <a:pt x="1135695" y="282864"/>
                  </a:lnTo>
                  <a:lnTo>
                    <a:pt x="1178338" y="267052"/>
                  </a:lnTo>
                  <a:lnTo>
                    <a:pt x="1207261" y="235862"/>
                  </a:lnTo>
                  <a:lnTo>
                    <a:pt x="1119038" y="235862"/>
                  </a:lnTo>
                  <a:lnTo>
                    <a:pt x="1111458" y="235210"/>
                  </a:lnTo>
                  <a:lnTo>
                    <a:pt x="1077198" y="203685"/>
                  </a:lnTo>
                  <a:lnTo>
                    <a:pt x="1067761" y="156232"/>
                  </a:lnTo>
                  <a:lnTo>
                    <a:pt x="1067368" y="141089"/>
                  </a:lnTo>
                  <a:lnTo>
                    <a:pt x="1068305" y="119186"/>
                  </a:lnTo>
                  <a:lnTo>
                    <a:pt x="1081557" y="70946"/>
                  </a:lnTo>
                  <a:lnTo>
                    <a:pt x="1119038" y="47520"/>
                  </a:lnTo>
                  <a:lnTo>
                    <a:pt x="1207433" y="47520"/>
                  </a:lnTo>
                  <a:lnTo>
                    <a:pt x="1200224" y="36945"/>
                  </a:lnTo>
                  <a:lnTo>
                    <a:pt x="1165220" y="9336"/>
                  </a:lnTo>
                  <a:lnTo>
                    <a:pt x="1135637" y="1037"/>
                  </a:lnTo>
                  <a:lnTo>
                    <a:pt x="1119038" y="0"/>
                  </a:lnTo>
                  <a:close/>
                </a:path>
                <a:path w="1734184" h="284479">
                  <a:moveTo>
                    <a:pt x="1207433" y="47520"/>
                  </a:moveTo>
                  <a:lnTo>
                    <a:pt x="1119038" y="47520"/>
                  </a:lnTo>
                  <a:lnTo>
                    <a:pt x="1126609" y="48173"/>
                  </a:lnTo>
                  <a:lnTo>
                    <a:pt x="1133662" y="50130"/>
                  </a:lnTo>
                  <a:lnTo>
                    <a:pt x="1160669" y="79421"/>
                  </a:lnTo>
                  <a:lnTo>
                    <a:pt x="1170173" y="126147"/>
                  </a:lnTo>
                  <a:lnTo>
                    <a:pt x="1170574" y="141089"/>
                  </a:lnTo>
                  <a:lnTo>
                    <a:pt x="1169754" y="163301"/>
                  </a:lnTo>
                  <a:lnTo>
                    <a:pt x="1156653" y="212169"/>
                  </a:lnTo>
                  <a:lnTo>
                    <a:pt x="1119038" y="235862"/>
                  </a:lnTo>
                  <a:lnTo>
                    <a:pt x="1207261" y="235862"/>
                  </a:lnTo>
                  <a:lnTo>
                    <a:pt x="1226394" y="182920"/>
                  </a:lnTo>
                  <a:lnTo>
                    <a:pt x="1229741" y="141089"/>
                  </a:lnTo>
                  <a:lnTo>
                    <a:pt x="1228963" y="119504"/>
                  </a:lnTo>
                  <a:lnTo>
                    <a:pt x="1226487" y="99558"/>
                  </a:lnTo>
                  <a:lnTo>
                    <a:pt x="1222310" y="81278"/>
                  </a:lnTo>
                  <a:lnTo>
                    <a:pt x="1216489" y="64788"/>
                  </a:lnTo>
                  <a:lnTo>
                    <a:pt x="1209076" y="49930"/>
                  </a:lnTo>
                  <a:lnTo>
                    <a:pt x="1207433" y="47520"/>
                  </a:lnTo>
                  <a:close/>
                </a:path>
                <a:path w="1734184" h="284479">
                  <a:moveTo>
                    <a:pt x="1371021" y="0"/>
                  </a:moveTo>
                  <a:lnTo>
                    <a:pt x="1324764" y="9336"/>
                  </a:lnTo>
                  <a:lnTo>
                    <a:pt x="1289801" y="36845"/>
                  </a:lnTo>
                  <a:lnTo>
                    <a:pt x="1267756" y="81353"/>
                  </a:lnTo>
                  <a:lnTo>
                    <a:pt x="1261146" y="119504"/>
                  </a:lnTo>
                  <a:lnTo>
                    <a:pt x="1260318" y="141089"/>
                  </a:lnTo>
                  <a:lnTo>
                    <a:pt x="1261088" y="162766"/>
                  </a:lnTo>
                  <a:lnTo>
                    <a:pt x="1267647" y="201251"/>
                  </a:lnTo>
                  <a:lnTo>
                    <a:pt x="1289668" y="246270"/>
                  </a:lnTo>
                  <a:lnTo>
                    <a:pt x="1324639" y="274305"/>
                  </a:lnTo>
                  <a:lnTo>
                    <a:pt x="1371021" y="283918"/>
                  </a:lnTo>
                  <a:lnTo>
                    <a:pt x="1387679" y="282864"/>
                  </a:lnTo>
                  <a:lnTo>
                    <a:pt x="1430322" y="267052"/>
                  </a:lnTo>
                  <a:lnTo>
                    <a:pt x="1459245" y="235862"/>
                  </a:lnTo>
                  <a:lnTo>
                    <a:pt x="1371021" y="235862"/>
                  </a:lnTo>
                  <a:lnTo>
                    <a:pt x="1363441" y="235210"/>
                  </a:lnTo>
                  <a:lnTo>
                    <a:pt x="1329182" y="203685"/>
                  </a:lnTo>
                  <a:lnTo>
                    <a:pt x="1319744" y="156232"/>
                  </a:lnTo>
                  <a:lnTo>
                    <a:pt x="1319351" y="141089"/>
                  </a:lnTo>
                  <a:lnTo>
                    <a:pt x="1320288" y="119186"/>
                  </a:lnTo>
                  <a:lnTo>
                    <a:pt x="1333540" y="70946"/>
                  </a:lnTo>
                  <a:lnTo>
                    <a:pt x="1371021" y="47520"/>
                  </a:lnTo>
                  <a:lnTo>
                    <a:pt x="1459417" y="47520"/>
                  </a:lnTo>
                  <a:lnTo>
                    <a:pt x="1452208" y="36945"/>
                  </a:lnTo>
                  <a:lnTo>
                    <a:pt x="1417203" y="9336"/>
                  </a:lnTo>
                  <a:lnTo>
                    <a:pt x="1387620" y="1037"/>
                  </a:lnTo>
                  <a:lnTo>
                    <a:pt x="1371021" y="0"/>
                  </a:lnTo>
                  <a:close/>
                </a:path>
                <a:path w="1734184" h="284479">
                  <a:moveTo>
                    <a:pt x="1459417" y="47520"/>
                  </a:moveTo>
                  <a:lnTo>
                    <a:pt x="1371021" y="47520"/>
                  </a:lnTo>
                  <a:lnTo>
                    <a:pt x="1378593" y="48173"/>
                  </a:lnTo>
                  <a:lnTo>
                    <a:pt x="1385646" y="50130"/>
                  </a:lnTo>
                  <a:lnTo>
                    <a:pt x="1412652" y="79421"/>
                  </a:lnTo>
                  <a:lnTo>
                    <a:pt x="1422156" y="126147"/>
                  </a:lnTo>
                  <a:lnTo>
                    <a:pt x="1422558" y="141089"/>
                  </a:lnTo>
                  <a:lnTo>
                    <a:pt x="1421738" y="163301"/>
                  </a:lnTo>
                  <a:lnTo>
                    <a:pt x="1408636" y="212169"/>
                  </a:lnTo>
                  <a:lnTo>
                    <a:pt x="1371021" y="235862"/>
                  </a:lnTo>
                  <a:lnTo>
                    <a:pt x="1459245" y="235862"/>
                  </a:lnTo>
                  <a:lnTo>
                    <a:pt x="1478378" y="182920"/>
                  </a:lnTo>
                  <a:lnTo>
                    <a:pt x="1481724" y="141089"/>
                  </a:lnTo>
                  <a:lnTo>
                    <a:pt x="1480946" y="119504"/>
                  </a:lnTo>
                  <a:lnTo>
                    <a:pt x="1478470" y="99558"/>
                  </a:lnTo>
                  <a:lnTo>
                    <a:pt x="1474293" y="81278"/>
                  </a:lnTo>
                  <a:lnTo>
                    <a:pt x="1468472" y="64788"/>
                  </a:lnTo>
                  <a:lnTo>
                    <a:pt x="1461059" y="49930"/>
                  </a:lnTo>
                  <a:lnTo>
                    <a:pt x="1459417" y="47520"/>
                  </a:lnTo>
                  <a:close/>
                </a:path>
                <a:path w="1734184" h="284479">
                  <a:moveTo>
                    <a:pt x="1623005" y="0"/>
                  </a:moveTo>
                  <a:lnTo>
                    <a:pt x="1576748" y="9336"/>
                  </a:lnTo>
                  <a:lnTo>
                    <a:pt x="1541785" y="36845"/>
                  </a:lnTo>
                  <a:lnTo>
                    <a:pt x="1519739" y="81353"/>
                  </a:lnTo>
                  <a:lnTo>
                    <a:pt x="1513130" y="119504"/>
                  </a:lnTo>
                  <a:lnTo>
                    <a:pt x="1512302" y="141089"/>
                  </a:lnTo>
                  <a:lnTo>
                    <a:pt x="1513072" y="162766"/>
                  </a:lnTo>
                  <a:lnTo>
                    <a:pt x="1519631" y="201251"/>
                  </a:lnTo>
                  <a:lnTo>
                    <a:pt x="1541651" y="246270"/>
                  </a:lnTo>
                  <a:lnTo>
                    <a:pt x="1576622" y="274305"/>
                  </a:lnTo>
                  <a:lnTo>
                    <a:pt x="1623005" y="283918"/>
                  </a:lnTo>
                  <a:lnTo>
                    <a:pt x="1639662" y="282864"/>
                  </a:lnTo>
                  <a:lnTo>
                    <a:pt x="1682305" y="267052"/>
                  </a:lnTo>
                  <a:lnTo>
                    <a:pt x="1711228" y="235862"/>
                  </a:lnTo>
                  <a:lnTo>
                    <a:pt x="1623005" y="235862"/>
                  </a:lnTo>
                  <a:lnTo>
                    <a:pt x="1615425" y="235210"/>
                  </a:lnTo>
                  <a:lnTo>
                    <a:pt x="1581165" y="203685"/>
                  </a:lnTo>
                  <a:lnTo>
                    <a:pt x="1571728" y="156232"/>
                  </a:lnTo>
                  <a:lnTo>
                    <a:pt x="1571335" y="141089"/>
                  </a:lnTo>
                  <a:lnTo>
                    <a:pt x="1572272" y="119186"/>
                  </a:lnTo>
                  <a:lnTo>
                    <a:pt x="1585524" y="70946"/>
                  </a:lnTo>
                  <a:lnTo>
                    <a:pt x="1623005" y="47520"/>
                  </a:lnTo>
                  <a:lnTo>
                    <a:pt x="1711401" y="47520"/>
                  </a:lnTo>
                  <a:lnTo>
                    <a:pt x="1704192" y="36945"/>
                  </a:lnTo>
                  <a:lnTo>
                    <a:pt x="1669187" y="9336"/>
                  </a:lnTo>
                  <a:lnTo>
                    <a:pt x="1639604" y="1037"/>
                  </a:lnTo>
                  <a:lnTo>
                    <a:pt x="1623005" y="0"/>
                  </a:lnTo>
                  <a:close/>
                </a:path>
                <a:path w="1734184" h="284479">
                  <a:moveTo>
                    <a:pt x="1711401" y="47520"/>
                  </a:moveTo>
                  <a:lnTo>
                    <a:pt x="1623005" y="47520"/>
                  </a:lnTo>
                  <a:lnTo>
                    <a:pt x="1630576" y="48173"/>
                  </a:lnTo>
                  <a:lnTo>
                    <a:pt x="1637629" y="50130"/>
                  </a:lnTo>
                  <a:lnTo>
                    <a:pt x="1664636" y="79421"/>
                  </a:lnTo>
                  <a:lnTo>
                    <a:pt x="1674140" y="126147"/>
                  </a:lnTo>
                  <a:lnTo>
                    <a:pt x="1674541" y="141089"/>
                  </a:lnTo>
                  <a:lnTo>
                    <a:pt x="1673721" y="163301"/>
                  </a:lnTo>
                  <a:lnTo>
                    <a:pt x="1660620" y="212169"/>
                  </a:lnTo>
                  <a:lnTo>
                    <a:pt x="1623005" y="235862"/>
                  </a:lnTo>
                  <a:lnTo>
                    <a:pt x="1711228" y="235862"/>
                  </a:lnTo>
                  <a:lnTo>
                    <a:pt x="1730361" y="182920"/>
                  </a:lnTo>
                  <a:lnTo>
                    <a:pt x="1733708" y="141089"/>
                  </a:lnTo>
                  <a:lnTo>
                    <a:pt x="1732930" y="119504"/>
                  </a:lnTo>
                  <a:lnTo>
                    <a:pt x="1730454" y="99558"/>
                  </a:lnTo>
                  <a:lnTo>
                    <a:pt x="1726277" y="81278"/>
                  </a:lnTo>
                  <a:lnTo>
                    <a:pt x="1720456" y="64788"/>
                  </a:lnTo>
                  <a:lnTo>
                    <a:pt x="1713043" y="49930"/>
                  </a:lnTo>
                  <a:lnTo>
                    <a:pt x="1711401" y="47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00992" y="4395035"/>
            <a:ext cx="4838700" cy="1407160"/>
          </a:xfrm>
          <a:custGeom>
            <a:avLst/>
            <a:gdLst/>
            <a:ahLst/>
            <a:cxnLst/>
            <a:rect l="l" t="t" r="r" b="b"/>
            <a:pathLst>
              <a:path w="4838700" h="1407160">
                <a:moveTo>
                  <a:pt x="4733420" y="0"/>
                </a:moveTo>
                <a:lnTo>
                  <a:pt x="104708" y="0"/>
                </a:lnTo>
                <a:lnTo>
                  <a:pt x="63951" y="8228"/>
                </a:lnTo>
                <a:lnTo>
                  <a:pt x="30668" y="30668"/>
                </a:lnTo>
                <a:lnTo>
                  <a:pt x="8228" y="63951"/>
                </a:lnTo>
                <a:lnTo>
                  <a:pt x="0" y="104708"/>
                </a:lnTo>
                <a:lnTo>
                  <a:pt x="0" y="1302123"/>
                </a:lnTo>
                <a:lnTo>
                  <a:pt x="8228" y="1342880"/>
                </a:lnTo>
                <a:lnTo>
                  <a:pt x="30668" y="1376163"/>
                </a:lnTo>
                <a:lnTo>
                  <a:pt x="63951" y="1398603"/>
                </a:lnTo>
                <a:lnTo>
                  <a:pt x="104708" y="1406831"/>
                </a:lnTo>
                <a:lnTo>
                  <a:pt x="4733420" y="1406831"/>
                </a:lnTo>
                <a:lnTo>
                  <a:pt x="4774177" y="1398603"/>
                </a:lnTo>
                <a:lnTo>
                  <a:pt x="4807460" y="1376163"/>
                </a:lnTo>
                <a:lnTo>
                  <a:pt x="4829900" y="1342880"/>
                </a:lnTo>
                <a:lnTo>
                  <a:pt x="4838129" y="1302123"/>
                </a:lnTo>
                <a:lnTo>
                  <a:pt x="4838129" y="104708"/>
                </a:lnTo>
                <a:lnTo>
                  <a:pt x="4829900" y="63951"/>
                </a:lnTo>
                <a:lnTo>
                  <a:pt x="4807460" y="30668"/>
                </a:lnTo>
                <a:lnTo>
                  <a:pt x="4774177" y="8228"/>
                </a:lnTo>
                <a:lnTo>
                  <a:pt x="4733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172374" y="5790399"/>
            <a:ext cx="4067810" cy="1123950"/>
            <a:chOff x="13172374" y="5790399"/>
            <a:chExt cx="4067810" cy="1123950"/>
          </a:xfrm>
        </p:grpSpPr>
        <p:sp>
          <p:nvSpPr>
            <p:cNvPr id="23" name="object 23"/>
            <p:cNvSpPr/>
            <p:nvPr/>
          </p:nvSpPr>
          <p:spPr>
            <a:xfrm>
              <a:off x="13172374" y="5790399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0107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09910" y="6214054"/>
              <a:ext cx="1578610" cy="284480"/>
            </a:xfrm>
            <a:custGeom>
              <a:avLst/>
              <a:gdLst/>
              <a:ahLst/>
              <a:cxnLst/>
              <a:rect l="l" t="t" r="r" b="b"/>
              <a:pathLst>
                <a:path w="1578609" h="284479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578609" h="284479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578609" h="284479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578609" h="284479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578609" h="284479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578609" h="284479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578609" h="284479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578609" h="284479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578609" h="284479">
                  <a:moveTo>
                    <a:pt x="363087" y="0"/>
                  </a:moveTo>
                  <a:lnTo>
                    <a:pt x="316830" y="9336"/>
                  </a:lnTo>
                  <a:lnTo>
                    <a:pt x="281867" y="36845"/>
                  </a:lnTo>
                  <a:lnTo>
                    <a:pt x="259822" y="81353"/>
                  </a:lnTo>
                  <a:lnTo>
                    <a:pt x="253213" y="119504"/>
                  </a:lnTo>
                  <a:lnTo>
                    <a:pt x="252385" y="141089"/>
                  </a:lnTo>
                  <a:lnTo>
                    <a:pt x="253154" y="162766"/>
                  </a:lnTo>
                  <a:lnTo>
                    <a:pt x="259713" y="201251"/>
                  </a:lnTo>
                  <a:lnTo>
                    <a:pt x="281734" y="246270"/>
                  </a:lnTo>
                  <a:lnTo>
                    <a:pt x="316705" y="274305"/>
                  </a:lnTo>
                  <a:lnTo>
                    <a:pt x="363087" y="283918"/>
                  </a:lnTo>
                  <a:lnTo>
                    <a:pt x="379745" y="282864"/>
                  </a:lnTo>
                  <a:lnTo>
                    <a:pt x="422388" y="267052"/>
                  </a:lnTo>
                  <a:lnTo>
                    <a:pt x="451311" y="235862"/>
                  </a:lnTo>
                  <a:lnTo>
                    <a:pt x="363087" y="235862"/>
                  </a:lnTo>
                  <a:lnTo>
                    <a:pt x="355508" y="235210"/>
                  </a:lnTo>
                  <a:lnTo>
                    <a:pt x="321248" y="203685"/>
                  </a:lnTo>
                  <a:lnTo>
                    <a:pt x="311810" y="156232"/>
                  </a:lnTo>
                  <a:lnTo>
                    <a:pt x="311417" y="141089"/>
                  </a:lnTo>
                  <a:lnTo>
                    <a:pt x="312354" y="119186"/>
                  </a:lnTo>
                  <a:lnTo>
                    <a:pt x="325606" y="70946"/>
                  </a:lnTo>
                  <a:lnTo>
                    <a:pt x="363087" y="47520"/>
                  </a:lnTo>
                  <a:lnTo>
                    <a:pt x="451483" y="47520"/>
                  </a:lnTo>
                  <a:lnTo>
                    <a:pt x="444274" y="36945"/>
                  </a:lnTo>
                  <a:lnTo>
                    <a:pt x="409269" y="9336"/>
                  </a:lnTo>
                  <a:lnTo>
                    <a:pt x="379686" y="1037"/>
                  </a:lnTo>
                  <a:lnTo>
                    <a:pt x="363087" y="0"/>
                  </a:lnTo>
                  <a:close/>
                </a:path>
                <a:path w="1578609" h="284479">
                  <a:moveTo>
                    <a:pt x="451483" y="47520"/>
                  </a:moveTo>
                  <a:lnTo>
                    <a:pt x="363087" y="47520"/>
                  </a:lnTo>
                  <a:lnTo>
                    <a:pt x="370659" y="48173"/>
                  </a:lnTo>
                  <a:lnTo>
                    <a:pt x="377712" y="50130"/>
                  </a:lnTo>
                  <a:lnTo>
                    <a:pt x="404718" y="79421"/>
                  </a:lnTo>
                  <a:lnTo>
                    <a:pt x="414222" y="126147"/>
                  </a:lnTo>
                  <a:lnTo>
                    <a:pt x="414624" y="141089"/>
                  </a:lnTo>
                  <a:lnTo>
                    <a:pt x="413804" y="163301"/>
                  </a:lnTo>
                  <a:lnTo>
                    <a:pt x="400702" y="212169"/>
                  </a:lnTo>
                  <a:lnTo>
                    <a:pt x="363087" y="235862"/>
                  </a:lnTo>
                  <a:lnTo>
                    <a:pt x="451311" y="235862"/>
                  </a:lnTo>
                  <a:lnTo>
                    <a:pt x="470444" y="182920"/>
                  </a:lnTo>
                  <a:lnTo>
                    <a:pt x="473790" y="141089"/>
                  </a:lnTo>
                  <a:lnTo>
                    <a:pt x="473012" y="119504"/>
                  </a:lnTo>
                  <a:lnTo>
                    <a:pt x="470537" y="99558"/>
                  </a:lnTo>
                  <a:lnTo>
                    <a:pt x="466360" y="81278"/>
                  </a:lnTo>
                  <a:lnTo>
                    <a:pt x="460538" y="64788"/>
                  </a:lnTo>
                  <a:lnTo>
                    <a:pt x="453126" y="49930"/>
                  </a:lnTo>
                  <a:lnTo>
                    <a:pt x="451483" y="47520"/>
                  </a:lnTo>
                  <a:close/>
                </a:path>
                <a:path w="1578609" h="284479">
                  <a:moveTo>
                    <a:pt x="691050" y="45914"/>
                  </a:moveTo>
                  <a:lnTo>
                    <a:pt x="609449" y="45914"/>
                  </a:lnTo>
                  <a:lnTo>
                    <a:pt x="616633" y="47520"/>
                  </a:lnTo>
                  <a:lnTo>
                    <a:pt x="622969" y="50733"/>
                  </a:lnTo>
                  <a:lnTo>
                    <a:pt x="629305" y="53856"/>
                  </a:lnTo>
                  <a:lnTo>
                    <a:pt x="634302" y="58363"/>
                  </a:lnTo>
                  <a:lnTo>
                    <a:pt x="637961" y="64253"/>
                  </a:lnTo>
                  <a:lnTo>
                    <a:pt x="641620" y="70053"/>
                  </a:lnTo>
                  <a:lnTo>
                    <a:pt x="643449" y="76969"/>
                  </a:lnTo>
                  <a:lnTo>
                    <a:pt x="643449" y="92230"/>
                  </a:lnTo>
                  <a:lnTo>
                    <a:pt x="621580" y="129058"/>
                  </a:lnTo>
                  <a:lnTo>
                    <a:pt x="507581" y="236130"/>
                  </a:lnTo>
                  <a:lnTo>
                    <a:pt x="507581" y="277894"/>
                  </a:lnTo>
                  <a:lnTo>
                    <a:pt x="703017" y="277894"/>
                  </a:lnTo>
                  <a:lnTo>
                    <a:pt x="703017" y="230508"/>
                  </a:lnTo>
                  <a:lnTo>
                    <a:pt x="587897" y="230508"/>
                  </a:lnTo>
                  <a:lnTo>
                    <a:pt x="587897" y="228634"/>
                  </a:lnTo>
                  <a:lnTo>
                    <a:pt x="627921" y="189412"/>
                  </a:lnTo>
                  <a:lnTo>
                    <a:pt x="641249" y="177022"/>
                  </a:lnTo>
                  <a:lnTo>
                    <a:pt x="652987" y="165552"/>
                  </a:lnTo>
                  <a:lnTo>
                    <a:pt x="678864" y="136345"/>
                  </a:lnTo>
                  <a:lnTo>
                    <a:pt x="697864" y="96547"/>
                  </a:lnTo>
                  <a:lnTo>
                    <a:pt x="699403" y="81119"/>
                  </a:lnTo>
                  <a:lnTo>
                    <a:pt x="698642" y="69607"/>
                  </a:lnTo>
                  <a:lnTo>
                    <a:pt x="696358" y="58764"/>
                  </a:lnTo>
                  <a:lnTo>
                    <a:pt x="692551" y="48591"/>
                  </a:lnTo>
                  <a:lnTo>
                    <a:pt x="691050" y="45914"/>
                  </a:lnTo>
                  <a:close/>
                </a:path>
                <a:path w="1578609" h="284479">
                  <a:moveTo>
                    <a:pt x="601819" y="0"/>
                  </a:moveTo>
                  <a:lnTo>
                    <a:pt x="562614" y="6099"/>
                  </a:lnTo>
                  <a:lnTo>
                    <a:pt x="523786" y="32151"/>
                  </a:lnTo>
                  <a:lnTo>
                    <a:pt x="505665" y="75204"/>
                  </a:lnTo>
                  <a:lnTo>
                    <a:pt x="504903" y="88214"/>
                  </a:lnTo>
                  <a:lnTo>
                    <a:pt x="559920" y="88214"/>
                  </a:lnTo>
                  <a:lnTo>
                    <a:pt x="559920" y="79468"/>
                  </a:lnTo>
                  <a:lnTo>
                    <a:pt x="561616" y="71927"/>
                  </a:lnTo>
                  <a:lnTo>
                    <a:pt x="568398" y="59255"/>
                  </a:lnTo>
                  <a:lnTo>
                    <a:pt x="573217" y="54392"/>
                  </a:lnTo>
                  <a:lnTo>
                    <a:pt x="585711" y="47609"/>
                  </a:lnTo>
                  <a:lnTo>
                    <a:pt x="593029" y="45914"/>
                  </a:lnTo>
                  <a:lnTo>
                    <a:pt x="691050" y="45914"/>
                  </a:lnTo>
                  <a:lnTo>
                    <a:pt x="687222" y="39087"/>
                  </a:lnTo>
                  <a:lnTo>
                    <a:pt x="653087" y="10441"/>
                  </a:lnTo>
                  <a:lnTo>
                    <a:pt x="616067" y="652"/>
                  </a:lnTo>
                  <a:lnTo>
                    <a:pt x="601819" y="0"/>
                  </a:lnTo>
                  <a:close/>
                </a:path>
                <a:path w="1578609" h="284479">
                  <a:moveTo>
                    <a:pt x="844967" y="0"/>
                  </a:moveTo>
                  <a:lnTo>
                    <a:pt x="798710" y="9336"/>
                  </a:lnTo>
                  <a:lnTo>
                    <a:pt x="763747" y="36845"/>
                  </a:lnTo>
                  <a:lnTo>
                    <a:pt x="741702" y="81353"/>
                  </a:lnTo>
                  <a:lnTo>
                    <a:pt x="735092" y="119504"/>
                  </a:lnTo>
                  <a:lnTo>
                    <a:pt x="734265" y="141089"/>
                  </a:lnTo>
                  <a:lnTo>
                    <a:pt x="735034" y="162766"/>
                  </a:lnTo>
                  <a:lnTo>
                    <a:pt x="741593" y="201251"/>
                  </a:lnTo>
                  <a:lnTo>
                    <a:pt x="763614" y="246270"/>
                  </a:lnTo>
                  <a:lnTo>
                    <a:pt x="798585" y="274305"/>
                  </a:lnTo>
                  <a:lnTo>
                    <a:pt x="844967" y="283918"/>
                  </a:lnTo>
                  <a:lnTo>
                    <a:pt x="861625" y="282864"/>
                  </a:lnTo>
                  <a:lnTo>
                    <a:pt x="904268" y="267052"/>
                  </a:lnTo>
                  <a:lnTo>
                    <a:pt x="933191" y="235862"/>
                  </a:lnTo>
                  <a:lnTo>
                    <a:pt x="844967" y="235862"/>
                  </a:lnTo>
                  <a:lnTo>
                    <a:pt x="837388" y="235210"/>
                  </a:lnTo>
                  <a:lnTo>
                    <a:pt x="803128" y="203685"/>
                  </a:lnTo>
                  <a:lnTo>
                    <a:pt x="793690" y="156232"/>
                  </a:lnTo>
                  <a:lnTo>
                    <a:pt x="793297" y="141089"/>
                  </a:lnTo>
                  <a:lnTo>
                    <a:pt x="794234" y="119186"/>
                  </a:lnTo>
                  <a:lnTo>
                    <a:pt x="807486" y="70946"/>
                  </a:lnTo>
                  <a:lnTo>
                    <a:pt x="844967" y="47520"/>
                  </a:lnTo>
                  <a:lnTo>
                    <a:pt x="933363" y="47520"/>
                  </a:lnTo>
                  <a:lnTo>
                    <a:pt x="926154" y="36945"/>
                  </a:lnTo>
                  <a:lnTo>
                    <a:pt x="891149" y="9336"/>
                  </a:lnTo>
                  <a:lnTo>
                    <a:pt x="861566" y="1037"/>
                  </a:lnTo>
                  <a:lnTo>
                    <a:pt x="844967" y="0"/>
                  </a:lnTo>
                  <a:close/>
                </a:path>
                <a:path w="1578609" h="284479">
                  <a:moveTo>
                    <a:pt x="933363" y="47520"/>
                  </a:moveTo>
                  <a:lnTo>
                    <a:pt x="844967" y="47520"/>
                  </a:lnTo>
                  <a:lnTo>
                    <a:pt x="852539" y="48173"/>
                  </a:lnTo>
                  <a:lnTo>
                    <a:pt x="859592" y="50130"/>
                  </a:lnTo>
                  <a:lnTo>
                    <a:pt x="886598" y="79421"/>
                  </a:lnTo>
                  <a:lnTo>
                    <a:pt x="896102" y="126147"/>
                  </a:lnTo>
                  <a:lnTo>
                    <a:pt x="896504" y="141089"/>
                  </a:lnTo>
                  <a:lnTo>
                    <a:pt x="895684" y="163301"/>
                  </a:lnTo>
                  <a:lnTo>
                    <a:pt x="882582" y="212169"/>
                  </a:lnTo>
                  <a:lnTo>
                    <a:pt x="844967" y="235862"/>
                  </a:lnTo>
                  <a:lnTo>
                    <a:pt x="933191" y="235862"/>
                  </a:lnTo>
                  <a:lnTo>
                    <a:pt x="952324" y="182920"/>
                  </a:lnTo>
                  <a:lnTo>
                    <a:pt x="955670" y="141089"/>
                  </a:lnTo>
                  <a:lnTo>
                    <a:pt x="954892" y="119504"/>
                  </a:lnTo>
                  <a:lnTo>
                    <a:pt x="952416" y="99558"/>
                  </a:lnTo>
                  <a:lnTo>
                    <a:pt x="948239" y="81278"/>
                  </a:lnTo>
                  <a:lnTo>
                    <a:pt x="942418" y="64788"/>
                  </a:lnTo>
                  <a:lnTo>
                    <a:pt x="935006" y="49930"/>
                  </a:lnTo>
                  <a:lnTo>
                    <a:pt x="933363" y="47520"/>
                  </a:lnTo>
                  <a:close/>
                </a:path>
                <a:path w="1578609" h="284479">
                  <a:moveTo>
                    <a:pt x="1166558" y="3748"/>
                  </a:moveTo>
                  <a:lnTo>
                    <a:pt x="974201" y="3748"/>
                  </a:lnTo>
                  <a:lnTo>
                    <a:pt x="974201" y="51134"/>
                  </a:lnTo>
                  <a:lnTo>
                    <a:pt x="1106589" y="51134"/>
                  </a:lnTo>
                  <a:lnTo>
                    <a:pt x="1106589" y="53008"/>
                  </a:lnTo>
                  <a:lnTo>
                    <a:pt x="992941" y="277894"/>
                  </a:lnTo>
                  <a:lnTo>
                    <a:pt x="1052777" y="277894"/>
                  </a:lnTo>
                  <a:lnTo>
                    <a:pt x="1166558" y="51804"/>
                  </a:lnTo>
                  <a:lnTo>
                    <a:pt x="1166558" y="3748"/>
                  </a:lnTo>
                  <a:close/>
                </a:path>
                <a:path w="1578609" h="284479">
                  <a:moveTo>
                    <a:pt x="1318013" y="58764"/>
                  </a:moveTo>
                  <a:lnTo>
                    <a:pt x="1260051" y="58764"/>
                  </a:lnTo>
                  <a:lnTo>
                    <a:pt x="1260051" y="277894"/>
                  </a:lnTo>
                  <a:lnTo>
                    <a:pt x="1318013" y="277894"/>
                  </a:lnTo>
                  <a:lnTo>
                    <a:pt x="1318013" y="58764"/>
                  </a:lnTo>
                  <a:close/>
                </a:path>
                <a:path w="1578609" h="284479">
                  <a:moveTo>
                    <a:pt x="1318013" y="3748"/>
                  </a:moveTo>
                  <a:lnTo>
                    <a:pt x="1263531" y="3748"/>
                  </a:lnTo>
                  <a:lnTo>
                    <a:pt x="1195664" y="46717"/>
                  </a:lnTo>
                  <a:lnTo>
                    <a:pt x="1195664" y="98119"/>
                  </a:lnTo>
                  <a:lnTo>
                    <a:pt x="1258445" y="58764"/>
                  </a:lnTo>
                  <a:lnTo>
                    <a:pt x="1318013" y="58764"/>
                  </a:lnTo>
                  <a:lnTo>
                    <a:pt x="1318013" y="3748"/>
                  </a:lnTo>
                  <a:close/>
                </a:path>
                <a:path w="1578609" h="284479">
                  <a:moveTo>
                    <a:pt x="1432789" y="200389"/>
                  </a:moveTo>
                  <a:lnTo>
                    <a:pt x="1376567" y="200389"/>
                  </a:lnTo>
                  <a:lnTo>
                    <a:pt x="1377613" y="211901"/>
                  </a:lnTo>
                  <a:lnTo>
                    <a:pt x="1397148" y="251097"/>
                  </a:lnTo>
                  <a:lnTo>
                    <a:pt x="1436654" y="275769"/>
                  </a:lnTo>
                  <a:lnTo>
                    <a:pt x="1475758" y="281643"/>
                  </a:lnTo>
                  <a:lnTo>
                    <a:pt x="1490550" y="280881"/>
                  </a:lnTo>
                  <a:lnTo>
                    <a:pt x="1529302" y="269461"/>
                  </a:lnTo>
                  <a:lnTo>
                    <a:pt x="1565031" y="236130"/>
                  </a:lnTo>
                  <a:lnTo>
                    <a:pt x="1475758" y="236130"/>
                  </a:lnTo>
                  <a:lnTo>
                    <a:pt x="1467484" y="235511"/>
                  </a:lnTo>
                  <a:lnTo>
                    <a:pt x="1433977" y="207977"/>
                  </a:lnTo>
                  <a:lnTo>
                    <a:pt x="1432789" y="200389"/>
                  </a:lnTo>
                  <a:close/>
                </a:path>
                <a:path w="1578609" h="284479">
                  <a:moveTo>
                    <a:pt x="1566540" y="139081"/>
                  </a:moveTo>
                  <a:lnTo>
                    <a:pt x="1474955" y="139081"/>
                  </a:lnTo>
                  <a:lnTo>
                    <a:pt x="1484147" y="139170"/>
                  </a:lnTo>
                  <a:lnTo>
                    <a:pt x="1492312" y="141267"/>
                  </a:lnTo>
                  <a:lnTo>
                    <a:pt x="1520802" y="174353"/>
                  </a:lnTo>
                  <a:lnTo>
                    <a:pt x="1522342" y="187940"/>
                  </a:lnTo>
                  <a:lnTo>
                    <a:pt x="1521965" y="194834"/>
                  </a:lnTo>
                  <a:lnTo>
                    <a:pt x="1492892" y="234122"/>
                  </a:lnTo>
                  <a:lnTo>
                    <a:pt x="1484860" y="236130"/>
                  </a:lnTo>
                  <a:lnTo>
                    <a:pt x="1565031" y="236130"/>
                  </a:lnTo>
                  <a:lnTo>
                    <a:pt x="1577409" y="199937"/>
                  </a:lnTo>
                  <a:lnTo>
                    <a:pt x="1578162" y="186468"/>
                  </a:lnTo>
                  <a:lnTo>
                    <a:pt x="1577517" y="173667"/>
                  </a:lnTo>
                  <a:lnTo>
                    <a:pt x="1575451" y="161636"/>
                  </a:lnTo>
                  <a:lnTo>
                    <a:pt x="1571962" y="150375"/>
                  </a:lnTo>
                  <a:lnTo>
                    <a:pt x="1567051" y="139884"/>
                  </a:lnTo>
                  <a:lnTo>
                    <a:pt x="1566540" y="139081"/>
                  </a:lnTo>
                  <a:close/>
                </a:path>
                <a:path w="1578609" h="284479">
                  <a:moveTo>
                    <a:pt x="1563035" y="3748"/>
                  </a:moveTo>
                  <a:lnTo>
                    <a:pt x="1395442" y="3748"/>
                  </a:lnTo>
                  <a:lnTo>
                    <a:pt x="1382457" y="148317"/>
                  </a:lnTo>
                  <a:lnTo>
                    <a:pt x="1433994" y="157554"/>
                  </a:lnTo>
                  <a:lnTo>
                    <a:pt x="1438188" y="151842"/>
                  </a:lnTo>
                  <a:lnTo>
                    <a:pt x="1444033" y="147336"/>
                  </a:lnTo>
                  <a:lnTo>
                    <a:pt x="1459115" y="140732"/>
                  </a:lnTo>
                  <a:lnTo>
                    <a:pt x="1466923" y="139081"/>
                  </a:lnTo>
                  <a:lnTo>
                    <a:pt x="1566540" y="139081"/>
                  </a:lnTo>
                  <a:lnTo>
                    <a:pt x="1560919" y="130254"/>
                  </a:lnTo>
                  <a:lnTo>
                    <a:pt x="1553765" y="121712"/>
                  </a:lnTo>
                  <a:lnTo>
                    <a:pt x="1551674" y="119805"/>
                  </a:lnTo>
                  <a:lnTo>
                    <a:pt x="1436135" y="119805"/>
                  </a:lnTo>
                  <a:lnTo>
                    <a:pt x="1443230" y="51134"/>
                  </a:lnTo>
                  <a:lnTo>
                    <a:pt x="1563035" y="51134"/>
                  </a:lnTo>
                  <a:lnTo>
                    <a:pt x="1563035" y="3748"/>
                  </a:lnTo>
                  <a:close/>
                </a:path>
                <a:path w="1578609" h="284479">
                  <a:moveTo>
                    <a:pt x="1492223" y="96245"/>
                  </a:moveTo>
                  <a:lnTo>
                    <a:pt x="1452726" y="106502"/>
                  </a:lnTo>
                  <a:lnTo>
                    <a:pt x="1437741" y="119805"/>
                  </a:lnTo>
                  <a:lnTo>
                    <a:pt x="1551674" y="119805"/>
                  </a:lnTo>
                  <a:lnTo>
                    <a:pt x="1515648" y="99157"/>
                  </a:lnTo>
                  <a:lnTo>
                    <a:pt x="1492223" y="96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72374" y="9266733"/>
            <a:ext cx="4067556" cy="112342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7874106" y="5790399"/>
            <a:ext cx="4067810" cy="1123950"/>
            <a:chOff x="7874106" y="5790399"/>
            <a:chExt cx="4067810" cy="1123950"/>
          </a:xfrm>
        </p:grpSpPr>
        <p:sp>
          <p:nvSpPr>
            <p:cNvPr id="27" name="object 27"/>
            <p:cNvSpPr/>
            <p:nvPr/>
          </p:nvSpPr>
          <p:spPr>
            <a:xfrm>
              <a:off x="7874106" y="5790399"/>
              <a:ext cx="4067810" cy="1123950"/>
            </a:xfrm>
            <a:custGeom>
              <a:avLst/>
              <a:gdLst/>
              <a:ahLst/>
              <a:cxnLst/>
              <a:rect l="l" t="t" r="r" b="b"/>
              <a:pathLst>
                <a:path w="4067809" h="1123950">
                  <a:moveTo>
                    <a:pt x="3505846" y="0"/>
                  </a:moveTo>
                  <a:lnTo>
                    <a:pt x="561710" y="0"/>
                  </a:lnTo>
                  <a:lnTo>
                    <a:pt x="513243" y="2061"/>
                  </a:lnTo>
                  <a:lnTo>
                    <a:pt x="465922" y="8134"/>
                  </a:lnTo>
                  <a:lnTo>
                    <a:pt x="419914" y="18050"/>
                  </a:lnTo>
                  <a:lnTo>
                    <a:pt x="375387" y="31640"/>
                  </a:lnTo>
                  <a:lnTo>
                    <a:pt x="332512" y="48735"/>
                  </a:lnTo>
                  <a:lnTo>
                    <a:pt x="291456" y="69166"/>
                  </a:lnTo>
                  <a:lnTo>
                    <a:pt x="252388" y="92766"/>
                  </a:lnTo>
                  <a:lnTo>
                    <a:pt x="215476" y="119366"/>
                  </a:lnTo>
                  <a:lnTo>
                    <a:pt x="180889" y="148796"/>
                  </a:lnTo>
                  <a:lnTo>
                    <a:pt x="148797" y="180889"/>
                  </a:lnTo>
                  <a:lnTo>
                    <a:pt x="119366" y="215476"/>
                  </a:lnTo>
                  <a:lnTo>
                    <a:pt x="92766" y="252387"/>
                  </a:lnTo>
                  <a:lnTo>
                    <a:pt x="69166" y="291456"/>
                  </a:lnTo>
                  <a:lnTo>
                    <a:pt x="48735" y="332512"/>
                  </a:lnTo>
                  <a:lnTo>
                    <a:pt x="31640" y="375387"/>
                  </a:lnTo>
                  <a:lnTo>
                    <a:pt x="18050" y="419913"/>
                  </a:lnTo>
                  <a:lnTo>
                    <a:pt x="8134" y="465922"/>
                  </a:lnTo>
                  <a:lnTo>
                    <a:pt x="2061" y="513243"/>
                  </a:lnTo>
                  <a:lnTo>
                    <a:pt x="0" y="561710"/>
                  </a:lnTo>
                  <a:lnTo>
                    <a:pt x="2061" y="610176"/>
                  </a:lnTo>
                  <a:lnTo>
                    <a:pt x="8134" y="657498"/>
                  </a:lnTo>
                  <a:lnTo>
                    <a:pt x="18050" y="703506"/>
                  </a:lnTo>
                  <a:lnTo>
                    <a:pt x="31640" y="748032"/>
                  </a:lnTo>
                  <a:lnTo>
                    <a:pt x="48735" y="790908"/>
                  </a:lnTo>
                  <a:lnTo>
                    <a:pt x="69166" y="831964"/>
                  </a:lnTo>
                  <a:lnTo>
                    <a:pt x="92766" y="871032"/>
                  </a:lnTo>
                  <a:lnTo>
                    <a:pt x="119366" y="907944"/>
                  </a:lnTo>
                  <a:lnTo>
                    <a:pt x="148796" y="942530"/>
                  </a:lnTo>
                  <a:lnTo>
                    <a:pt x="180889" y="974623"/>
                  </a:lnTo>
                  <a:lnTo>
                    <a:pt x="215476" y="1004054"/>
                  </a:lnTo>
                  <a:lnTo>
                    <a:pt x="252387" y="1030653"/>
                  </a:lnTo>
                  <a:lnTo>
                    <a:pt x="291456" y="1054253"/>
                  </a:lnTo>
                  <a:lnTo>
                    <a:pt x="332512" y="1074685"/>
                  </a:lnTo>
                  <a:lnTo>
                    <a:pt x="375387" y="1091780"/>
                  </a:lnTo>
                  <a:lnTo>
                    <a:pt x="419913" y="1105369"/>
                  </a:lnTo>
                  <a:lnTo>
                    <a:pt x="465921" y="1115285"/>
                  </a:lnTo>
                  <a:lnTo>
                    <a:pt x="513243" y="1121358"/>
                  </a:lnTo>
                  <a:lnTo>
                    <a:pt x="561710" y="1123420"/>
                  </a:lnTo>
                  <a:lnTo>
                    <a:pt x="3505846" y="1123420"/>
                  </a:lnTo>
                  <a:lnTo>
                    <a:pt x="3554312" y="1121358"/>
                  </a:lnTo>
                  <a:lnTo>
                    <a:pt x="3601634" y="1115285"/>
                  </a:lnTo>
                  <a:lnTo>
                    <a:pt x="3647642" y="1105369"/>
                  </a:lnTo>
                  <a:lnTo>
                    <a:pt x="3692168" y="1091780"/>
                  </a:lnTo>
                  <a:lnTo>
                    <a:pt x="3735044" y="1074685"/>
                  </a:lnTo>
                  <a:lnTo>
                    <a:pt x="3776100" y="1054253"/>
                  </a:lnTo>
                  <a:lnTo>
                    <a:pt x="3815168" y="1030653"/>
                  </a:lnTo>
                  <a:lnTo>
                    <a:pt x="3852080" y="1004054"/>
                  </a:lnTo>
                  <a:lnTo>
                    <a:pt x="3886666" y="974623"/>
                  </a:lnTo>
                  <a:lnTo>
                    <a:pt x="3918759" y="942530"/>
                  </a:lnTo>
                  <a:lnTo>
                    <a:pt x="3948190" y="907944"/>
                  </a:lnTo>
                  <a:lnTo>
                    <a:pt x="3974789" y="871032"/>
                  </a:lnTo>
                  <a:lnTo>
                    <a:pt x="3998389" y="831964"/>
                  </a:lnTo>
                  <a:lnTo>
                    <a:pt x="4018821" y="790908"/>
                  </a:lnTo>
                  <a:lnTo>
                    <a:pt x="4035916" y="748032"/>
                  </a:lnTo>
                  <a:lnTo>
                    <a:pt x="4049506" y="703506"/>
                  </a:lnTo>
                  <a:lnTo>
                    <a:pt x="4059421" y="657498"/>
                  </a:lnTo>
                  <a:lnTo>
                    <a:pt x="4065494" y="610176"/>
                  </a:lnTo>
                  <a:lnTo>
                    <a:pt x="4067556" y="561710"/>
                  </a:lnTo>
                  <a:lnTo>
                    <a:pt x="4065494" y="513243"/>
                  </a:lnTo>
                  <a:lnTo>
                    <a:pt x="4059421" y="465922"/>
                  </a:lnTo>
                  <a:lnTo>
                    <a:pt x="4049506" y="419913"/>
                  </a:lnTo>
                  <a:lnTo>
                    <a:pt x="4035916" y="375387"/>
                  </a:lnTo>
                  <a:lnTo>
                    <a:pt x="4018821" y="332512"/>
                  </a:lnTo>
                  <a:lnTo>
                    <a:pt x="3998389" y="291456"/>
                  </a:lnTo>
                  <a:lnTo>
                    <a:pt x="3974789" y="252387"/>
                  </a:lnTo>
                  <a:lnTo>
                    <a:pt x="3948190" y="215476"/>
                  </a:lnTo>
                  <a:lnTo>
                    <a:pt x="3918759" y="180889"/>
                  </a:lnTo>
                  <a:lnTo>
                    <a:pt x="3886667" y="148796"/>
                  </a:lnTo>
                  <a:lnTo>
                    <a:pt x="3852080" y="119366"/>
                  </a:lnTo>
                  <a:lnTo>
                    <a:pt x="3815168" y="92766"/>
                  </a:lnTo>
                  <a:lnTo>
                    <a:pt x="3776100" y="69166"/>
                  </a:lnTo>
                  <a:lnTo>
                    <a:pt x="3735044" y="48735"/>
                  </a:lnTo>
                  <a:lnTo>
                    <a:pt x="3692169" y="31640"/>
                  </a:lnTo>
                  <a:lnTo>
                    <a:pt x="3647643" y="18050"/>
                  </a:lnTo>
                  <a:lnTo>
                    <a:pt x="3601634" y="8134"/>
                  </a:lnTo>
                  <a:lnTo>
                    <a:pt x="3554313" y="2061"/>
                  </a:lnTo>
                  <a:lnTo>
                    <a:pt x="3505846" y="0"/>
                  </a:lnTo>
                  <a:close/>
                </a:path>
              </a:pathLst>
            </a:custGeom>
            <a:solidFill>
              <a:srgbClr val="8A4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54215" y="6214054"/>
              <a:ext cx="1693545" cy="281940"/>
            </a:xfrm>
            <a:custGeom>
              <a:avLst/>
              <a:gdLst/>
              <a:ahLst/>
              <a:cxnLst/>
              <a:rect l="l" t="t" r="r" b="b"/>
              <a:pathLst>
                <a:path w="1693545" h="281939">
                  <a:moveTo>
                    <a:pt x="114183" y="3748"/>
                  </a:moveTo>
                  <a:lnTo>
                    <a:pt x="71347" y="3748"/>
                  </a:lnTo>
                  <a:lnTo>
                    <a:pt x="26370" y="277894"/>
                  </a:lnTo>
                  <a:lnTo>
                    <a:pt x="69206" y="277894"/>
                  </a:lnTo>
                  <a:lnTo>
                    <a:pt x="114183" y="3748"/>
                  </a:lnTo>
                  <a:close/>
                </a:path>
                <a:path w="1693545" h="281939">
                  <a:moveTo>
                    <a:pt x="210563" y="3748"/>
                  </a:moveTo>
                  <a:lnTo>
                    <a:pt x="167727" y="3748"/>
                  </a:lnTo>
                  <a:lnTo>
                    <a:pt x="122750" y="277894"/>
                  </a:lnTo>
                  <a:lnTo>
                    <a:pt x="165585" y="277894"/>
                  </a:lnTo>
                  <a:lnTo>
                    <a:pt x="210563" y="3748"/>
                  </a:lnTo>
                  <a:close/>
                </a:path>
                <a:path w="1693545" h="281939">
                  <a:moveTo>
                    <a:pt x="44554" y="167058"/>
                  </a:moveTo>
                  <a:lnTo>
                    <a:pt x="7094" y="167058"/>
                  </a:lnTo>
                  <a:lnTo>
                    <a:pt x="0" y="209893"/>
                  </a:lnTo>
                  <a:lnTo>
                    <a:pt x="37527" y="209893"/>
                  </a:lnTo>
                  <a:lnTo>
                    <a:pt x="44554" y="167058"/>
                  </a:lnTo>
                  <a:close/>
                </a:path>
                <a:path w="1693545" h="281939">
                  <a:moveTo>
                    <a:pt x="140934" y="167058"/>
                  </a:moveTo>
                  <a:lnTo>
                    <a:pt x="87390" y="167058"/>
                  </a:lnTo>
                  <a:lnTo>
                    <a:pt x="80362" y="209893"/>
                  </a:lnTo>
                  <a:lnTo>
                    <a:pt x="133906" y="209893"/>
                  </a:lnTo>
                  <a:lnTo>
                    <a:pt x="140934" y="167058"/>
                  </a:lnTo>
                  <a:close/>
                </a:path>
                <a:path w="1693545" h="281939">
                  <a:moveTo>
                    <a:pt x="221271" y="167058"/>
                  </a:moveTo>
                  <a:lnTo>
                    <a:pt x="183769" y="167058"/>
                  </a:lnTo>
                  <a:lnTo>
                    <a:pt x="176742" y="209893"/>
                  </a:lnTo>
                  <a:lnTo>
                    <a:pt x="214177" y="209893"/>
                  </a:lnTo>
                  <a:lnTo>
                    <a:pt x="221271" y="167058"/>
                  </a:lnTo>
                  <a:close/>
                </a:path>
                <a:path w="1693545" h="281939">
                  <a:moveTo>
                    <a:pt x="60191" y="71749"/>
                  </a:moveTo>
                  <a:lnTo>
                    <a:pt x="22890" y="71749"/>
                  </a:lnTo>
                  <a:lnTo>
                    <a:pt x="15661" y="114584"/>
                  </a:lnTo>
                  <a:lnTo>
                    <a:pt x="53163" y="114584"/>
                  </a:lnTo>
                  <a:lnTo>
                    <a:pt x="60191" y="71749"/>
                  </a:lnTo>
                  <a:close/>
                </a:path>
                <a:path w="1693545" h="281939">
                  <a:moveTo>
                    <a:pt x="156571" y="71749"/>
                  </a:moveTo>
                  <a:lnTo>
                    <a:pt x="103026" y="71749"/>
                  </a:lnTo>
                  <a:lnTo>
                    <a:pt x="95999" y="114584"/>
                  </a:lnTo>
                  <a:lnTo>
                    <a:pt x="149543" y="114584"/>
                  </a:lnTo>
                  <a:lnTo>
                    <a:pt x="156571" y="71749"/>
                  </a:lnTo>
                  <a:close/>
                </a:path>
                <a:path w="1693545" h="281939">
                  <a:moveTo>
                    <a:pt x="237067" y="71749"/>
                  </a:moveTo>
                  <a:lnTo>
                    <a:pt x="199406" y="71749"/>
                  </a:lnTo>
                  <a:lnTo>
                    <a:pt x="192378" y="114584"/>
                  </a:lnTo>
                  <a:lnTo>
                    <a:pt x="229838" y="114584"/>
                  </a:lnTo>
                  <a:lnTo>
                    <a:pt x="237067" y="71749"/>
                  </a:lnTo>
                  <a:close/>
                </a:path>
                <a:path w="1693545" h="281939">
                  <a:moveTo>
                    <a:pt x="357867" y="0"/>
                  </a:moveTo>
                  <a:lnTo>
                    <a:pt x="319616" y="5421"/>
                  </a:lnTo>
                  <a:lnTo>
                    <a:pt x="281006" y="27960"/>
                  </a:lnTo>
                  <a:lnTo>
                    <a:pt x="262529" y="63466"/>
                  </a:lnTo>
                  <a:lnTo>
                    <a:pt x="261755" y="73757"/>
                  </a:lnTo>
                  <a:lnTo>
                    <a:pt x="262621" y="84708"/>
                  </a:lnTo>
                  <a:lnTo>
                    <a:pt x="282754" y="120901"/>
                  </a:lnTo>
                  <a:lnTo>
                    <a:pt x="311016" y="134530"/>
                  </a:lnTo>
                  <a:lnTo>
                    <a:pt x="311016" y="136404"/>
                  </a:lnTo>
                  <a:lnTo>
                    <a:pt x="274354" y="153780"/>
                  </a:lnTo>
                  <a:lnTo>
                    <a:pt x="253522" y="187706"/>
                  </a:lnTo>
                  <a:lnTo>
                    <a:pt x="251581" y="204137"/>
                  </a:lnTo>
                  <a:lnTo>
                    <a:pt x="252435" y="214955"/>
                  </a:lnTo>
                  <a:lnTo>
                    <a:pt x="272706" y="252202"/>
                  </a:lnTo>
                  <a:lnTo>
                    <a:pt x="315324" y="275995"/>
                  </a:lnTo>
                  <a:lnTo>
                    <a:pt x="357867" y="281643"/>
                  </a:lnTo>
                  <a:lnTo>
                    <a:pt x="372893" y="281015"/>
                  </a:lnTo>
                  <a:lnTo>
                    <a:pt x="412750" y="271603"/>
                  </a:lnTo>
                  <a:lnTo>
                    <a:pt x="450498" y="243894"/>
                  </a:lnTo>
                  <a:lnTo>
                    <a:pt x="453680" y="239075"/>
                  </a:lnTo>
                  <a:lnTo>
                    <a:pt x="348764" y="239075"/>
                  </a:lnTo>
                  <a:lnTo>
                    <a:pt x="340733" y="237424"/>
                  </a:lnTo>
                  <a:lnTo>
                    <a:pt x="311819" y="207350"/>
                  </a:lnTo>
                  <a:lnTo>
                    <a:pt x="311819" y="191643"/>
                  </a:lnTo>
                  <a:lnTo>
                    <a:pt x="334173" y="164113"/>
                  </a:lnTo>
                  <a:lnTo>
                    <a:pt x="341134" y="160543"/>
                  </a:lnTo>
                  <a:lnTo>
                    <a:pt x="349032" y="158758"/>
                  </a:lnTo>
                  <a:lnTo>
                    <a:pt x="446111" y="158758"/>
                  </a:lnTo>
                  <a:lnTo>
                    <a:pt x="441112" y="153780"/>
                  </a:lnTo>
                  <a:lnTo>
                    <a:pt x="404852" y="136404"/>
                  </a:lnTo>
                  <a:lnTo>
                    <a:pt x="404852" y="134530"/>
                  </a:lnTo>
                  <a:lnTo>
                    <a:pt x="415143" y="131543"/>
                  </a:lnTo>
                  <a:lnTo>
                    <a:pt x="424463" y="127000"/>
                  </a:lnTo>
                  <a:lnTo>
                    <a:pt x="432812" y="120901"/>
                  </a:lnTo>
                  <a:lnTo>
                    <a:pt x="436965" y="116592"/>
                  </a:lnTo>
                  <a:lnTo>
                    <a:pt x="350192" y="116592"/>
                  </a:lnTo>
                  <a:lnTo>
                    <a:pt x="343365" y="115031"/>
                  </a:lnTo>
                  <a:lnTo>
                    <a:pt x="331407" y="108784"/>
                  </a:lnTo>
                  <a:lnTo>
                    <a:pt x="326722" y="104456"/>
                  </a:lnTo>
                  <a:lnTo>
                    <a:pt x="319940" y="93390"/>
                  </a:lnTo>
                  <a:lnTo>
                    <a:pt x="318244" y="87009"/>
                  </a:lnTo>
                  <a:lnTo>
                    <a:pt x="318244" y="72641"/>
                  </a:lnTo>
                  <a:lnTo>
                    <a:pt x="337252" y="48323"/>
                  </a:lnTo>
                  <a:lnTo>
                    <a:pt x="343232" y="45200"/>
                  </a:lnTo>
                  <a:lnTo>
                    <a:pt x="350103" y="43638"/>
                  </a:lnTo>
                  <a:lnTo>
                    <a:pt x="446379" y="43638"/>
                  </a:lnTo>
                  <a:lnTo>
                    <a:pt x="441530" y="36008"/>
                  </a:lnTo>
                  <a:lnTo>
                    <a:pt x="407262" y="9637"/>
                  </a:lnTo>
                  <a:lnTo>
                    <a:pt x="371345" y="602"/>
                  </a:lnTo>
                  <a:lnTo>
                    <a:pt x="357867" y="0"/>
                  </a:lnTo>
                  <a:close/>
                </a:path>
                <a:path w="1693545" h="281939">
                  <a:moveTo>
                    <a:pt x="446111" y="158758"/>
                  </a:moveTo>
                  <a:lnTo>
                    <a:pt x="366791" y="158758"/>
                  </a:lnTo>
                  <a:lnTo>
                    <a:pt x="374689" y="160543"/>
                  </a:lnTo>
                  <a:lnTo>
                    <a:pt x="381560" y="164113"/>
                  </a:lnTo>
                  <a:lnTo>
                    <a:pt x="388432" y="167593"/>
                  </a:lnTo>
                  <a:lnTo>
                    <a:pt x="393875" y="172412"/>
                  </a:lnTo>
                  <a:lnTo>
                    <a:pt x="397891" y="178570"/>
                  </a:lnTo>
                  <a:lnTo>
                    <a:pt x="401907" y="184638"/>
                  </a:lnTo>
                  <a:lnTo>
                    <a:pt x="403915" y="191643"/>
                  </a:lnTo>
                  <a:lnTo>
                    <a:pt x="403915" y="207350"/>
                  </a:lnTo>
                  <a:lnTo>
                    <a:pt x="401952" y="214221"/>
                  </a:lnTo>
                  <a:lnTo>
                    <a:pt x="398025" y="220200"/>
                  </a:lnTo>
                  <a:lnTo>
                    <a:pt x="394188" y="226090"/>
                  </a:lnTo>
                  <a:lnTo>
                    <a:pt x="388833" y="230731"/>
                  </a:lnTo>
                  <a:lnTo>
                    <a:pt x="381962" y="234122"/>
                  </a:lnTo>
                  <a:lnTo>
                    <a:pt x="375090" y="237424"/>
                  </a:lnTo>
                  <a:lnTo>
                    <a:pt x="367059" y="239075"/>
                  </a:lnTo>
                  <a:lnTo>
                    <a:pt x="453680" y="239075"/>
                  </a:lnTo>
                  <a:lnTo>
                    <a:pt x="456480" y="234833"/>
                  </a:lnTo>
                  <a:lnTo>
                    <a:pt x="460772" y="225187"/>
                  </a:lnTo>
                  <a:lnTo>
                    <a:pt x="463374" y="214955"/>
                  </a:lnTo>
                  <a:lnTo>
                    <a:pt x="464286" y="204137"/>
                  </a:lnTo>
                  <a:lnTo>
                    <a:pt x="463726" y="195746"/>
                  </a:lnTo>
                  <a:lnTo>
                    <a:pt x="446817" y="159461"/>
                  </a:lnTo>
                  <a:lnTo>
                    <a:pt x="446111" y="158758"/>
                  </a:lnTo>
                  <a:close/>
                </a:path>
                <a:path w="1693545" h="281939">
                  <a:moveTo>
                    <a:pt x="446379" y="43638"/>
                  </a:moveTo>
                  <a:lnTo>
                    <a:pt x="365720" y="43638"/>
                  </a:lnTo>
                  <a:lnTo>
                    <a:pt x="372592" y="45200"/>
                  </a:lnTo>
                  <a:lnTo>
                    <a:pt x="378481" y="48323"/>
                  </a:lnTo>
                  <a:lnTo>
                    <a:pt x="384371" y="51357"/>
                  </a:lnTo>
                  <a:lnTo>
                    <a:pt x="389012" y="55596"/>
                  </a:lnTo>
                  <a:lnTo>
                    <a:pt x="392403" y="61040"/>
                  </a:lnTo>
                  <a:lnTo>
                    <a:pt x="395794" y="66394"/>
                  </a:lnTo>
                  <a:lnTo>
                    <a:pt x="397490" y="72641"/>
                  </a:lnTo>
                  <a:lnTo>
                    <a:pt x="397490" y="87009"/>
                  </a:lnTo>
                  <a:lnTo>
                    <a:pt x="365542" y="116592"/>
                  </a:lnTo>
                  <a:lnTo>
                    <a:pt x="436965" y="116592"/>
                  </a:lnTo>
                  <a:lnTo>
                    <a:pt x="454113" y="73757"/>
                  </a:lnTo>
                  <a:lnTo>
                    <a:pt x="453262" y="63408"/>
                  </a:lnTo>
                  <a:lnTo>
                    <a:pt x="450900" y="53745"/>
                  </a:lnTo>
                  <a:lnTo>
                    <a:pt x="446985" y="44592"/>
                  </a:lnTo>
                  <a:lnTo>
                    <a:pt x="446379" y="43638"/>
                  </a:lnTo>
                  <a:close/>
                </a:path>
                <a:path w="1693545" h="281939">
                  <a:moveTo>
                    <a:pt x="608646" y="3748"/>
                  </a:moveTo>
                  <a:lnTo>
                    <a:pt x="498880" y="3748"/>
                  </a:lnTo>
                  <a:lnTo>
                    <a:pt x="498880" y="277894"/>
                  </a:lnTo>
                  <a:lnTo>
                    <a:pt x="616008" y="277894"/>
                  </a:lnTo>
                  <a:lnTo>
                    <a:pt x="630791" y="277275"/>
                  </a:lnTo>
                  <a:lnTo>
                    <a:pt x="667812" y="267989"/>
                  </a:lnTo>
                  <a:lnTo>
                    <a:pt x="699537" y="241083"/>
                  </a:lnTo>
                  <a:lnTo>
                    <a:pt x="704896" y="230508"/>
                  </a:lnTo>
                  <a:lnTo>
                    <a:pt x="556841" y="230508"/>
                  </a:lnTo>
                  <a:lnTo>
                    <a:pt x="556841" y="157687"/>
                  </a:lnTo>
                  <a:lnTo>
                    <a:pt x="694898" y="157687"/>
                  </a:lnTo>
                  <a:lnTo>
                    <a:pt x="691940" y="154241"/>
                  </a:lnTo>
                  <a:lnTo>
                    <a:pt x="657848" y="136404"/>
                  </a:lnTo>
                  <a:lnTo>
                    <a:pt x="650142" y="135600"/>
                  </a:lnTo>
                  <a:lnTo>
                    <a:pt x="650142" y="132923"/>
                  </a:lnTo>
                  <a:lnTo>
                    <a:pt x="680210" y="118466"/>
                  </a:lnTo>
                  <a:lnTo>
                    <a:pt x="556841" y="118466"/>
                  </a:lnTo>
                  <a:lnTo>
                    <a:pt x="556841" y="50599"/>
                  </a:lnTo>
                  <a:lnTo>
                    <a:pt x="695677" y="50599"/>
                  </a:lnTo>
                  <a:lnTo>
                    <a:pt x="693948" y="45813"/>
                  </a:lnTo>
                  <a:lnTo>
                    <a:pt x="659111" y="12716"/>
                  </a:lnTo>
                  <a:lnTo>
                    <a:pt x="623144" y="4308"/>
                  </a:lnTo>
                  <a:lnTo>
                    <a:pt x="608646" y="3748"/>
                  </a:lnTo>
                  <a:close/>
                </a:path>
                <a:path w="1693545" h="281939">
                  <a:moveTo>
                    <a:pt x="694898" y="157687"/>
                  </a:moveTo>
                  <a:lnTo>
                    <a:pt x="614714" y="157687"/>
                  </a:lnTo>
                  <a:lnTo>
                    <a:pt x="622701" y="159338"/>
                  </a:lnTo>
                  <a:lnTo>
                    <a:pt x="636176" y="165942"/>
                  </a:lnTo>
                  <a:lnTo>
                    <a:pt x="641397" y="170493"/>
                  </a:lnTo>
                  <a:lnTo>
                    <a:pt x="648715" y="182095"/>
                  </a:lnTo>
                  <a:lnTo>
                    <a:pt x="650544" y="188788"/>
                  </a:lnTo>
                  <a:lnTo>
                    <a:pt x="650544" y="196373"/>
                  </a:lnTo>
                  <a:lnTo>
                    <a:pt x="625044" y="228199"/>
                  </a:lnTo>
                  <a:lnTo>
                    <a:pt x="604094" y="230508"/>
                  </a:lnTo>
                  <a:lnTo>
                    <a:pt x="704896" y="230508"/>
                  </a:lnTo>
                  <a:lnTo>
                    <a:pt x="707669" y="222777"/>
                  </a:lnTo>
                  <a:lnTo>
                    <a:pt x="709702" y="212746"/>
                  </a:lnTo>
                  <a:lnTo>
                    <a:pt x="710380" y="202129"/>
                  </a:lnTo>
                  <a:lnTo>
                    <a:pt x="709844" y="192374"/>
                  </a:lnTo>
                  <a:lnTo>
                    <a:pt x="708238" y="183322"/>
                  </a:lnTo>
                  <a:lnTo>
                    <a:pt x="705561" y="174972"/>
                  </a:lnTo>
                  <a:lnTo>
                    <a:pt x="701813" y="167325"/>
                  </a:lnTo>
                  <a:lnTo>
                    <a:pt x="697203" y="160373"/>
                  </a:lnTo>
                  <a:lnTo>
                    <a:pt x="694898" y="157687"/>
                  </a:lnTo>
                  <a:close/>
                </a:path>
                <a:path w="1693545" h="281939">
                  <a:moveTo>
                    <a:pt x="695677" y="50599"/>
                  </a:moveTo>
                  <a:lnTo>
                    <a:pt x="600882" y="50599"/>
                  </a:lnTo>
                  <a:lnTo>
                    <a:pt x="609967" y="51168"/>
                  </a:lnTo>
                  <a:lnTo>
                    <a:pt x="617949" y="52874"/>
                  </a:lnTo>
                  <a:lnTo>
                    <a:pt x="641174" y="83662"/>
                  </a:lnTo>
                  <a:lnTo>
                    <a:pt x="641174" y="90891"/>
                  </a:lnTo>
                  <a:lnTo>
                    <a:pt x="639344" y="97093"/>
                  </a:lnTo>
                  <a:lnTo>
                    <a:pt x="635685" y="102269"/>
                  </a:lnTo>
                  <a:lnTo>
                    <a:pt x="632116" y="107445"/>
                  </a:lnTo>
                  <a:lnTo>
                    <a:pt x="627208" y="111461"/>
                  </a:lnTo>
                  <a:lnTo>
                    <a:pt x="614803" y="117083"/>
                  </a:lnTo>
                  <a:lnTo>
                    <a:pt x="607753" y="118466"/>
                  </a:lnTo>
                  <a:lnTo>
                    <a:pt x="680210" y="118466"/>
                  </a:lnTo>
                  <a:lnTo>
                    <a:pt x="699269" y="81814"/>
                  </a:lnTo>
                  <a:lnTo>
                    <a:pt x="699671" y="74025"/>
                  </a:lnTo>
                  <a:lnTo>
                    <a:pt x="699035" y="64018"/>
                  </a:lnTo>
                  <a:lnTo>
                    <a:pt x="697128" y="54615"/>
                  </a:lnTo>
                  <a:lnTo>
                    <a:pt x="695677" y="50599"/>
                  </a:lnTo>
                  <a:close/>
                </a:path>
                <a:path w="1693545" h="281939">
                  <a:moveTo>
                    <a:pt x="888606" y="3748"/>
                  </a:moveTo>
                  <a:lnTo>
                    <a:pt x="867456" y="3748"/>
                  </a:lnTo>
                  <a:lnTo>
                    <a:pt x="867456" y="195570"/>
                  </a:lnTo>
                  <a:lnTo>
                    <a:pt x="866385" y="215783"/>
                  </a:lnTo>
                  <a:lnTo>
                    <a:pt x="866385" y="277894"/>
                  </a:lnTo>
                  <a:lnTo>
                    <a:pt x="921804" y="277894"/>
                  </a:lnTo>
                  <a:lnTo>
                    <a:pt x="921804" y="66930"/>
                  </a:lnTo>
                  <a:lnTo>
                    <a:pt x="888606" y="66930"/>
                  </a:lnTo>
                  <a:lnTo>
                    <a:pt x="888606" y="3748"/>
                  </a:lnTo>
                  <a:close/>
                </a:path>
                <a:path w="1693545" h="281939">
                  <a:moveTo>
                    <a:pt x="867456" y="3748"/>
                  </a:moveTo>
                  <a:lnTo>
                    <a:pt x="849251" y="3748"/>
                  </a:lnTo>
                  <a:lnTo>
                    <a:pt x="734800" y="184058"/>
                  </a:lnTo>
                  <a:lnTo>
                    <a:pt x="734800" y="229705"/>
                  </a:lnTo>
                  <a:lnTo>
                    <a:pt x="866385" y="229705"/>
                  </a:lnTo>
                  <a:lnTo>
                    <a:pt x="866385" y="215783"/>
                  </a:lnTo>
                  <a:lnTo>
                    <a:pt x="867456" y="195570"/>
                  </a:lnTo>
                  <a:lnTo>
                    <a:pt x="867456" y="183255"/>
                  </a:lnTo>
                  <a:lnTo>
                    <a:pt x="793163" y="183255"/>
                  </a:lnTo>
                  <a:lnTo>
                    <a:pt x="793163" y="181113"/>
                  </a:lnTo>
                  <a:lnTo>
                    <a:pt x="865314" y="66930"/>
                  </a:lnTo>
                  <a:lnTo>
                    <a:pt x="867456" y="66930"/>
                  </a:lnTo>
                  <a:lnTo>
                    <a:pt x="867456" y="3748"/>
                  </a:lnTo>
                  <a:close/>
                </a:path>
                <a:path w="1693545" h="281939">
                  <a:moveTo>
                    <a:pt x="955804" y="183255"/>
                  </a:moveTo>
                  <a:lnTo>
                    <a:pt x="921804" y="183255"/>
                  </a:lnTo>
                  <a:lnTo>
                    <a:pt x="921804" y="229705"/>
                  </a:lnTo>
                  <a:lnTo>
                    <a:pt x="955804" y="229705"/>
                  </a:lnTo>
                  <a:lnTo>
                    <a:pt x="955804" y="183255"/>
                  </a:lnTo>
                  <a:close/>
                </a:path>
                <a:path w="1693545" h="281939">
                  <a:moveTo>
                    <a:pt x="921804" y="3748"/>
                  </a:moveTo>
                  <a:lnTo>
                    <a:pt x="888606" y="3748"/>
                  </a:lnTo>
                  <a:lnTo>
                    <a:pt x="888606" y="66930"/>
                  </a:lnTo>
                  <a:lnTo>
                    <a:pt x="921804" y="66930"/>
                  </a:lnTo>
                  <a:lnTo>
                    <a:pt x="921804" y="3748"/>
                  </a:lnTo>
                  <a:close/>
                </a:path>
                <a:path w="1693545" h="281939">
                  <a:moveTo>
                    <a:pt x="1142966" y="3748"/>
                  </a:moveTo>
                  <a:lnTo>
                    <a:pt x="1068271" y="3748"/>
                  </a:lnTo>
                  <a:lnTo>
                    <a:pt x="973632" y="277894"/>
                  </a:lnTo>
                  <a:lnTo>
                    <a:pt x="1035743" y="277894"/>
                  </a:lnTo>
                  <a:lnTo>
                    <a:pt x="1056079" y="215381"/>
                  </a:lnTo>
                  <a:lnTo>
                    <a:pt x="1031861" y="215381"/>
                  </a:lnTo>
                  <a:lnTo>
                    <a:pt x="1031861" y="170137"/>
                  </a:lnTo>
                  <a:lnTo>
                    <a:pt x="1070798" y="170137"/>
                  </a:lnTo>
                  <a:lnTo>
                    <a:pt x="1104547" y="66394"/>
                  </a:lnTo>
                  <a:lnTo>
                    <a:pt x="1164562" y="66394"/>
                  </a:lnTo>
                  <a:lnTo>
                    <a:pt x="1142966" y="3748"/>
                  </a:lnTo>
                  <a:close/>
                </a:path>
                <a:path w="1693545" h="281939">
                  <a:moveTo>
                    <a:pt x="1164562" y="66394"/>
                  </a:moveTo>
                  <a:lnTo>
                    <a:pt x="1106689" y="66394"/>
                  </a:lnTo>
                  <a:lnTo>
                    <a:pt x="1175360" y="277894"/>
                  </a:lnTo>
                  <a:lnTo>
                    <a:pt x="1237471" y="277894"/>
                  </a:lnTo>
                  <a:lnTo>
                    <a:pt x="1215921" y="215381"/>
                  </a:lnTo>
                  <a:lnTo>
                    <a:pt x="1178573" y="215381"/>
                  </a:lnTo>
                  <a:lnTo>
                    <a:pt x="1178573" y="170137"/>
                  </a:lnTo>
                  <a:lnTo>
                    <a:pt x="1200324" y="170137"/>
                  </a:lnTo>
                  <a:lnTo>
                    <a:pt x="1164562" y="66394"/>
                  </a:lnTo>
                  <a:close/>
                </a:path>
                <a:path w="1693545" h="281939">
                  <a:moveTo>
                    <a:pt x="1070798" y="170137"/>
                  </a:moveTo>
                  <a:lnTo>
                    <a:pt x="1031861" y="170137"/>
                  </a:lnTo>
                  <a:lnTo>
                    <a:pt x="1031861" y="215381"/>
                  </a:lnTo>
                  <a:lnTo>
                    <a:pt x="1056079" y="215381"/>
                  </a:lnTo>
                  <a:lnTo>
                    <a:pt x="1070798" y="170137"/>
                  </a:lnTo>
                  <a:close/>
                </a:path>
                <a:path w="1693545" h="281939">
                  <a:moveTo>
                    <a:pt x="1140373" y="170137"/>
                  </a:moveTo>
                  <a:lnTo>
                    <a:pt x="1070798" y="170137"/>
                  </a:lnTo>
                  <a:lnTo>
                    <a:pt x="1056079" y="215381"/>
                  </a:lnTo>
                  <a:lnTo>
                    <a:pt x="1155063" y="215381"/>
                  </a:lnTo>
                  <a:lnTo>
                    <a:pt x="1140373" y="170137"/>
                  </a:lnTo>
                  <a:close/>
                </a:path>
                <a:path w="1693545" h="281939">
                  <a:moveTo>
                    <a:pt x="1200324" y="170137"/>
                  </a:moveTo>
                  <a:lnTo>
                    <a:pt x="1178573" y="170137"/>
                  </a:lnTo>
                  <a:lnTo>
                    <a:pt x="1178573" y="215381"/>
                  </a:lnTo>
                  <a:lnTo>
                    <a:pt x="1215921" y="215381"/>
                  </a:lnTo>
                  <a:lnTo>
                    <a:pt x="1200324" y="170137"/>
                  </a:lnTo>
                  <a:close/>
                </a:path>
                <a:path w="1693545" h="281939">
                  <a:moveTo>
                    <a:pt x="1447657" y="3748"/>
                  </a:moveTo>
                  <a:lnTo>
                    <a:pt x="1262929" y="3748"/>
                  </a:lnTo>
                  <a:lnTo>
                    <a:pt x="1262929" y="277894"/>
                  </a:lnTo>
                  <a:lnTo>
                    <a:pt x="1448192" y="277894"/>
                  </a:lnTo>
                  <a:lnTo>
                    <a:pt x="1448192" y="230106"/>
                  </a:lnTo>
                  <a:lnTo>
                    <a:pt x="1320891" y="230106"/>
                  </a:lnTo>
                  <a:lnTo>
                    <a:pt x="1320891" y="164648"/>
                  </a:lnTo>
                  <a:lnTo>
                    <a:pt x="1438153" y="164648"/>
                  </a:lnTo>
                  <a:lnTo>
                    <a:pt x="1438153" y="116860"/>
                  </a:lnTo>
                  <a:lnTo>
                    <a:pt x="1320891" y="116860"/>
                  </a:lnTo>
                  <a:lnTo>
                    <a:pt x="1320891" y="51536"/>
                  </a:lnTo>
                  <a:lnTo>
                    <a:pt x="1447657" y="51536"/>
                  </a:lnTo>
                  <a:lnTo>
                    <a:pt x="1447657" y="3748"/>
                  </a:lnTo>
                  <a:close/>
                </a:path>
                <a:path w="1693545" h="281939">
                  <a:moveTo>
                    <a:pt x="1541216" y="200523"/>
                  </a:moveTo>
                  <a:lnTo>
                    <a:pt x="1484057" y="200523"/>
                  </a:lnTo>
                  <a:lnTo>
                    <a:pt x="1486024" y="211750"/>
                  </a:lnTo>
                  <a:lnTo>
                    <a:pt x="1506387" y="250712"/>
                  </a:lnTo>
                  <a:lnTo>
                    <a:pt x="1544228" y="275694"/>
                  </a:lnTo>
                  <a:lnTo>
                    <a:pt x="1581776" y="281643"/>
                  </a:lnTo>
                  <a:lnTo>
                    <a:pt x="1594191" y="281023"/>
                  </a:lnTo>
                  <a:lnTo>
                    <a:pt x="1637755" y="266148"/>
                  </a:lnTo>
                  <a:lnTo>
                    <a:pt x="1669898" y="232474"/>
                  </a:lnTo>
                  <a:lnTo>
                    <a:pt x="1670166" y="231980"/>
                  </a:lnTo>
                  <a:lnTo>
                    <a:pt x="1581776" y="231980"/>
                  </a:lnTo>
                  <a:lnTo>
                    <a:pt x="1574196" y="231470"/>
                  </a:lnTo>
                  <a:lnTo>
                    <a:pt x="1543349" y="207601"/>
                  </a:lnTo>
                  <a:lnTo>
                    <a:pt x="1541216" y="200523"/>
                  </a:lnTo>
                  <a:close/>
                </a:path>
                <a:path w="1693545" h="281939">
                  <a:moveTo>
                    <a:pt x="1692967" y="144569"/>
                  </a:moveTo>
                  <a:lnTo>
                    <a:pt x="1636525" y="144569"/>
                  </a:lnTo>
                  <a:lnTo>
                    <a:pt x="1635596" y="163837"/>
                  </a:lnTo>
                  <a:lnTo>
                    <a:pt x="1632944" y="180946"/>
                  </a:lnTo>
                  <a:lnTo>
                    <a:pt x="1614706" y="218879"/>
                  </a:lnTo>
                  <a:lnTo>
                    <a:pt x="1581776" y="231980"/>
                  </a:lnTo>
                  <a:lnTo>
                    <a:pt x="1670166" y="231980"/>
                  </a:lnTo>
                  <a:lnTo>
                    <a:pt x="1685384" y="196106"/>
                  </a:lnTo>
                  <a:lnTo>
                    <a:pt x="1692788" y="150727"/>
                  </a:lnTo>
                  <a:lnTo>
                    <a:pt x="1692967" y="144569"/>
                  </a:lnTo>
                  <a:close/>
                </a:path>
                <a:path w="1693545" h="281939">
                  <a:moveTo>
                    <a:pt x="1583784" y="0"/>
                  </a:moveTo>
                  <a:lnTo>
                    <a:pt x="1542019" y="6801"/>
                  </a:lnTo>
                  <a:lnTo>
                    <a:pt x="1509491" y="26705"/>
                  </a:lnTo>
                  <a:lnTo>
                    <a:pt x="1484492" y="68971"/>
                  </a:lnTo>
                  <a:lnTo>
                    <a:pt x="1481380" y="95041"/>
                  </a:lnTo>
                  <a:lnTo>
                    <a:pt x="1482066" y="107473"/>
                  </a:lnTo>
                  <a:lnTo>
                    <a:pt x="1498347" y="149990"/>
                  </a:lnTo>
                  <a:lnTo>
                    <a:pt x="1532172" y="176855"/>
                  </a:lnTo>
                  <a:lnTo>
                    <a:pt x="1565579" y="183255"/>
                  </a:lnTo>
                  <a:lnTo>
                    <a:pt x="1573033" y="182962"/>
                  </a:lnTo>
                  <a:lnTo>
                    <a:pt x="1612639" y="169358"/>
                  </a:lnTo>
                  <a:lnTo>
                    <a:pt x="1634651" y="144569"/>
                  </a:lnTo>
                  <a:lnTo>
                    <a:pt x="1692967" y="144569"/>
                  </a:lnTo>
                  <a:lnTo>
                    <a:pt x="1693064" y="141223"/>
                  </a:lnTo>
                  <a:lnTo>
                    <a:pt x="1574726" y="141223"/>
                  </a:lnTo>
                  <a:lnTo>
                    <a:pt x="1566783" y="139125"/>
                  </a:lnTo>
                  <a:lnTo>
                    <a:pt x="1539565" y="110568"/>
                  </a:lnTo>
                  <a:lnTo>
                    <a:pt x="1537525" y="84457"/>
                  </a:lnTo>
                  <a:lnTo>
                    <a:pt x="1539476" y="76434"/>
                  </a:lnTo>
                  <a:lnTo>
                    <a:pt x="1567140" y="47654"/>
                  </a:lnTo>
                  <a:lnTo>
                    <a:pt x="1575172" y="45512"/>
                  </a:lnTo>
                  <a:lnTo>
                    <a:pt x="1671899" y="45512"/>
                  </a:lnTo>
                  <a:lnTo>
                    <a:pt x="1666903" y="38116"/>
                  </a:lnTo>
                  <a:lnTo>
                    <a:pt x="1634048" y="11169"/>
                  </a:lnTo>
                  <a:lnTo>
                    <a:pt x="1594258" y="443"/>
                  </a:lnTo>
                  <a:lnTo>
                    <a:pt x="1583784" y="0"/>
                  </a:lnTo>
                  <a:close/>
                </a:path>
                <a:path w="1693545" h="281939">
                  <a:moveTo>
                    <a:pt x="1671899" y="45512"/>
                  </a:moveTo>
                  <a:lnTo>
                    <a:pt x="1593020" y="45512"/>
                  </a:lnTo>
                  <a:lnTo>
                    <a:pt x="1600962" y="47699"/>
                  </a:lnTo>
                  <a:lnTo>
                    <a:pt x="1615062" y="56444"/>
                  </a:lnTo>
                  <a:lnTo>
                    <a:pt x="1620595" y="62245"/>
                  </a:lnTo>
                  <a:lnTo>
                    <a:pt x="1628627" y="76702"/>
                  </a:lnTo>
                  <a:lnTo>
                    <a:pt x="1630645" y="84510"/>
                  </a:lnTo>
                  <a:lnTo>
                    <a:pt x="1630769" y="99815"/>
                  </a:lnTo>
                  <a:lnTo>
                    <a:pt x="1629564" y="105973"/>
                  </a:lnTo>
                  <a:lnTo>
                    <a:pt x="1596545" y="139973"/>
                  </a:lnTo>
                  <a:lnTo>
                    <a:pt x="1590343" y="141223"/>
                  </a:lnTo>
                  <a:lnTo>
                    <a:pt x="1693064" y="141223"/>
                  </a:lnTo>
                  <a:lnTo>
                    <a:pt x="1693247" y="134931"/>
                  </a:lnTo>
                  <a:lnTo>
                    <a:pt x="1693159" y="130229"/>
                  </a:lnTo>
                  <a:lnTo>
                    <a:pt x="1692654" y="115848"/>
                  </a:lnTo>
                  <a:lnTo>
                    <a:pt x="1684045" y="70946"/>
                  </a:lnTo>
                  <a:lnTo>
                    <a:pt x="1673437" y="47788"/>
                  </a:lnTo>
                  <a:lnTo>
                    <a:pt x="1671899" y="45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4118" y="4303533"/>
            <a:ext cx="4026055" cy="161042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25589" y="6125467"/>
            <a:ext cx="4062703" cy="162508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6060" y="7813374"/>
            <a:ext cx="3952759" cy="158110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899029" y="3170774"/>
            <a:ext cx="1276350" cy="278765"/>
          </a:xfrm>
          <a:custGeom>
            <a:avLst/>
            <a:gdLst/>
            <a:ahLst/>
            <a:cxnLst/>
            <a:rect l="l" t="t" r="r" b="b"/>
            <a:pathLst>
              <a:path w="1276350" h="278764">
                <a:moveTo>
                  <a:pt x="57961" y="0"/>
                </a:moveTo>
                <a:lnTo>
                  <a:pt x="0" y="0"/>
                </a:lnTo>
                <a:lnTo>
                  <a:pt x="0" y="274146"/>
                </a:lnTo>
                <a:lnTo>
                  <a:pt x="57961" y="274146"/>
                </a:lnTo>
                <a:lnTo>
                  <a:pt x="57961" y="160900"/>
                </a:lnTo>
                <a:lnTo>
                  <a:pt x="233453" y="160900"/>
                </a:lnTo>
                <a:lnTo>
                  <a:pt x="233453" y="113112"/>
                </a:lnTo>
                <a:lnTo>
                  <a:pt x="57961" y="113112"/>
                </a:lnTo>
                <a:lnTo>
                  <a:pt x="57961" y="0"/>
                </a:lnTo>
                <a:close/>
              </a:path>
              <a:path w="1276350" h="278764">
                <a:moveTo>
                  <a:pt x="233453" y="160900"/>
                </a:moveTo>
                <a:lnTo>
                  <a:pt x="175625" y="160900"/>
                </a:lnTo>
                <a:lnTo>
                  <a:pt x="175625" y="274146"/>
                </a:lnTo>
                <a:lnTo>
                  <a:pt x="233453" y="274146"/>
                </a:lnTo>
                <a:lnTo>
                  <a:pt x="233453" y="160900"/>
                </a:lnTo>
                <a:close/>
              </a:path>
              <a:path w="1276350" h="278764">
                <a:moveTo>
                  <a:pt x="233453" y="0"/>
                </a:moveTo>
                <a:lnTo>
                  <a:pt x="175625" y="0"/>
                </a:lnTo>
                <a:lnTo>
                  <a:pt x="175625" y="113112"/>
                </a:lnTo>
                <a:lnTo>
                  <a:pt x="233453" y="113112"/>
                </a:lnTo>
                <a:lnTo>
                  <a:pt x="233453" y="0"/>
                </a:lnTo>
                <a:close/>
              </a:path>
              <a:path w="1276350" h="278764">
                <a:moveTo>
                  <a:pt x="364058" y="65859"/>
                </a:moveTo>
                <a:lnTo>
                  <a:pt x="323046" y="73389"/>
                </a:lnTo>
                <a:lnTo>
                  <a:pt x="291472" y="95275"/>
                </a:lnTo>
                <a:lnTo>
                  <a:pt x="271259" y="129058"/>
                </a:lnTo>
                <a:lnTo>
                  <a:pt x="264332" y="172278"/>
                </a:lnTo>
                <a:lnTo>
                  <a:pt x="265101" y="187999"/>
                </a:lnTo>
                <a:lnTo>
                  <a:pt x="276647" y="228634"/>
                </a:lnTo>
                <a:lnTo>
                  <a:pt x="300993" y="258150"/>
                </a:lnTo>
                <a:lnTo>
                  <a:pt x="336817" y="274949"/>
                </a:lnTo>
                <a:lnTo>
                  <a:pt x="366334" y="278162"/>
                </a:lnTo>
                <a:lnTo>
                  <a:pt x="378674" y="277677"/>
                </a:lnTo>
                <a:lnTo>
                  <a:pt x="420497" y="266064"/>
                </a:lnTo>
                <a:lnTo>
                  <a:pt x="451900" y="235594"/>
                </a:lnTo>
                <a:lnTo>
                  <a:pt x="367271" y="235594"/>
                </a:lnTo>
                <a:lnTo>
                  <a:pt x="360352" y="235218"/>
                </a:lnTo>
                <a:lnTo>
                  <a:pt x="326309" y="212437"/>
                </a:lnTo>
                <a:lnTo>
                  <a:pt x="320687" y="185932"/>
                </a:lnTo>
                <a:lnTo>
                  <a:pt x="287088" y="185932"/>
                </a:lnTo>
                <a:lnTo>
                  <a:pt x="287088" y="150593"/>
                </a:lnTo>
                <a:lnTo>
                  <a:pt x="320708" y="150593"/>
                </a:lnTo>
                <a:lnTo>
                  <a:pt x="320776" y="144346"/>
                </a:lnTo>
                <a:lnTo>
                  <a:pt x="322695" y="136984"/>
                </a:lnTo>
                <a:lnTo>
                  <a:pt x="326443" y="130380"/>
                </a:lnTo>
                <a:lnTo>
                  <a:pt x="330191" y="123687"/>
                </a:lnTo>
                <a:lnTo>
                  <a:pt x="335367" y="118377"/>
                </a:lnTo>
                <a:lnTo>
                  <a:pt x="348664" y="110435"/>
                </a:lnTo>
                <a:lnTo>
                  <a:pt x="356339" y="108427"/>
                </a:lnTo>
                <a:lnTo>
                  <a:pt x="445590" y="108427"/>
                </a:lnTo>
                <a:lnTo>
                  <a:pt x="444508" y="106486"/>
                </a:lnTo>
                <a:lnTo>
                  <a:pt x="410491" y="76041"/>
                </a:lnTo>
                <a:lnTo>
                  <a:pt x="374056" y="66269"/>
                </a:lnTo>
                <a:lnTo>
                  <a:pt x="364058" y="65859"/>
                </a:lnTo>
                <a:close/>
              </a:path>
              <a:path w="1276350" h="278764">
                <a:moveTo>
                  <a:pt x="406759" y="211767"/>
                </a:moveTo>
                <a:lnTo>
                  <a:pt x="373607" y="235594"/>
                </a:lnTo>
                <a:lnTo>
                  <a:pt x="451900" y="235594"/>
                </a:lnTo>
                <a:lnTo>
                  <a:pt x="453377" y="233051"/>
                </a:lnTo>
                <a:lnTo>
                  <a:pt x="456966" y="224451"/>
                </a:lnTo>
                <a:lnTo>
                  <a:pt x="459501" y="215248"/>
                </a:lnTo>
                <a:lnTo>
                  <a:pt x="406759" y="211767"/>
                </a:lnTo>
                <a:close/>
              </a:path>
              <a:path w="1276350" h="278764">
                <a:moveTo>
                  <a:pt x="320708" y="150593"/>
                </a:moveTo>
                <a:lnTo>
                  <a:pt x="287088" y="150593"/>
                </a:lnTo>
                <a:lnTo>
                  <a:pt x="287088" y="185932"/>
                </a:lnTo>
                <a:lnTo>
                  <a:pt x="320687" y="185932"/>
                </a:lnTo>
                <a:lnTo>
                  <a:pt x="320708" y="150593"/>
                </a:lnTo>
                <a:close/>
              </a:path>
              <a:path w="1276350" h="278764">
                <a:moveTo>
                  <a:pt x="445590" y="108427"/>
                </a:moveTo>
                <a:lnTo>
                  <a:pt x="373294" y="108427"/>
                </a:lnTo>
                <a:lnTo>
                  <a:pt x="380567" y="110256"/>
                </a:lnTo>
                <a:lnTo>
                  <a:pt x="386814" y="113915"/>
                </a:lnTo>
                <a:lnTo>
                  <a:pt x="393150" y="117485"/>
                </a:lnTo>
                <a:lnTo>
                  <a:pt x="398103" y="122437"/>
                </a:lnTo>
                <a:lnTo>
                  <a:pt x="405242" y="135110"/>
                </a:lnTo>
                <a:lnTo>
                  <a:pt x="407027" y="142383"/>
                </a:lnTo>
                <a:lnTo>
                  <a:pt x="407027" y="150593"/>
                </a:lnTo>
                <a:lnTo>
                  <a:pt x="320708" y="150593"/>
                </a:lnTo>
                <a:lnTo>
                  <a:pt x="320687" y="185932"/>
                </a:lnTo>
                <a:lnTo>
                  <a:pt x="460705" y="185932"/>
                </a:lnTo>
                <a:lnTo>
                  <a:pt x="460705" y="170270"/>
                </a:lnTo>
                <a:lnTo>
                  <a:pt x="453343" y="124490"/>
                </a:lnTo>
                <a:lnTo>
                  <a:pt x="449294" y="115070"/>
                </a:lnTo>
                <a:lnTo>
                  <a:pt x="445590" y="108427"/>
                </a:lnTo>
                <a:close/>
              </a:path>
              <a:path w="1276350" h="278764">
                <a:moveTo>
                  <a:pt x="659274" y="107490"/>
                </a:moveTo>
                <a:lnTo>
                  <a:pt x="586982" y="107490"/>
                </a:lnTo>
                <a:lnTo>
                  <a:pt x="594479" y="109810"/>
                </a:lnTo>
                <a:lnTo>
                  <a:pt x="599744" y="114450"/>
                </a:lnTo>
                <a:lnTo>
                  <a:pt x="605098" y="119091"/>
                </a:lnTo>
                <a:lnTo>
                  <a:pt x="607776" y="125650"/>
                </a:lnTo>
                <a:lnTo>
                  <a:pt x="607776" y="139304"/>
                </a:lnTo>
                <a:lnTo>
                  <a:pt x="550433" y="154274"/>
                </a:lnTo>
                <a:lnTo>
                  <a:pt x="543054" y="155412"/>
                </a:lnTo>
                <a:lnTo>
                  <a:pt x="504167" y="169199"/>
                </a:lnTo>
                <a:lnTo>
                  <a:pt x="482315" y="200958"/>
                </a:lnTo>
                <a:lnTo>
                  <a:pt x="480742" y="216720"/>
                </a:lnTo>
                <a:lnTo>
                  <a:pt x="481294" y="226475"/>
                </a:lnTo>
                <a:lnTo>
                  <a:pt x="500198" y="262634"/>
                </a:lnTo>
                <a:lnTo>
                  <a:pt x="539440" y="277602"/>
                </a:lnTo>
                <a:lnTo>
                  <a:pt x="549011" y="278028"/>
                </a:lnTo>
                <a:lnTo>
                  <a:pt x="556415" y="277777"/>
                </a:lnTo>
                <a:lnTo>
                  <a:pt x="595900" y="262601"/>
                </a:lnTo>
                <a:lnTo>
                  <a:pt x="609114" y="245634"/>
                </a:lnTo>
                <a:lnTo>
                  <a:pt x="664800" y="245634"/>
                </a:lnTo>
                <a:lnTo>
                  <a:pt x="664800" y="238673"/>
                </a:lnTo>
                <a:lnTo>
                  <a:pt x="556596" y="238673"/>
                </a:lnTo>
                <a:lnTo>
                  <a:pt x="549368" y="236665"/>
                </a:lnTo>
                <a:lnTo>
                  <a:pt x="543656" y="232649"/>
                </a:lnTo>
                <a:lnTo>
                  <a:pt x="538034" y="228544"/>
                </a:lnTo>
                <a:lnTo>
                  <a:pt x="535223" y="222610"/>
                </a:lnTo>
                <a:lnTo>
                  <a:pt x="535223" y="209492"/>
                </a:lnTo>
                <a:lnTo>
                  <a:pt x="536606" y="205030"/>
                </a:lnTo>
                <a:lnTo>
                  <a:pt x="539373" y="201460"/>
                </a:lnTo>
                <a:lnTo>
                  <a:pt x="542139" y="197801"/>
                </a:lnTo>
                <a:lnTo>
                  <a:pt x="546021" y="194901"/>
                </a:lnTo>
                <a:lnTo>
                  <a:pt x="556016" y="190617"/>
                </a:lnTo>
                <a:lnTo>
                  <a:pt x="561861" y="189056"/>
                </a:lnTo>
                <a:lnTo>
                  <a:pt x="578995" y="186601"/>
                </a:lnTo>
                <a:lnTo>
                  <a:pt x="582833" y="185977"/>
                </a:lnTo>
                <a:lnTo>
                  <a:pt x="608177" y="178837"/>
                </a:lnTo>
                <a:lnTo>
                  <a:pt x="664800" y="178837"/>
                </a:lnTo>
                <a:lnTo>
                  <a:pt x="664800" y="135467"/>
                </a:lnTo>
                <a:lnTo>
                  <a:pt x="664357" y="126623"/>
                </a:lnTo>
                <a:lnTo>
                  <a:pt x="663027" y="118433"/>
                </a:lnTo>
                <a:lnTo>
                  <a:pt x="660809" y="110895"/>
                </a:lnTo>
                <a:lnTo>
                  <a:pt x="659274" y="107490"/>
                </a:lnTo>
                <a:close/>
              </a:path>
              <a:path w="1276350" h="278764">
                <a:moveTo>
                  <a:pt x="664800" y="245634"/>
                </a:moveTo>
                <a:lnTo>
                  <a:pt x="610720" y="245634"/>
                </a:lnTo>
                <a:lnTo>
                  <a:pt x="610720" y="274146"/>
                </a:lnTo>
                <a:lnTo>
                  <a:pt x="664800" y="274146"/>
                </a:lnTo>
                <a:lnTo>
                  <a:pt x="664800" y="245634"/>
                </a:lnTo>
                <a:close/>
              </a:path>
              <a:path w="1276350" h="278764">
                <a:moveTo>
                  <a:pt x="664800" y="178837"/>
                </a:moveTo>
                <a:lnTo>
                  <a:pt x="608177" y="178837"/>
                </a:lnTo>
                <a:lnTo>
                  <a:pt x="608177" y="207885"/>
                </a:lnTo>
                <a:lnTo>
                  <a:pt x="606348" y="214355"/>
                </a:lnTo>
                <a:lnTo>
                  <a:pt x="573730" y="238673"/>
                </a:lnTo>
                <a:lnTo>
                  <a:pt x="664800" y="238673"/>
                </a:lnTo>
                <a:lnTo>
                  <a:pt x="664800" y="178837"/>
                </a:lnTo>
                <a:close/>
              </a:path>
              <a:path w="1276350" h="278764">
                <a:moveTo>
                  <a:pt x="577523" y="65859"/>
                </a:moveTo>
                <a:lnTo>
                  <a:pt x="534152" y="73355"/>
                </a:lnTo>
                <a:lnTo>
                  <a:pt x="498361" y="101650"/>
                </a:lnTo>
                <a:lnTo>
                  <a:pt x="487970" y="126899"/>
                </a:lnTo>
                <a:lnTo>
                  <a:pt x="540711" y="131183"/>
                </a:lnTo>
                <a:lnTo>
                  <a:pt x="542675" y="124401"/>
                </a:lnTo>
                <a:lnTo>
                  <a:pt x="546690" y="118779"/>
                </a:lnTo>
                <a:lnTo>
                  <a:pt x="577255" y="107490"/>
                </a:lnTo>
                <a:lnTo>
                  <a:pt x="659274" y="107490"/>
                </a:lnTo>
                <a:lnTo>
                  <a:pt x="657706" y="104009"/>
                </a:lnTo>
                <a:lnTo>
                  <a:pt x="625211" y="74995"/>
                </a:lnTo>
                <a:lnTo>
                  <a:pt x="585998" y="66110"/>
                </a:lnTo>
                <a:lnTo>
                  <a:pt x="577523" y="65859"/>
                </a:lnTo>
                <a:close/>
              </a:path>
              <a:path w="1276350" h="278764">
                <a:moveTo>
                  <a:pt x="777133" y="65859"/>
                </a:moveTo>
                <a:lnTo>
                  <a:pt x="735503" y="77639"/>
                </a:lnTo>
                <a:lnTo>
                  <a:pt x="705250" y="112844"/>
                </a:lnTo>
                <a:lnTo>
                  <a:pt x="694583" y="154684"/>
                </a:lnTo>
                <a:lnTo>
                  <a:pt x="693872" y="171609"/>
                </a:lnTo>
                <a:lnTo>
                  <a:pt x="694558" y="188141"/>
                </a:lnTo>
                <a:lnTo>
                  <a:pt x="704849" y="229705"/>
                </a:lnTo>
                <a:lnTo>
                  <a:pt x="734833" y="265445"/>
                </a:lnTo>
                <a:lnTo>
                  <a:pt x="777267" y="277493"/>
                </a:lnTo>
                <a:lnTo>
                  <a:pt x="785249" y="277150"/>
                </a:lnTo>
                <a:lnTo>
                  <a:pt x="829161" y="252595"/>
                </a:lnTo>
                <a:lnTo>
                  <a:pt x="835631" y="241217"/>
                </a:lnTo>
                <a:lnTo>
                  <a:pt x="894262" y="241217"/>
                </a:lnTo>
                <a:lnTo>
                  <a:pt x="894262" y="232114"/>
                </a:lnTo>
                <a:lnTo>
                  <a:pt x="785968" y="232114"/>
                </a:lnTo>
                <a:lnTo>
                  <a:pt x="778071" y="229571"/>
                </a:lnTo>
                <a:lnTo>
                  <a:pt x="754887" y="195913"/>
                </a:lnTo>
                <a:lnTo>
                  <a:pt x="752102" y="171341"/>
                </a:lnTo>
                <a:lnTo>
                  <a:pt x="752411" y="162707"/>
                </a:lnTo>
                <a:lnTo>
                  <a:pt x="767119" y="123051"/>
                </a:lnTo>
                <a:lnTo>
                  <a:pt x="785968" y="111238"/>
                </a:lnTo>
                <a:lnTo>
                  <a:pt x="894262" y="111238"/>
                </a:lnTo>
                <a:lnTo>
                  <a:pt x="894262" y="103072"/>
                </a:lnTo>
                <a:lnTo>
                  <a:pt x="835631" y="103072"/>
                </a:lnTo>
                <a:lnTo>
                  <a:pt x="833132" y="97539"/>
                </a:lnTo>
                <a:lnTo>
                  <a:pt x="829473" y="91917"/>
                </a:lnTo>
                <a:lnTo>
                  <a:pt x="824654" y="86206"/>
                </a:lnTo>
                <a:lnTo>
                  <a:pt x="819924" y="80405"/>
                </a:lnTo>
                <a:lnTo>
                  <a:pt x="813677" y="75586"/>
                </a:lnTo>
                <a:lnTo>
                  <a:pt x="805914" y="71749"/>
                </a:lnTo>
                <a:lnTo>
                  <a:pt x="799798" y="69172"/>
                </a:lnTo>
                <a:lnTo>
                  <a:pt x="792963" y="67331"/>
                </a:lnTo>
                <a:lnTo>
                  <a:pt x="785408" y="66227"/>
                </a:lnTo>
                <a:lnTo>
                  <a:pt x="777133" y="65859"/>
                </a:lnTo>
                <a:close/>
              </a:path>
              <a:path w="1276350" h="278764">
                <a:moveTo>
                  <a:pt x="894262" y="241217"/>
                </a:moveTo>
                <a:lnTo>
                  <a:pt x="838040" y="241217"/>
                </a:lnTo>
                <a:lnTo>
                  <a:pt x="838040" y="274146"/>
                </a:lnTo>
                <a:lnTo>
                  <a:pt x="894262" y="274146"/>
                </a:lnTo>
                <a:lnTo>
                  <a:pt x="894262" y="241217"/>
                </a:lnTo>
                <a:close/>
              </a:path>
              <a:path w="1276350" h="278764">
                <a:moveTo>
                  <a:pt x="894262" y="111238"/>
                </a:moveTo>
                <a:lnTo>
                  <a:pt x="804530" y="111238"/>
                </a:lnTo>
                <a:lnTo>
                  <a:pt x="812339" y="113692"/>
                </a:lnTo>
                <a:lnTo>
                  <a:pt x="818764" y="118600"/>
                </a:lnTo>
                <a:lnTo>
                  <a:pt x="837304" y="154207"/>
                </a:lnTo>
                <a:lnTo>
                  <a:pt x="838576" y="171341"/>
                </a:lnTo>
                <a:lnTo>
                  <a:pt x="838249" y="180218"/>
                </a:lnTo>
                <a:lnTo>
                  <a:pt x="823165" y="220426"/>
                </a:lnTo>
                <a:lnTo>
                  <a:pt x="804530" y="232114"/>
                </a:lnTo>
                <a:lnTo>
                  <a:pt x="894262" y="232114"/>
                </a:lnTo>
                <a:lnTo>
                  <a:pt x="894262" y="111238"/>
                </a:lnTo>
                <a:close/>
              </a:path>
              <a:path w="1276350" h="278764">
                <a:moveTo>
                  <a:pt x="894262" y="0"/>
                </a:moveTo>
                <a:lnTo>
                  <a:pt x="837371" y="0"/>
                </a:lnTo>
                <a:lnTo>
                  <a:pt x="837371" y="103072"/>
                </a:lnTo>
                <a:lnTo>
                  <a:pt x="894262" y="103072"/>
                </a:lnTo>
                <a:lnTo>
                  <a:pt x="894262" y="0"/>
                </a:lnTo>
                <a:close/>
              </a:path>
              <a:path w="1276350" h="278764">
                <a:moveTo>
                  <a:pt x="1025034" y="65859"/>
                </a:moveTo>
                <a:lnTo>
                  <a:pt x="984023" y="73389"/>
                </a:lnTo>
                <a:lnTo>
                  <a:pt x="952448" y="95275"/>
                </a:lnTo>
                <a:lnTo>
                  <a:pt x="932235" y="129058"/>
                </a:lnTo>
                <a:lnTo>
                  <a:pt x="925308" y="172278"/>
                </a:lnTo>
                <a:lnTo>
                  <a:pt x="926078" y="187999"/>
                </a:lnTo>
                <a:lnTo>
                  <a:pt x="937623" y="228634"/>
                </a:lnTo>
                <a:lnTo>
                  <a:pt x="961969" y="258150"/>
                </a:lnTo>
                <a:lnTo>
                  <a:pt x="997794" y="274949"/>
                </a:lnTo>
                <a:lnTo>
                  <a:pt x="1027310" y="278162"/>
                </a:lnTo>
                <a:lnTo>
                  <a:pt x="1039650" y="277677"/>
                </a:lnTo>
                <a:lnTo>
                  <a:pt x="1081473" y="266064"/>
                </a:lnTo>
                <a:lnTo>
                  <a:pt x="1112876" y="235594"/>
                </a:lnTo>
                <a:lnTo>
                  <a:pt x="1028247" y="235594"/>
                </a:lnTo>
                <a:lnTo>
                  <a:pt x="1021328" y="235218"/>
                </a:lnTo>
                <a:lnTo>
                  <a:pt x="987285" y="212437"/>
                </a:lnTo>
                <a:lnTo>
                  <a:pt x="981663" y="185932"/>
                </a:lnTo>
                <a:lnTo>
                  <a:pt x="948064" y="185932"/>
                </a:lnTo>
                <a:lnTo>
                  <a:pt x="948064" y="150593"/>
                </a:lnTo>
                <a:lnTo>
                  <a:pt x="981684" y="150593"/>
                </a:lnTo>
                <a:lnTo>
                  <a:pt x="981753" y="144346"/>
                </a:lnTo>
                <a:lnTo>
                  <a:pt x="983671" y="136984"/>
                </a:lnTo>
                <a:lnTo>
                  <a:pt x="987419" y="130380"/>
                </a:lnTo>
                <a:lnTo>
                  <a:pt x="991167" y="123687"/>
                </a:lnTo>
                <a:lnTo>
                  <a:pt x="996343" y="118377"/>
                </a:lnTo>
                <a:lnTo>
                  <a:pt x="1009640" y="110435"/>
                </a:lnTo>
                <a:lnTo>
                  <a:pt x="1017315" y="108427"/>
                </a:lnTo>
                <a:lnTo>
                  <a:pt x="1106567" y="108427"/>
                </a:lnTo>
                <a:lnTo>
                  <a:pt x="1105484" y="106486"/>
                </a:lnTo>
                <a:lnTo>
                  <a:pt x="1071467" y="76041"/>
                </a:lnTo>
                <a:lnTo>
                  <a:pt x="1035032" y="66269"/>
                </a:lnTo>
                <a:lnTo>
                  <a:pt x="1025034" y="65859"/>
                </a:lnTo>
                <a:close/>
              </a:path>
              <a:path w="1276350" h="278764">
                <a:moveTo>
                  <a:pt x="1067736" y="211767"/>
                </a:moveTo>
                <a:lnTo>
                  <a:pt x="1034583" y="235594"/>
                </a:lnTo>
                <a:lnTo>
                  <a:pt x="1112876" y="235594"/>
                </a:lnTo>
                <a:lnTo>
                  <a:pt x="1114353" y="233051"/>
                </a:lnTo>
                <a:lnTo>
                  <a:pt x="1117942" y="224451"/>
                </a:lnTo>
                <a:lnTo>
                  <a:pt x="1120477" y="215248"/>
                </a:lnTo>
                <a:lnTo>
                  <a:pt x="1067736" y="211767"/>
                </a:lnTo>
                <a:close/>
              </a:path>
              <a:path w="1276350" h="278764">
                <a:moveTo>
                  <a:pt x="981684" y="150593"/>
                </a:moveTo>
                <a:lnTo>
                  <a:pt x="948064" y="150593"/>
                </a:lnTo>
                <a:lnTo>
                  <a:pt x="948064" y="185932"/>
                </a:lnTo>
                <a:lnTo>
                  <a:pt x="981663" y="185932"/>
                </a:lnTo>
                <a:lnTo>
                  <a:pt x="981684" y="150593"/>
                </a:lnTo>
                <a:close/>
              </a:path>
              <a:path w="1276350" h="278764">
                <a:moveTo>
                  <a:pt x="1106567" y="108427"/>
                </a:moveTo>
                <a:lnTo>
                  <a:pt x="1034271" y="108427"/>
                </a:lnTo>
                <a:lnTo>
                  <a:pt x="1041544" y="110256"/>
                </a:lnTo>
                <a:lnTo>
                  <a:pt x="1047790" y="113915"/>
                </a:lnTo>
                <a:lnTo>
                  <a:pt x="1054127" y="117485"/>
                </a:lnTo>
                <a:lnTo>
                  <a:pt x="1059079" y="122437"/>
                </a:lnTo>
                <a:lnTo>
                  <a:pt x="1066219" y="135110"/>
                </a:lnTo>
                <a:lnTo>
                  <a:pt x="1068003" y="142383"/>
                </a:lnTo>
                <a:lnTo>
                  <a:pt x="1068003" y="150593"/>
                </a:lnTo>
                <a:lnTo>
                  <a:pt x="981684" y="150593"/>
                </a:lnTo>
                <a:lnTo>
                  <a:pt x="981663" y="185932"/>
                </a:lnTo>
                <a:lnTo>
                  <a:pt x="1121682" y="185932"/>
                </a:lnTo>
                <a:lnTo>
                  <a:pt x="1121682" y="170270"/>
                </a:lnTo>
                <a:lnTo>
                  <a:pt x="1114319" y="124490"/>
                </a:lnTo>
                <a:lnTo>
                  <a:pt x="1110270" y="115070"/>
                </a:lnTo>
                <a:lnTo>
                  <a:pt x="1106567" y="108427"/>
                </a:lnTo>
                <a:close/>
              </a:path>
              <a:path w="1276350" h="278764">
                <a:moveTo>
                  <a:pt x="1206640" y="68536"/>
                </a:moveTo>
                <a:lnTo>
                  <a:pt x="1151356" y="68536"/>
                </a:lnTo>
                <a:lnTo>
                  <a:pt x="1151356" y="274146"/>
                </a:lnTo>
                <a:lnTo>
                  <a:pt x="1208381" y="274146"/>
                </a:lnTo>
                <a:lnTo>
                  <a:pt x="1208381" y="149433"/>
                </a:lnTo>
                <a:lnTo>
                  <a:pt x="1210255" y="142026"/>
                </a:lnTo>
                <a:lnTo>
                  <a:pt x="1243631" y="115120"/>
                </a:lnTo>
                <a:lnTo>
                  <a:pt x="1276114" y="115120"/>
                </a:lnTo>
                <a:lnTo>
                  <a:pt x="1276114" y="104411"/>
                </a:lnTo>
                <a:lnTo>
                  <a:pt x="1206640" y="104411"/>
                </a:lnTo>
                <a:lnTo>
                  <a:pt x="1206640" y="68536"/>
                </a:lnTo>
                <a:close/>
              </a:path>
              <a:path w="1276350" h="278764">
                <a:moveTo>
                  <a:pt x="1276114" y="115120"/>
                </a:moveTo>
                <a:lnTo>
                  <a:pt x="1255946" y="115120"/>
                </a:lnTo>
                <a:lnTo>
                  <a:pt x="1260274" y="115432"/>
                </a:lnTo>
                <a:lnTo>
                  <a:pt x="1269733" y="116681"/>
                </a:lnTo>
                <a:lnTo>
                  <a:pt x="1273437" y="117395"/>
                </a:lnTo>
                <a:lnTo>
                  <a:pt x="1276114" y="118199"/>
                </a:lnTo>
                <a:lnTo>
                  <a:pt x="1276114" y="115120"/>
                </a:lnTo>
                <a:close/>
              </a:path>
              <a:path w="1276350" h="278764">
                <a:moveTo>
                  <a:pt x="1261032" y="65591"/>
                </a:moveTo>
                <a:lnTo>
                  <a:pt x="1258177" y="65591"/>
                </a:lnTo>
                <a:lnTo>
                  <a:pt x="1249794" y="66210"/>
                </a:lnTo>
                <a:lnTo>
                  <a:pt x="1216312" y="87611"/>
                </a:lnTo>
                <a:lnTo>
                  <a:pt x="1208782" y="104411"/>
                </a:lnTo>
                <a:lnTo>
                  <a:pt x="1276114" y="104411"/>
                </a:lnTo>
                <a:lnTo>
                  <a:pt x="1276114" y="67599"/>
                </a:lnTo>
                <a:lnTo>
                  <a:pt x="1273615" y="66975"/>
                </a:lnTo>
                <a:lnTo>
                  <a:pt x="1270715" y="66484"/>
                </a:lnTo>
                <a:lnTo>
                  <a:pt x="1264111" y="65770"/>
                </a:lnTo>
                <a:lnTo>
                  <a:pt x="1261032" y="65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98763" y="7380070"/>
            <a:ext cx="1156970" cy="278765"/>
          </a:xfrm>
          <a:custGeom>
            <a:avLst/>
            <a:gdLst/>
            <a:ahLst/>
            <a:cxnLst/>
            <a:rect l="l" t="t" r="r" b="b"/>
            <a:pathLst>
              <a:path w="1156970" h="278765">
                <a:moveTo>
                  <a:pt x="109765" y="0"/>
                </a:moveTo>
                <a:lnTo>
                  <a:pt x="0" y="0"/>
                </a:lnTo>
                <a:lnTo>
                  <a:pt x="0" y="274146"/>
                </a:lnTo>
                <a:lnTo>
                  <a:pt x="117128" y="274146"/>
                </a:lnTo>
                <a:lnTo>
                  <a:pt x="131911" y="273527"/>
                </a:lnTo>
                <a:lnTo>
                  <a:pt x="168932" y="264241"/>
                </a:lnTo>
                <a:lnTo>
                  <a:pt x="200657" y="237335"/>
                </a:lnTo>
                <a:lnTo>
                  <a:pt x="206016" y="226760"/>
                </a:lnTo>
                <a:lnTo>
                  <a:pt x="57961" y="226760"/>
                </a:lnTo>
                <a:lnTo>
                  <a:pt x="57961" y="153939"/>
                </a:lnTo>
                <a:lnTo>
                  <a:pt x="196018" y="153939"/>
                </a:lnTo>
                <a:lnTo>
                  <a:pt x="193060" y="150492"/>
                </a:lnTo>
                <a:lnTo>
                  <a:pt x="158968" y="132655"/>
                </a:lnTo>
                <a:lnTo>
                  <a:pt x="151262" y="131852"/>
                </a:lnTo>
                <a:lnTo>
                  <a:pt x="151262" y="129175"/>
                </a:lnTo>
                <a:lnTo>
                  <a:pt x="181330" y="114718"/>
                </a:lnTo>
                <a:lnTo>
                  <a:pt x="57961" y="114718"/>
                </a:lnTo>
                <a:lnTo>
                  <a:pt x="57961" y="46851"/>
                </a:lnTo>
                <a:lnTo>
                  <a:pt x="196797" y="46851"/>
                </a:lnTo>
                <a:lnTo>
                  <a:pt x="195068" y="42065"/>
                </a:lnTo>
                <a:lnTo>
                  <a:pt x="160231" y="8968"/>
                </a:lnTo>
                <a:lnTo>
                  <a:pt x="124264" y="560"/>
                </a:lnTo>
                <a:lnTo>
                  <a:pt x="109765" y="0"/>
                </a:lnTo>
                <a:close/>
              </a:path>
              <a:path w="1156970" h="278765">
                <a:moveTo>
                  <a:pt x="196018" y="153939"/>
                </a:moveTo>
                <a:lnTo>
                  <a:pt x="115834" y="153939"/>
                </a:lnTo>
                <a:lnTo>
                  <a:pt x="123821" y="155590"/>
                </a:lnTo>
                <a:lnTo>
                  <a:pt x="137296" y="162194"/>
                </a:lnTo>
                <a:lnTo>
                  <a:pt x="142517" y="166745"/>
                </a:lnTo>
                <a:lnTo>
                  <a:pt x="149834" y="178347"/>
                </a:lnTo>
                <a:lnTo>
                  <a:pt x="151664" y="185040"/>
                </a:lnTo>
                <a:lnTo>
                  <a:pt x="151664" y="192625"/>
                </a:lnTo>
                <a:lnTo>
                  <a:pt x="126163" y="224451"/>
                </a:lnTo>
                <a:lnTo>
                  <a:pt x="105214" y="226760"/>
                </a:lnTo>
                <a:lnTo>
                  <a:pt x="206016" y="226760"/>
                </a:lnTo>
                <a:lnTo>
                  <a:pt x="208789" y="219029"/>
                </a:lnTo>
                <a:lnTo>
                  <a:pt x="210822" y="208998"/>
                </a:lnTo>
                <a:lnTo>
                  <a:pt x="211500" y="198381"/>
                </a:lnTo>
                <a:lnTo>
                  <a:pt x="210964" y="188626"/>
                </a:lnTo>
                <a:lnTo>
                  <a:pt x="209358" y="179574"/>
                </a:lnTo>
                <a:lnTo>
                  <a:pt x="206681" y="171224"/>
                </a:lnTo>
                <a:lnTo>
                  <a:pt x="202932" y="163577"/>
                </a:lnTo>
                <a:lnTo>
                  <a:pt x="198323" y="156625"/>
                </a:lnTo>
                <a:lnTo>
                  <a:pt x="196018" y="153939"/>
                </a:lnTo>
                <a:close/>
              </a:path>
              <a:path w="1156970" h="278765">
                <a:moveTo>
                  <a:pt x="196797" y="46851"/>
                </a:moveTo>
                <a:lnTo>
                  <a:pt x="102001" y="46851"/>
                </a:lnTo>
                <a:lnTo>
                  <a:pt x="111087" y="47420"/>
                </a:lnTo>
                <a:lnTo>
                  <a:pt x="119069" y="49126"/>
                </a:lnTo>
                <a:lnTo>
                  <a:pt x="142293" y="79914"/>
                </a:lnTo>
                <a:lnTo>
                  <a:pt x="142293" y="87143"/>
                </a:lnTo>
                <a:lnTo>
                  <a:pt x="140464" y="93345"/>
                </a:lnTo>
                <a:lnTo>
                  <a:pt x="136805" y="98521"/>
                </a:lnTo>
                <a:lnTo>
                  <a:pt x="133236" y="103697"/>
                </a:lnTo>
                <a:lnTo>
                  <a:pt x="128327" y="107713"/>
                </a:lnTo>
                <a:lnTo>
                  <a:pt x="115923" y="113335"/>
                </a:lnTo>
                <a:lnTo>
                  <a:pt x="108873" y="114718"/>
                </a:lnTo>
                <a:lnTo>
                  <a:pt x="181330" y="114718"/>
                </a:lnTo>
                <a:lnTo>
                  <a:pt x="200389" y="78065"/>
                </a:lnTo>
                <a:lnTo>
                  <a:pt x="200791" y="70276"/>
                </a:lnTo>
                <a:lnTo>
                  <a:pt x="200155" y="60270"/>
                </a:lnTo>
                <a:lnTo>
                  <a:pt x="198247" y="50867"/>
                </a:lnTo>
                <a:lnTo>
                  <a:pt x="196797" y="46851"/>
                </a:lnTo>
                <a:close/>
              </a:path>
              <a:path w="1156970" h="278765">
                <a:moveTo>
                  <a:pt x="297630" y="68536"/>
                </a:moveTo>
                <a:lnTo>
                  <a:pt x="240605" y="68536"/>
                </a:lnTo>
                <a:lnTo>
                  <a:pt x="240605" y="199452"/>
                </a:lnTo>
                <a:lnTo>
                  <a:pt x="249440" y="240815"/>
                </a:lnTo>
                <a:lnTo>
                  <a:pt x="282077" y="271553"/>
                </a:lnTo>
                <a:lnTo>
                  <a:pt x="310212" y="276824"/>
                </a:lnTo>
                <a:lnTo>
                  <a:pt x="321348" y="276137"/>
                </a:lnTo>
                <a:lnTo>
                  <a:pt x="356955" y="259915"/>
                </a:lnTo>
                <a:lnTo>
                  <a:pt x="372592" y="236799"/>
                </a:lnTo>
                <a:lnTo>
                  <a:pt x="429482" y="236799"/>
                </a:lnTo>
                <a:lnTo>
                  <a:pt x="429482" y="228634"/>
                </a:lnTo>
                <a:lnTo>
                  <a:pt x="333236" y="228634"/>
                </a:lnTo>
                <a:lnTo>
                  <a:pt x="325548" y="227973"/>
                </a:lnTo>
                <a:lnTo>
                  <a:pt x="298290" y="197904"/>
                </a:lnTo>
                <a:lnTo>
                  <a:pt x="297630" y="189279"/>
                </a:lnTo>
                <a:lnTo>
                  <a:pt x="297630" y="68536"/>
                </a:lnTo>
                <a:close/>
              </a:path>
              <a:path w="1156970" h="278765">
                <a:moveTo>
                  <a:pt x="429482" y="236799"/>
                </a:moveTo>
                <a:lnTo>
                  <a:pt x="374733" y="236799"/>
                </a:lnTo>
                <a:lnTo>
                  <a:pt x="374733" y="274146"/>
                </a:lnTo>
                <a:lnTo>
                  <a:pt x="429482" y="274146"/>
                </a:lnTo>
                <a:lnTo>
                  <a:pt x="429482" y="236799"/>
                </a:lnTo>
                <a:close/>
              </a:path>
              <a:path w="1156970" h="278765">
                <a:moveTo>
                  <a:pt x="429482" y="68536"/>
                </a:moveTo>
                <a:lnTo>
                  <a:pt x="372458" y="68536"/>
                </a:lnTo>
                <a:lnTo>
                  <a:pt x="372547" y="195793"/>
                </a:lnTo>
                <a:lnTo>
                  <a:pt x="370717" y="203512"/>
                </a:lnTo>
                <a:lnTo>
                  <a:pt x="366969" y="209759"/>
                </a:lnTo>
                <a:lnTo>
                  <a:pt x="363311" y="216006"/>
                </a:lnTo>
                <a:lnTo>
                  <a:pt x="358492" y="220736"/>
                </a:lnTo>
                <a:lnTo>
                  <a:pt x="352512" y="223949"/>
                </a:lnTo>
                <a:lnTo>
                  <a:pt x="346533" y="227072"/>
                </a:lnTo>
                <a:lnTo>
                  <a:pt x="340108" y="228634"/>
                </a:lnTo>
                <a:lnTo>
                  <a:pt x="429482" y="228634"/>
                </a:lnTo>
                <a:lnTo>
                  <a:pt x="429482" y="68536"/>
                </a:lnTo>
                <a:close/>
              </a:path>
              <a:path w="1156970" h="278765">
                <a:moveTo>
                  <a:pt x="538235" y="19275"/>
                </a:moveTo>
                <a:lnTo>
                  <a:pt x="481210" y="19275"/>
                </a:lnTo>
                <a:lnTo>
                  <a:pt x="481303" y="220334"/>
                </a:lnTo>
                <a:lnTo>
                  <a:pt x="494354" y="258117"/>
                </a:lnTo>
                <a:lnTo>
                  <a:pt x="530404" y="275987"/>
                </a:lnTo>
                <a:lnTo>
                  <a:pt x="549747" y="276957"/>
                </a:lnTo>
                <a:lnTo>
                  <a:pt x="557154" y="276690"/>
                </a:lnTo>
                <a:lnTo>
                  <a:pt x="563445" y="275931"/>
                </a:lnTo>
                <a:lnTo>
                  <a:pt x="568621" y="274682"/>
                </a:lnTo>
                <a:lnTo>
                  <a:pt x="573797" y="273522"/>
                </a:lnTo>
                <a:lnTo>
                  <a:pt x="577813" y="272495"/>
                </a:lnTo>
                <a:lnTo>
                  <a:pt x="580669" y="271603"/>
                </a:lnTo>
                <a:lnTo>
                  <a:pt x="572096" y="231043"/>
                </a:lnTo>
                <a:lnTo>
                  <a:pt x="553673" y="231043"/>
                </a:lnTo>
                <a:lnTo>
                  <a:pt x="550282" y="230463"/>
                </a:lnTo>
                <a:lnTo>
                  <a:pt x="538235" y="216229"/>
                </a:lnTo>
                <a:lnTo>
                  <a:pt x="538235" y="19275"/>
                </a:lnTo>
                <a:close/>
              </a:path>
              <a:path w="1156970" h="278765">
                <a:moveTo>
                  <a:pt x="571700" y="229169"/>
                </a:moveTo>
                <a:lnTo>
                  <a:pt x="565542" y="230374"/>
                </a:lnTo>
                <a:lnTo>
                  <a:pt x="562865" y="230820"/>
                </a:lnTo>
                <a:lnTo>
                  <a:pt x="560188" y="231043"/>
                </a:lnTo>
                <a:lnTo>
                  <a:pt x="572096" y="231043"/>
                </a:lnTo>
                <a:lnTo>
                  <a:pt x="571700" y="229169"/>
                </a:lnTo>
                <a:close/>
              </a:path>
              <a:path w="1156970" h="278765">
                <a:moveTo>
                  <a:pt x="481210" y="68536"/>
                </a:moveTo>
                <a:lnTo>
                  <a:pt x="453099" y="68536"/>
                </a:lnTo>
                <a:lnTo>
                  <a:pt x="453099" y="111372"/>
                </a:lnTo>
                <a:lnTo>
                  <a:pt x="481210" y="111372"/>
                </a:lnTo>
                <a:lnTo>
                  <a:pt x="481210" y="68536"/>
                </a:lnTo>
                <a:close/>
              </a:path>
              <a:path w="1156970" h="278765">
                <a:moveTo>
                  <a:pt x="576921" y="68536"/>
                </a:moveTo>
                <a:lnTo>
                  <a:pt x="538235" y="68536"/>
                </a:lnTo>
                <a:lnTo>
                  <a:pt x="538235" y="111372"/>
                </a:lnTo>
                <a:lnTo>
                  <a:pt x="576921" y="111372"/>
                </a:lnTo>
                <a:lnTo>
                  <a:pt x="576921" y="68536"/>
                </a:lnTo>
                <a:close/>
              </a:path>
              <a:path w="1156970" h="278765">
                <a:moveTo>
                  <a:pt x="677206" y="19275"/>
                </a:moveTo>
                <a:lnTo>
                  <a:pt x="620182" y="19275"/>
                </a:lnTo>
                <a:lnTo>
                  <a:pt x="620274" y="220334"/>
                </a:lnTo>
                <a:lnTo>
                  <a:pt x="633325" y="258117"/>
                </a:lnTo>
                <a:lnTo>
                  <a:pt x="669376" y="275987"/>
                </a:lnTo>
                <a:lnTo>
                  <a:pt x="688718" y="276957"/>
                </a:lnTo>
                <a:lnTo>
                  <a:pt x="696125" y="276690"/>
                </a:lnTo>
                <a:lnTo>
                  <a:pt x="702417" y="275931"/>
                </a:lnTo>
                <a:lnTo>
                  <a:pt x="707593" y="274682"/>
                </a:lnTo>
                <a:lnTo>
                  <a:pt x="712769" y="273522"/>
                </a:lnTo>
                <a:lnTo>
                  <a:pt x="716785" y="272495"/>
                </a:lnTo>
                <a:lnTo>
                  <a:pt x="719640" y="271603"/>
                </a:lnTo>
                <a:lnTo>
                  <a:pt x="711068" y="231043"/>
                </a:lnTo>
                <a:lnTo>
                  <a:pt x="692645" y="231043"/>
                </a:lnTo>
                <a:lnTo>
                  <a:pt x="689254" y="230463"/>
                </a:lnTo>
                <a:lnTo>
                  <a:pt x="677206" y="216229"/>
                </a:lnTo>
                <a:lnTo>
                  <a:pt x="677206" y="19275"/>
                </a:lnTo>
                <a:close/>
              </a:path>
              <a:path w="1156970" h="278765">
                <a:moveTo>
                  <a:pt x="710672" y="229169"/>
                </a:moveTo>
                <a:lnTo>
                  <a:pt x="704514" y="230374"/>
                </a:lnTo>
                <a:lnTo>
                  <a:pt x="701837" y="230820"/>
                </a:lnTo>
                <a:lnTo>
                  <a:pt x="699160" y="231043"/>
                </a:lnTo>
                <a:lnTo>
                  <a:pt x="711068" y="231043"/>
                </a:lnTo>
                <a:lnTo>
                  <a:pt x="710672" y="229169"/>
                </a:lnTo>
                <a:close/>
              </a:path>
              <a:path w="1156970" h="278765">
                <a:moveTo>
                  <a:pt x="620182" y="68536"/>
                </a:moveTo>
                <a:lnTo>
                  <a:pt x="592071" y="68536"/>
                </a:lnTo>
                <a:lnTo>
                  <a:pt x="592071" y="111372"/>
                </a:lnTo>
                <a:lnTo>
                  <a:pt x="620182" y="111372"/>
                </a:lnTo>
                <a:lnTo>
                  <a:pt x="620182" y="68536"/>
                </a:lnTo>
                <a:close/>
              </a:path>
              <a:path w="1156970" h="278765">
                <a:moveTo>
                  <a:pt x="715892" y="68536"/>
                </a:moveTo>
                <a:lnTo>
                  <a:pt x="677206" y="68536"/>
                </a:lnTo>
                <a:lnTo>
                  <a:pt x="677206" y="111372"/>
                </a:lnTo>
                <a:lnTo>
                  <a:pt x="715892" y="111372"/>
                </a:lnTo>
                <a:lnTo>
                  <a:pt x="715892" y="68536"/>
                </a:lnTo>
                <a:close/>
              </a:path>
              <a:path w="1156970" h="278765">
                <a:moveTo>
                  <a:pt x="836190" y="65859"/>
                </a:moveTo>
                <a:lnTo>
                  <a:pt x="794149" y="73389"/>
                </a:lnTo>
                <a:lnTo>
                  <a:pt x="762199" y="95174"/>
                </a:lnTo>
                <a:lnTo>
                  <a:pt x="741919" y="128874"/>
                </a:lnTo>
                <a:lnTo>
                  <a:pt x="734991" y="172144"/>
                </a:lnTo>
                <a:lnTo>
                  <a:pt x="735761" y="187463"/>
                </a:lnTo>
                <a:lnTo>
                  <a:pt x="747307" y="227697"/>
                </a:lnTo>
                <a:lnTo>
                  <a:pt x="771577" y="257564"/>
                </a:lnTo>
                <a:lnTo>
                  <a:pt x="807109" y="274849"/>
                </a:lnTo>
                <a:lnTo>
                  <a:pt x="836190" y="278162"/>
                </a:lnTo>
                <a:lnTo>
                  <a:pt x="851249" y="277334"/>
                </a:lnTo>
                <a:lnTo>
                  <a:pt x="890002" y="264910"/>
                </a:lnTo>
                <a:lnTo>
                  <a:pt x="918263" y="238958"/>
                </a:lnTo>
                <a:lnTo>
                  <a:pt x="921269" y="233988"/>
                </a:lnTo>
                <a:lnTo>
                  <a:pt x="826909" y="233988"/>
                </a:lnTo>
                <a:lnTo>
                  <a:pt x="818877" y="231311"/>
                </a:lnTo>
                <a:lnTo>
                  <a:pt x="795664" y="196465"/>
                </a:lnTo>
                <a:lnTo>
                  <a:pt x="792953" y="171743"/>
                </a:lnTo>
                <a:lnTo>
                  <a:pt x="793254" y="163017"/>
                </a:lnTo>
                <a:lnTo>
                  <a:pt x="807837" y="121980"/>
                </a:lnTo>
                <a:lnTo>
                  <a:pt x="836458" y="109364"/>
                </a:lnTo>
                <a:lnTo>
                  <a:pt x="920802" y="109364"/>
                </a:lnTo>
                <a:lnTo>
                  <a:pt x="918263" y="105147"/>
                </a:lnTo>
                <a:lnTo>
                  <a:pt x="890002" y="79245"/>
                </a:lnTo>
                <a:lnTo>
                  <a:pt x="851249" y="66696"/>
                </a:lnTo>
                <a:lnTo>
                  <a:pt x="836190" y="65859"/>
                </a:lnTo>
                <a:close/>
              </a:path>
              <a:path w="1156970" h="278765">
                <a:moveTo>
                  <a:pt x="920802" y="109364"/>
                </a:moveTo>
                <a:lnTo>
                  <a:pt x="845917" y="109364"/>
                </a:lnTo>
                <a:lnTo>
                  <a:pt x="853815" y="112086"/>
                </a:lnTo>
                <a:lnTo>
                  <a:pt x="860151" y="117529"/>
                </a:lnTo>
                <a:lnTo>
                  <a:pt x="878189" y="154776"/>
                </a:lnTo>
                <a:lnTo>
                  <a:pt x="879427" y="171743"/>
                </a:lnTo>
                <a:lnTo>
                  <a:pt x="879118" y="180469"/>
                </a:lnTo>
                <a:lnTo>
                  <a:pt x="864610" y="221506"/>
                </a:lnTo>
                <a:lnTo>
                  <a:pt x="845917" y="233988"/>
                </a:lnTo>
                <a:lnTo>
                  <a:pt x="921269" y="233988"/>
                </a:lnTo>
                <a:lnTo>
                  <a:pt x="936619" y="187463"/>
                </a:lnTo>
                <a:lnTo>
                  <a:pt x="937389" y="172144"/>
                </a:lnTo>
                <a:lnTo>
                  <a:pt x="936619" y="156717"/>
                </a:lnTo>
                <a:lnTo>
                  <a:pt x="934310" y="142293"/>
                </a:lnTo>
                <a:lnTo>
                  <a:pt x="930462" y="128874"/>
                </a:lnTo>
                <a:lnTo>
                  <a:pt x="925074" y="116458"/>
                </a:lnTo>
                <a:lnTo>
                  <a:pt x="920802" y="109364"/>
                </a:lnTo>
                <a:close/>
              </a:path>
              <a:path w="1156970" h="278765">
                <a:moveTo>
                  <a:pt x="1021277" y="68536"/>
                </a:moveTo>
                <a:lnTo>
                  <a:pt x="966929" y="68536"/>
                </a:lnTo>
                <a:lnTo>
                  <a:pt x="966929" y="274146"/>
                </a:lnTo>
                <a:lnTo>
                  <a:pt x="1023954" y="274146"/>
                </a:lnTo>
                <a:lnTo>
                  <a:pt x="1024043" y="146443"/>
                </a:lnTo>
                <a:lnTo>
                  <a:pt x="1025694" y="138902"/>
                </a:lnTo>
                <a:lnTo>
                  <a:pt x="1055233" y="113246"/>
                </a:lnTo>
                <a:lnTo>
                  <a:pt x="1152118" y="113246"/>
                </a:lnTo>
                <a:lnTo>
                  <a:pt x="1151506" y="111054"/>
                </a:lnTo>
                <a:lnTo>
                  <a:pt x="1148842" y="104812"/>
                </a:lnTo>
                <a:lnTo>
                  <a:pt x="1021277" y="104812"/>
                </a:lnTo>
                <a:lnTo>
                  <a:pt x="1021277" y="68536"/>
                </a:lnTo>
                <a:close/>
              </a:path>
              <a:path w="1156970" h="278765">
                <a:moveTo>
                  <a:pt x="1152118" y="113246"/>
                </a:moveTo>
                <a:lnTo>
                  <a:pt x="1062907" y="113246"/>
                </a:lnTo>
                <a:lnTo>
                  <a:pt x="1071014" y="113915"/>
                </a:lnTo>
                <a:lnTo>
                  <a:pt x="1078201" y="115923"/>
                </a:lnTo>
                <a:lnTo>
                  <a:pt x="1099451" y="153404"/>
                </a:lnTo>
                <a:lnTo>
                  <a:pt x="1099451" y="274146"/>
                </a:lnTo>
                <a:lnTo>
                  <a:pt x="1156476" y="274146"/>
                </a:lnTo>
                <a:lnTo>
                  <a:pt x="1156476" y="143231"/>
                </a:lnTo>
                <a:lnTo>
                  <a:pt x="1155924" y="131668"/>
                </a:lnTo>
                <a:lnTo>
                  <a:pt x="1154267" y="120943"/>
                </a:lnTo>
                <a:lnTo>
                  <a:pt x="1152118" y="113246"/>
                </a:lnTo>
                <a:close/>
              </a:path>
              <a:path w="1156970" h="278765">
                <a:moveTo>
                  <a:pt x="1085530" y="65859"/>
                </a:moveTo>
                <a:lnTo>
                  <a:pt x="1046576" y="76434"/>
                </a:lnTo>
                <a:lnTo>
                  <a:pt x="1023686" y="104812"/>
                </a:lnTo>
                <a:lnTo>
                  <a:pt x="1148842" y="104812"/>
                </a:lnTo>
                <a:lnTo>
                  <a:pt x="1122877" y="75229"/>
                </a:lnTo>
                <a:lnTo>
                  <a:pt x="1085530" y="65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00384" y="5264951"/>
            <a:ext cx="1123950" cy="278765"/>
          </a:xfrm>
          <a:custGeom>
            <a:avLst/>
            <a:gdLst/>
            <a:ahLst/>
            <a:cxnLst/>
            <a:rect l="l" t="t" r="r" b="b"/>
            <a:pathLst>
              <a:path w="1123950" h="278764">
                <a:moveTo>
                  <a:pt x="181515" y="0"/>
                </a:moveTo>
                <a:lnTo>
                  <a:pt x="0" y="0"/>
                </a:lnTo>
                <a:lnTo>
                  <a:pt x="0" y="274146"/>
                </a:lnTo>
                <a:lnTo>
                  <a:pt x="57961" y="274146"/>
                </a:lnTo>
                <a:lnTo>
                  <a:pt x="57961" y="160900"/>
                </a:lnTo>
                <a:lnTo>
                  <a:pt x="169467" y="160900"/>
                </a:lnTo>
                <a:lnTo>
                  <a:pt x="169467" y="113112"/>
                </a:lnTo>
                <a:lnTo>
                  <a:pt x="57961" y="113112"/>
                </a:lnTo>
                <a:lnTo>
                  <a:pt x="57961" y="47788"/>
                </a:lnTo>
                <a:lnTo>
                  <a:pt x="181515" y="47788"/>
                </a:lnTo>
                <a:lnTo>
                  <a:pt x="181515" y="0"/>
                </a:lnTo>
                <a:close/>
              </a:path>
              <a:path w="1123950" h="278764">
                <a:moveTo>
                  <a:pt x="289698" y="65859"/>
                </a:moveTo>
                <a:lnTo>
                  <a:pt x="247658" y="73389"/>
                </a:lnTo>
                <a:lnTo>
                  <a:pt x="215707" y="95174"/>
                </a:lnTo>
                <a:lnTo>
                  <a:pt x="195427" y="128874"/>
                </a:lnTo>
                <a:lnTo>
                  <a:pt x="188500" y="172144"/>
                </a:lnTo>
                <a:lnTo>
                  <a:pt x="189269" y="187463"/>
                </a:lnTo>
                <a:lnTo>
                  <a:pt x="200815" y="227697"/>
                </a:lnTo>
                <a:lnTo>
                  <a:pt x="225085" y="257564"/>
                </a:lnTo>
                <a:lnTo>
                  <a:pt x="260617" y="274849"/>
                </a:lnTo>
                <a:lnTo>
                  <a:pt x="289698" y="278162"/>
                </a:lnTo>
                <a:lnTo>
                  <a:pt x="304758" y="277334"/>
                </a:lnTo>
                <a:lnTo>
                  <a:pt x="343510" y="264910"/>
                </a:lnTo>
                <a:lnTo>
                  <a:pt x="371772" y="238958"/>
                </a:lnTo>
                <a:lnTo>
                  <a:pt x="374777" y="233988"/>
                </a:lnTo>
                <a:lnTo>
                  <a:pt x="280417" y="233988"/>
                </a:lnTo>
                <a:lnTo>
                  <a:pt x="272386" y="231311"/>
                </a:lnTo>
                <a:lnTo>
                  <a:pt x="249172" y="196465"/>
                </a:lnTo>
                <a:lnTo>
                  <a:pt x="246461" y="171743"/>
                </a:lnTo>
                <a:lnTo>
                  <a:pt x="246762" y="163017"/>
                </a:lnTo>
                <a:lnTo>
                  <a:pt x="261345" y="121980"/>
                </a:lnTo>
                <a:lnTo>
                  <a:pt x="289966" y="109364"/>
                </a:lnTo>
                <a:lnTo>
                  <a:pt x="374310" y="109364"/>
                </a:lnTo>
                <a:lnTo>
                  <a:pt x="371772" y="105147"/>
                </a:lnTo>
                <a:lnTo>
                  <a:pt x="343510" y="79245"/>
                </a:lnTo>
                <a:lnTo>
                  <a:pt x="304758" y="66696"/>
                </a:lnTo>
                <a:lnTo>
                  <a:pt x="289698" y="65859"/>
                </a:lnTo>
                <a:close/>
              </a:path>
              <a:path w="1123950" h="278764">
                <a:moveTo>
                  <a:pt x="374310" y="109364"/>
                </a:moveTo>
                <a:lnTo>
                  <a:pt x="299425" y="109364"/>
                </a:lnTo>
                <a:lnTo>
                  <a:pt x="307323" y="112086"/>
                </a:lnTo>
                <a:lnTo>
                  <a:pt x="313659" y="117529"/>
                </a:lnTo>
                <a:lnTo>
                  <a:pt x="331697" y="154776"/>
                </a:lnTo>
                <a:lnTo>
                  <a:pt x="332935" y="171743"/>
                </a:lnTo>
                <a:lnTo>
                  <a:pt x="332626" y="180469"/>
                </a:lnTo>
                <a:lnTo>
                  <a:pt x="318119" y="221506"/>
                </a:lnTo>
                <a:lnTo>
                  <a:pt x="299425" y="233988"/>
                </a:lnTo>
                <a:lnTo>
                  <a:pt x="374777" y="233988"/>
                </a:lnTo>
                <a:lnTo>
                  <a:pt x="390127" y="187463"/>
                </a:lnTo>
                <a:lnTo>
                  <a:pt x="390897" y="172144"/>
                </a:lnTo>
                <a:lnTo>
                  <a:pt x="390127" y="156717"/>
                </a:lnTo>
                <a:lnTo>
                  <a:pt x="387818" y="142293"/>
                </a:lnTo>
                <a:lnTo>
                  <a:pt x="383970" y="128874"/>
                </a:lnTo>
                <a:lnTo>
                  <a:pt x="378582" y="116458"/>
                </a:lnTo>
                <a:lnTo>
                  <a:pt x="374310" y="109364"/>
                </a:lnTo>
                <a:close/>
              </a:path>
              <a:path w="1123950" h="278764">
                <a:moveTo>
                  <a:pt x="513337" y="65859"/>
                </a:moveTo>
                <a:lnTo>
                  <a:pt x="471296" y="73389"/>
                </a:lnTo>
                <a:lnTo>
                  <a:pt x="439345" y="95174"/>
                </a:lnTo>
                <a:lnTo>
                  <a:pt x="419065" y="128874"/>
                </a:lnTo>
                <a:lnTo>
                  <a:pt x="412138" y="172144"/>
                </a:lnTo>
                <a:lnTo>
                  <a:pt x="412908" y="187463"/>
                </a:lnTo>
                <a:lnTo>
                  <a:pt x="424453" y="227697"/>
                </a:lnTo>
                <a:lnTo>
                  <a:pt x="448724" y="257564"/>
                </a:lnTo>
                <a:lnTo>
                  <a:pt x="484256" y="274849"/>
                </a:lnTo>
                <a:lnTo>
                  <a:pt x="513337" y="278162"/>
                </a:lnTo>
                <a:lnTo>
                  <a:pt x="528396" y="277334"/>
                </a:lnTo>
                <a:lnTo>
                  <a:pt x="567149" y="264910"/>
                </a:lnTo>
                <a:lnTo>
                  <a:pt x="595410" y="238958"/>
                </a:lnTo>
                <a:lnTo>
                  <a:pt x="598416" y="233988"/>
                </a:lnTo>
                <a:lnTo>
                  <a:pt x="504056" y="233988"/>
                </a:lnTo>
                <a:lnTo>
                  <a:pt x="496024" y="231311"/>
                </a:lnTo>
                <a:lnTo>
                  <a:pt x="472810" y="196465"/>
                </a:lnTo>
                <a:lnTo>
                  <a:pt x="470100" y="171743"/>
                </a:lnTo>
                <a:lnTo>
                  <a:pt x="470401" y="163017"/>
                </a:lnTo>
                <a:lnTo>
                  <a:pt x="484983" y="121980"/>
                </a:lnTo>
                <a:lnTo>
                  <a:pt x="513604" y="109364"/>
                </a:lnTo>
                <a:lnTo>
                  <a:pt x="597949" y="109364"/>
                </a:lnTo>
                <a:lnTo>
                  <a:pt x="595410" y="105147"/>
                </a:lnTo>
                <a:lnTo>
                  <a:pt x="567149" y="79245"/>
                </a:lnTo>
                <a:lnTo>
                  <a:pt x="528396" y="66696"/>
                </a:lnTo>
                <a:lnTo>
                  <a:pt x="513337" y="65859"/>
                </a:lnTo>
                <a:close/>
              </a:path>
              <a:path w="1123950" h="278764">
                <a:moveTo>
                  <a:pt x="597949" y="109364"/>
                </a:moveTo>
                <a:lnTo>
                  <a:pt x="523064" y="109364"/>
                </a:lnTo>
                <a:lnTo>
                  <a:pt x="530962" y="112086"/>
                </a:lnTo>
                <a:lnTo>
                  <a:pt x="537298" y="117529"/>
                </a:lnTo>
                <a:lnTo>
                  <a:pt x="555336" y="154776"/>
                </a:lnTo>
                <a:lnTo>
                  <a:pt x="556574" y="171743"/>
                </a:lnTo>
                <a:lnTo>
                  <a:pt x="556264" y="180469"/>
                </a:lnTo>
                <a:lnTo>
                  <a:pt x="541757" y="221506"/>
                </a:lnTo>
                <a:lnTo>
                  <a:pt x="523064" y="233988"/>
                </a:lnTo>
                <a:lnTo>
                  <a:pt x="598416" y="233988"/>
                </a:lnTo>
                <a:lnTo>
                  <a:pt x="613766" y="187463"/>
                </a:lnTo>
                <a:lnTo>
                  <a:pt x="614535" y="172144"/>
                </a:lnTo>
                <a:lnTo>
                  <a:pt x="613766" y="156717"/>
                </a:lnTo>
                <a:lnTo>
                  <a:pt x="611457" y="142293"/>
                </a:lnTo>
                <a:lnTo>
                  <a:pt x="607608" y="128874"/>
                </a:lnTo>
                <a:lnTo>
                  <a:pt x="602220" y="116458"/>
                </a:lnTo>
                <a:lnTo>
                  <a:pt x="597949" y="109364"/>
                </a:lnTo>
                <a:close/>
              </a:path>
              <a:path w="1123950" h="278764">
                <a:moveTo>
                  <a:pt x="714754" y="19275"/>
                </a:moveTo>
                <a:lnTo>
                  <a:pt x="657730" y="19275"/>
                </a:lnTo>
                <a:lnTo>
                  <a:pt x="657822" y="220334"/>
                </a:lnTo>
                <a:lnTo>
                  <a:pt x="670873" y="258117"/>
                </a:lnTo>
                <a:lnTo>
                  <a:pt x="706923" y="275987"/>
                </a:lnTo>
                <a:lnTo>
                  <a:pt x="726266" y="276957"/>
                </a:lnTo>
                <a:lnTo>
                  <a:pt x="733673" y="276690"/>
                </a:lnTo>
                <a:lnTo>
                  <a:pt x="739965" y="275931"/>
                </a:lnTo>
                <a:lnTo>
                  <a:pt x="745141" y="274682"/>
                </a:lnTo>
                <a:lnTo>
                  <a:pt x="750317" y="273522"/>
                </a:lnTo>
                <a:lnTo>
                  <a:pt x="754332" y="272495"/>
                </a:lnTo>
                <a:lnTo>
                  <a:pt x="757188" y="271603"/>
                </a:lnTo>
                <a:lnTo>
                  <a:pt x="748616" y="231043"/>
                </a:lnTo>
                <a:lnTo>
                  <a:pt x="730193" y="231043"/>
                </a:lnTo>
                <a:lnTo>
                  <a:pt x="726802" y="230463"/>
                </a:lnTo>
                <a:lnTo>
                  <a:pt x="714754" y="216229"/>
                </a:lnTo>
                <a:lnTo>
                  <a:pt x="714754" y="19275"/>
                </a:lnTo>
                <a:close/>
              </a:path>
              <a:path w="1123950" h="278764">
                <a:moveTo>
                  <a:pt x="748219" y="229169"/>
                </a:moveTo>
                <a:lnTo>
                  <a:pt x="742062" y="230374"/>
                </a:lnTo>
                <a:lnTo>
                  <a:pt x="739385" y="230820"/>
                </a:lnTo>
                <a:lnTo>
                  <a:pt x="736708" y="231043"/>
                </a:lnTo>
                <a:lnTo>
                  <a:pt x="748616" y="231043"/>
                </a:lnTo>
                <a:lnTo>
                  <a:pt x="748219" y="229169"/>
                </a:lnTo>
                <a:close/>
              </a:path>
              <a:path w="1123950" h="278764">
                <a:moveTo>
                  <a:pt x="657730" y="68536"/>
                </a:moveTo>
                <a:lnTo>
                  <a:pt x="629619" y="68536"/>
                </a:lnTo>
                <a:lnTo>
                  <a:pt x="629619" y="111372"/>
                </a:lnTo>
                <a:lnTo>
                  <a:pt x="657730" y="111372"/>
                </a:lnTo>
                <a:lnTo>
                  <a:pt x="657730" y="68536"/>
                </a:lnTo>
                <a:close/>
              </a:path>
              <a:path w="1123950" h="278764">
                <a:moveTo>
                  <a:pt x="753440" y="68536"/>
                </a:moveTo>
                <a:lnTo>
                  <a:pt x="714754" y="68536"/>
                </a:lnTo>
                <a:lnTo>
                  <a:pt x="714754" y="111372"/>
                </a:lnTo>
                <a:lnTo>
                  <a:pt x="753440" y="111372"/>
                </a:lnTo>
                <a:lnTo>
                  <a:pt x="753440" y="68536"/>
                </a:lnTo>
                <a:close/>
              </a:path>
              <a:path w="1123950" h="278764">
                <a:moveTo>
                  <a:pt x="872266" y="65859"/>
                </a:moveTo>
                <a:lnTo>
                  <a:pt x="831254" y="73389"/>
                </a:lnTo>
                <a:lnTo>
                  <a:pt x="799680" y="95275"/>
                </a:lnTo>
                <a:lnTo>
                  <a:pt x="779467" y="129058"/>
                </a:lnTo>
                <a:lnTo>
                  <a:pt x="772539" y="172278"/>
                </a:lnTo>
                <a:lnTo>
                  <a:pt x="773309" y="187999"/>
                </a:lnTo>
                <a:lnTo>
                  <a:pt x="784854" y="228634"/>
                </a:lnTo>
                <a:lnTo>
                  <a:pt x="809200" y="258150"/>
                </a:lnTo>
                <a:lnTo>
                  <a:pt x="845025" y="274949"/>
                </a:lnTo>
                <a:lnTo>
                  <a:pt x="874541" y="278162"/>
                </a:lnTo>
                <a:lnTo>
                  <a:pt x="886882" y="277677"/>
                </a:lnTo>
                <a:lnTo>
                  <a:pt x="928705" y="266064"/>
                </a:lnTo>
                <a:lnTo>
                  <a:pt x="960108" y="235594"/>
                </a:lnTo>
                <a:lnTo>
                  <a:pt x="875478" y="235594"/>
                </a:lnTo>
                <a:lnTo>
                  <a:pt x="868559" y="235218"/>
                </a:lnTo>
                <a:lnTo>
                  <a:pt x="834517" y="212437"/>
                </a:lnTo>
                <a:lnTo>
                  <a:pt x="828895" y="185932"/>
                </a:lnTo>
                <a:lnTo>
                  <a:pt x="795296" y="185932"/>
                </a:lnTo>
                <a:lnTo>
                  <a:pt x="795296" y="150593"/>
                </a:lnTo>
                <a:lnTo>
                  <a:pt x="828915" y="150593"/>
                </a:lnTo>
                <a:lnTo>
                  <a:pt x="828984" y="144346"/>
                </a:lnTo>
                <a:lnTo>
                  <a:pt x="830903" y="136984"/>
                </a:lnTo>
                <a:lnTo>
                  <a:pt x="834651" y="130380"/>
                </a:lnTo>
                <a:lnTo>
                  <a:pt x="838399" y="123687"/>
                </a:lnTo>
                <a:lnTo>
                  <a:pt x="843575" y="118377"/>
                </a:lnTo>
                <a:lnTo>
                  <a:pt x="856872" y="110435"/>
                </a:lnTo>
                <a:lnTo>
                  <a:pt x="864546" y="108427"/>
                </a:lnTo>
                <a:lnTo>
                  <a:pt x="953798" y="108427"/>
                </a:lnTo>
                <a:lnTo>
                  <a:pt x="952716" y="106486"/>
                </a:lnTo>
                <a:lnTo>
                  <a:pt x="918699" y="76041"/>
                </a:lnTo>
                <a:lnTo>
                  <a:pt x="882263" y="66269"/>
                </a:lnTo>
                <a:lnTo>
                  <a:pt x="872266" y="65859"/>
                </a:lnTo>
                <a:close/>
              </a:path>
              <a:path w="1123950" h="278764">
                <a:moveTo>
                  <a:pt x="914967" y="211767"/>
                </a:moveTo>
                <a:lnTo>
                  <a:pt x="881814" y="235594"/>
                </a:lnTo>
                <a:lnTo>
                  <a:pt x="960108" y="235594"/>
                </a:lnTo>
                <a:lnTo>
                  <a:pt x="961584" y="233051"/>
                </a:lnTo>
                <a:lnTo>
                  <a:pt x="965173" y="224451"/>
                </a:lnTo>
                <a:lnTo>
                  <a:pt x="967708" y="215248"/>
                </a:lnTo>
                <a:lnTo>
                  <a:pt x="914967" y="211767"/>
                </a:lnTo>
                <a:close/>
              </a:path>
              <a:path w="1123950" h="278764">
                <a:moveTo>
                  <a:pt x="828915" y="150593"/>
                </a:moveTo>
                <a:lnTo>
                  <a:pt x="795296" y="150593"/>
                </a:lnTo>
                <a:lnTo>
                  <a:pt x="795296" y="185932"/>
                </a:lnTo>
                <a:lnTo>
                  <a:pt x="828895" y="185932"/>
                </a:lnTo>
                <a:lnTo>
                  <a:pt x="828915" y="150593"/>
                </a:lnTo>
                <a:close/>
              </a:path>
              <a:path w="1123950" h="278764">
                <a:moveTo>
                  <a:pt x="953798" y="108427"/>
                </a:moveTo>
                <a:lnTo>
                  <a:pt x="881502" y="108427"/>
                </a:lnTo>
                <a:lnTo>
                  <a:pt x="888775" y="110256"/>
                </a:lnTo>
                <a:lnTo>
                  <a:pt x="895022" y="113915"/>
                </a:lnTo>
                <a:lnTo>
                  <a:pt x="901358" y="117485"/>
                </a:lnTo>
                <a:lnTo>
                  <a:pt x="906311" y="122437"/>
                </a:lnTo>
                <a:lnTo>
                  <a:pt x="913450" y="135110"/>
                </a:lnTo>
                <a:lnTo>
                  <a:pt x="915235" y="142383"/>
                </a:lnTo>
                <a:lnTo>
                  <a:pt x="915235" y="150593"/>
                </a:lnTo>
                <a:lnTo>
                  <a:pt x="828915" y="150593"/>
                </a:lnTo>
                <a:lnTo>
                  <a:pt x="828895" y="185932"/>
                </a:lnTo>
                <a:lnTo>
                  <a:pt x="968913" y="185932"/>
                </a:lnTo>
                <a:lnTo>
                  <a:pt x="968913" y="170270"/>
                </a:lnTo>
                <a:lnTo>
                  <a:pt x="961551" y="124490"/>
                </a:lnTo>
                <a:lnTo>
                  <a:pt x="957501" y="115070"/>
                </a:lnTo>
                <a:lnTo>
                  <a:pt x="953798" y="108427"/>
                </a:lnTo>
                <a:close/>
              </a:path>
              <a:path w="1123950" h="278764">
                <a:moveTo>
                  <a:pt x="1053872" y="68536"/>
                </a:moveTo>
                <a:lnTo>
                  <a:pt x="998587" y="68536"/>
                </a:lnTo>
                <a:lnTo>
                  <a:pt x="998587" y="274146"/>
                </a:lnTo>
                <a:lnTo>
                  <a:pt x="1055612" y="274146"/>
                </a:lnTo>
                <a:lnTo>
                  <a:pt x="1055612" y="149433"/>
                </a:lnTo>
                <a:lnTo>
                  <a:pt x="1057486" y="142026"/>
                </a:lnTo>
                <a:lnTo>
                  <a:pt x="1090862" y="115120"/>
                </a:lnTo>
                <a:lnTo>
                  <a:pt x="1123345" y="115120"/>
                </a:lnTo>
                <a:lnTo>
                  <a:pt x="1123345" y="104411"/>
                </a:lnTo>
                <a:lnTo>
                  <a:pt x="1053872" y="104411"/>
                </a:lnTo>
                <a:lnTo>
                  <a:pt x="1053872" y="68536"/>
                </a:lnTo>
                <a:close/>
              </a:path>
              <a:path w="1123950" h="278764">
                <a:moveTo>
                  <a:pt x="1123345" y="115120"/>
                </a:moveTo>
                <a:lnTo>
                  <a:pt x="1103177" y="115120"/>
                </a:lnTo>
                <a:lnTo>
                  <a:pt x="1107505" y="115432"/>
                </a:lnTo>
                <a:lnTo>
                  <a:pt x="1116965" y="116681"/>
                </a:lnTo>
                <a:lnTo>
                  <a:pt x="1120668" y="117395"/>
                </a:lnTo>
                <a:lnTo>
                  <a:pt x="1123345" y="118199"/>
                </a:lnTo>
                <a:lnTo>
                  <a:pt x="1123345" y="115120"/>
                </a:lnTo>
                <a:close/>
              </a:path>
              <a:path w="1123950" h="278764">
                <a:moveTo>
                  <a:pt x="1108264" y="65591"/>
                </a:moveTo>
                <a:lnTo>
                  <a:pt x="1105408" y="65591"/>
                </a:lnTo>
                <a:lnTo>
                  <a:pt x="1097025" y="66210"/>
                </a:lnTo>
                <a:lnTo>
                  <a:pt x="1063543" y="87611"/>
                </a:lnTo>
                <a:lnTo>
                  <a:pt x="1056014" y="104411"/>
                </a:lnTo>
                <a:lnTo>
                  <a:pt x="1123345" y="104411"/>
                </a:lnTo>
                <a:lnTo>
                  <a:pt x="1123345" y="67599"/>
                </a:lnTo>
                <a:lnTo>
                  <a:pt x="1120847" y="66975"/>
                </a:lnTo>
                <a:lnTo>
                  <a:pt x="1117947" y="66484"/>
                </a:lnTo>
                <a:lnTo>
                  <a:pt x="1111343" y="65770"/>
                </a:lnTo>
                <a:lnTo>
                  <a:pt x="1108264" y="65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96895" y="3155112"/>
            <a:ext cx="832485" cy="294005"/>
          </a:xfrm>
          <a:custGeom>
            <a:avLst/>
            <a:gdLst/>
            <a:ahLst/>
            <a:cxnLst/>
            <a:rect l="l" t="t" r="r" b="b"/>
            <a:pathLst>
              <a:path w="832484" h="294004">
                <a:moveTo>
                  <a:pt x="71481" y="15661"/>
                </a:moveTo>
                <a:lnTo>
                  <a:pt x="0" y="15661"/>
                </a:lnTo>
                <a:lnTo>
                  <a:pt x="0" y="289808"/>
                </a:lnTo>
                <a:lnTo>
                  <a:pt x="56221" y="289808"/>
                </a:lnTo>
                <a:lnTo>
                  <a:pt x="56221" y="110702"/>
                </a:lnTo>
                <a:lnTo>
                  <a:pt x="110437" y="110702"/>
                </a:lnTo>
                <a:lnTo>
                  <a:pt x="71481" y="15661"/>
                </a:lnTo>
                <a:close/>
              </a:path>
              <a:path w="832484" h="294004">
                <a:moveTo>
                  <a:pt x="297170" y="111372"/>
                </a:moveTo>
                <a:lnTo>
                  <a:pt x="240949" y="111372"/>
                </a:lnTo>
                <a:lnTo>
                  <a:pt x="240949" y="289808"/>
                </a:lnTo>
                <a:lnTo>
                  <a:pt x="297170" y="289808"/>
                </a:lnTo>
                <a:lnTo>
                  <a:pt x="297170" y="111372"/>
                </a:lnTo>
                <a:close/>
              </a:path>
              <a:path w="832484" h="294004">
                <a:moveTo>
                  <a:pt x="110437" y="110702"/>
                </a:moveTo>
                <a:lnTo>
                  <a:pt x="58497" y="110702"/>
                </a:lnTo>
                <a:lnTo>
                  <a:pt x="129443" y="288469"/>
                </a:lnTo>
                <a:lnTo>
                  <a:pt x="167727" y="288469"/>
                </a:lnTo>
                <a:lnTo>
                  <a:pt x="203227" y="199854"/>
                </a:lnTo>
                <a:lnTo>
                  <a:pt x="146979" y="199854"/>
                </a:lnTo>
                <a:lnTo>
                  <a:pt x="110437" y="110702"/>
                </a:lnTo>
                <a:close/>
              </a:path>
              <a:path w="832484" h="294004">
                <a:moveTo>
                  <a:pt x="297170" y="15661"/>
                </a:moveTo>
                <a:lnTo>
                  <a:pt x="225689" y="15661"/>
                </a:lnTo>
                <a:lnTo>
                  <a:pt x="150191" y="199854"/>
                </a:lnTo>
                <a:lnTo>
                  <a:pt x="203227" y="199854"/>
                </a:lnTo>
                <a:lnTo>
                  <a:pt x="238673" y="111372"/>
                </a:lnTo>
                <a:lnTo>
                  <a:pt x="297170" y="111372"/>
                </a:lnTo>
                <a:lnTo>
                  <a:pt x="297170" y="15661"/>
                </a:lnTo>
                <a:close/>
              </a:path>
              <a:path w="832484" h="294004">
                <a:moveTo>
                  <a:pt x="505210" y="123151"/>
                </a:moveTo>
                <a:lnTo>
                  <a:pt x="432918" y="123151"/>
                </a:lnTo>
                <a:lnTo>
                  <a:pt x="440414" y="125472"/>
                </a:lnTo>
                <a:lnTo>
                  <a:pt x="445679" y="130112"/>
                </a:lnTo>
                <a:lnTo>
                  <a:pt x="451034" y="134753"/>
                </a:lnTo>
                <a:lnTo>
                  <a:pt x="453711" y="141312"/>
                </a:lnTo>
                <a:lnTo>
                  <a:pt x="453711" y="154966"/>
                </a:lnTo>
                <a:lnTo>
                  <a:pt x="396369" y="169936"/>
                </a:lnTo>
                <a:lnTo>
                  <a:pt x="388989" y="171074"/>
                </a:lnTo>
                <a:lnTo>
                  <a:pt x="350103" y="184861"/>
                </a:lnTo>
                <a:lnTo>
                  <a:pt x="328250" y="216620"/>
                </a:lnTo>
                <a:lnTo>
                  <a:pt x="326677" y="232382"/>
                </a:lnTo>
                <a:lnTo>
                  <a:pt x="327229" y="242137"/>
                </a:lnTo>
                <a:lnTo>
                  <a:pt x="346133" y="278296"/>
                </a:lnTo>
                <a:lnTo>
                  <a:pt x="385375" y="293263"/>
                </a:lnTo>
                <a:lnTo>
                  <a:pt x="394946" y="293690"/>
                </a:lnTo>
                <a:lnTo>
                  <a:pt x="402350" y="293439"/>
                </a:lnTo>
                <a:lnTo>
                  <a:pt x="441835" y="278263"/>
                </a:lnTo>
                <a:lnTo>
                  <a:pt x="455050" y="261296"/>
                </a:lnTo>
                <a:lnTo>
                  <a:pt x="510736" y="261296"/>
                </a:lnTo>
                <a:lnTo>
                  <a:pt x="510736" y="254335"/>
                </a:lnTo>
                <a:lnTo>
                  <a:pt x="402532" y="254335"/>
                </a:lnTo>
                <a:lnTo>
                  <a:pt x="395303" y="252327"/>
                </a:lnTo>
                <a:lnTo>
                  <a:pt x="389592" y="248311"/>
                </a:lnTo>
                <a:lnTo>
                  <a:pt x="383970" y="244206"/>
                </a:lnTo>
                <a:lnTo>
                  <a:pt x="381159" y="238272"/>
                </a:lnTo>
                <a:lnTo>
                  <a:pt x="381159" y="225153"/>
                </a:lnTo>
                <a:lnTo>
                  <a:pt x="382542" y="220691"/>
                </a:lnTo>
                <a:lnTo>
                  <a:pt x="385308" y="217122"/>
                </a:lnTo>
                <a:lnTo>
                  <a:pt x="388075" y="213463"/>
                </a:lnTo>
                <a:lnTo>
                  <a:pt x="391957" y="210562"/>
                </a:lnTo>
                <a:lnTo>
                  <a:pt x="401952" y="206279"/>
                </a:lnTo>
                <a:lnTo>
                  <a:pt x="407797" y="204717"/>
                </a:lnTo>
                <a:lnTo>
                  <a:pt x="424931" y="202263"/>
                </a:lnTo>
                <a:lnTo>
                  <a:pt x="428768" y="201638"/>
                </a:lnTo>
                <a:lnTo>
                  <a:pt x="454113" y="194499"/>
                </a:lnTo>
                <a:lnTo>
                  <a:pt x="510736" y="194499"/>
                </a:lnTo>
                <a:lnTo>
                  <a:pt x="510736" y="151128"/>
                </a:lnTo>
                <a:lnTo>
                  <a:pt x="510292" y="142285"/>
                </a:lnTo>
                <a:lnTo>
                  <a:pt x="508962" y="134095"/>
                </a:lnTo>
                <a:lnTo>
                  <a:pt x="506745" y="126556"/>
                </a:lnTo>
                <a:lnTo>
                  <a:pt x="505210" y="123151"/>
                </a:lnTo>
                <a:close/>
              </a:path>
              <a:path w="832484" h="294004">
                <a:moveTo>
                  <a:pt x="510736" y="261296"/>
                </a:moveTo>
                <a:lnTo>
                  <a:pt x="456656" y="261296"/>
                </a:lnTo>
                <a:lnTo>
                  <a:pt x="456656" y="289808"/>
                </a:lnTo>
                <a:lnTo>
                  <a:pt x="510736" y="289808"/>
                </a:lnTo>
                <a:lnTo>
                  <a:pt x="510736" y="261296"/>
                </a:lnTo>
                <a:close/>
              </a:path>
              <a:path w="832484" h="294004">
                <a:moveTo>
                  <a:pt x="510736" y="194499"/>
                </a:moveTo>
                <a:lnTo>
                  <a:pt x="454113" y="194499"/>
                </a:lnTo>
                <a:lnTo>
                  <a:pt x="454113" y="223547"/>
                </a:lnTo>
                <a:lnTo>
                  <a:pt x="452283" y="230017"/>
                </a:lnTo>
                <a:lnTo>
                  <a:pt x="419666" y="254335"/>
                </a:lnTo>
                <a:lnTo>
                  <a:pt x="510736" y="254335"/>
                </a:lnTo>
                <a:lnTo>
                  <a:pt x="510736" y="194499"/>
                </a:lnTo>
                <a:close/>
              </a:path>
              <a:path w="832484" h="294004">
                <a:moveTo>
                  <a:pt x="423459" y="81521"/>
                </a:moveTo>
                <a:lnTo>
                  <a:pt x="380088" y="89017"/>
                </a:lnTo>
                <a:lnTo>
                  <a:pt x="344297" y="117312"/>
                </a:lnTo>
                <a:lnTo>
                  <a:pt x="333906" y="142561"/>
                </a:lnTo>
                <a:lnTo>
                  <a:pt x="386647" y="146845"/>
                </a:lnTo>
                <a:lnTo>
                  <a:pt x="388610" y="140062"/>
                </a:lnTo>
                <a:lnTo>
                  <a:pt x="392626" y="134440"/>
                </a:lnTo>
                <a:lnTo>
                  <a:pt x="423191" y="123151"/>
                </a:lnTo>
                <a:lnTo>
                  <a:pt x="505210" y="123151"/>
                </a:lnTo>
                <a:lnTo>
                  <a:pt x="503641" y="119671"/>
                </a:lnTo>
                <a:lnTo>
                  <a:pt x="471146" y="90657"/>
                </a:lnTo>
                <a:lnTo>
                  <a:pt x="431934" y="81772"/>
                </a:lnTo>
                <a:lnTo>
                  <a:pt x="423459" y="81521"/>
                </a:lnTo>
                <a:close/>
              </a:path>
              <a:path w="832484" h="294004">
                <a:moveTo>
                  <a:pt x="604462" y="84198"/>
                </a:moveTo>
                <a:lnTo>
                  <a:pt x="547438" y="84198"/>
                </a:lnTo>
                <a:lnTo>
                  <a:pt x="547438" y="289808"/>
                </a:lnTo>
                <a:lnTo>
                  <a:pt x="604462" y="289808"/>
                </a:lnTo>
                <a:lnTo>
                  <a:pt x="604462" y="84198"/>
                </a:lnTo>
                <a:close/>
              </a:path>
              <a:path w="832484" h="294004">
                <a:moveTo>
                  <a:pt x="584562" y="0"/>
                </a:moveTo>
                <a:lnTo>
                  <a:pt x="567606" y="0"/>
                </a:lnTo>
                <a:lnTo>
                  <a:pt x="560333" y="2855"/>
                </a:lnTo>
                <a:lnTo>
                  <a:pt x="548286" y="14189"/>
                </a:lnTo>
                <a:lnTo>
                  <a:pt x="545296" y="20926"/>
                </a:lnTo>
                <a:lnTo>
                  <a:pt x="545296" y="36722"/>
                </a:lnTo>
                <a:lnTo>
                  <a:pt x="548286" y="43549"/>
                </a:lnTo>
                <a:lnTo>
                  <a:pt x="554265" y="49260"/>
                </a:lnTo>
                <a:lnTo>
                  <a:pt x="560333" y="54882"/>
                </a:lnTo>
                <a:lnTo>
                  <a:pt x="567606" y="57694"/>
                </a:lnTo>
                <a:lnTo>
                  <a:pt x="584562" y="57694"/>
                </a:lnTo>
                <a:lnTo>
                  <a:pt x="591790" y="54882"/>
                </a:lnTo>
                <a:lnTo>
                  <a:pt x="603838" y="43549"/>
                </a:lnTo>
                <a:lnTo>
                  <a:pt x="606872" y="36722"/>
                </a:lnTo>
                <a:lnTo>
                  <a:pt x="606872" y="20926"/>
                </a:lnTo>
                <a:lnTo>
                  <a:pt x="603838" y="14189"/>
                </a:lnTo>
                <a:lnTo>
                  <a:pt x="597769" y="8567"/>
                </a:lnTo>
                <a:lnTo>
                  <a:pt x="591790" y="2855"/>
                </a:lnTo>
                <a:lnTo>
                  <a:pt x="584562" y="0"/>
                </a:lnTo>
                <a:close/>
              </a:path>
              <a:path w="832484" h="294004">
                <a:moveTo>
                  <a:pt x="696951" y="84198"/>
                </a:moveTo>
                <a:lnTo>
                  <a:pt x="642603" y="84198"/>
                </a:lnTo>
                <a:lnTo>
                  <a:pt x="642603" y="289808"/>
                </a:lnTo>
                <a:lnTo>
                  <a:pt x="699628" y="289808"/>
                </a:lnTo>
                <a:lnTo>
                  <a:pt x="699717" y="162105"/>
                </a:lnTo>
                <a:lnTo>
                  <a:pt x="701368" y="154564"/>
                </a:lnTo>
                <a:lnTo>
                  <a:pt x="730907" y="128907"/>
                </a:lnTo>
                <a:lnTo>
                  <a:pt x="827793" y="128907"/>
                </a:lnTo>
                <a:lnTo>
                  <a:pt x="827181" y="126715"/>
                </a:lnTo>
                <a:lnTo>
                  <a:pt x="824516" y="120474"/>
                </a:lnTo>
                <a:lnTo>
                  <a:pt x="696951" y="120474"/>
                </a:lnTo>
                <a:lnTo>
                  <a:pt x="696951" y="84198"/>
                </a:lnTo>
                <a:close/>
              </a:path>
              <a:path w="832484" h="294004">
                <a:moveTo>
                  <a:pt x="827793" y="128907"/>
                </a:moveTo>
                <a:lnTo>
                  <a:pt x="738582" y="128907"/>
                </a:lnTo>
                <a:lnTo>
                  <a:pt x="746688" y="129577"/>
                </a:lnTo>
                <a:lnTo>
                  <a:pt x="753875" y="131585"/>
                </a:lnTo>
                <a:lnTo>
                  <a:pt x="775126" y="169066"/>
                </a:lnTo>
                <a:lnTo>
                  <a:pt x="775126" y="289808"/>
                </a:lnTo>
                <a:lnTo>
                  <a:pt x="832150" y="289808"/>
                </a:lnTo>
                <a:lnTo>
                  <a:pt x="832150" y="158892"/>
                </a:lnTo>
                <a:lnTo>
                  <a:pt x="831598" y="147330"/>
                </a:lnTo>
                <a:lnTo>
                  <a:pt x="829942" y="136604"/>
                </a:lnTo>
                <a:lnTo>
                  <a:pt x="827793" y="128907"/>
                </a:lnTo>
                <a:close/>
              </a:path>
              <a:path w="832484" h="294004">
                <a:moveTo>
                  <a:pt x="761204" y="81521"/>
                </a:moveTo>
                <a:lnTo>
                  <a:pt x="722251" y="92096"/>
                </a:lnTo>
                <a:lnTo>
                  <a:pt x="699360" y="120474"/>
                </a:lnTo>
                <a:lnTo>
                  <a:pt x="824516" y="120474"/>
                </a:lnTo>
                <a:lnTo>
                  <a:pt x="798551" y="90891"/>
                </a:lnTo>
                <a:lnTo>
                  <a:pt x="761204" y="81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200062" y="7406292"/>
            <a:ext cx="2558501" cy="29382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7902104" y="5264951"/>
            <a:ext cx="854075" cy="355600"/>
          </a:xfrm>
          <a:custGeom>
            <a:avLst/>
            <a:gdLst/>
            <a:ahLst/>
            <a:cxnLst/>
            <a:rect l="l" t="t" r="r" b="b"/>
            <a:pathLst>
              <a:path w="854075" h="355600">
                <a:moveTo>
                  <a:pt x="57961" y="0"/>
                </a:moveTo>
                <a:lnTo>
                  <a:pt x="0" y="0"/>
                </a:lnTo>
                <a:lnTo>
                  <a:pt x="0" y="274146"/>
                </a:lnTo>
                <a:lnTo>
                  <a:pt x="175491" y="274146"/>
                </a:lnTo>
                <a:lnTo>
                  <a:pt x="175491" y="226358"/>
                </a:lnTo>
                <a:lnTo>
                  <a:pt x="57961" y="226358"/>
                </a:lnTo>
                <a:lnTo>
                  <a:pt x="57961" y="0"/>
                </a:lnTo>
                <a:close/>
              </a:path>
              <a:path w="854075" h="355600">
                <a:moveTo>
                  <a:pt x="298165" y="65859"/>
                </a:moveTo>
                <a:lnTo>
                  <a:pt x="256124" y="73389"/>
                </a:lnTo>
                <a:lnTo>
                  <a:pt x="224173" y="95175"/>
                </a:lnTo>
                <a:lnTo>
                  <a:pt x="203894" y="128874"/>
                </a:lnTo>
                <a:lnTo>
                  <a:pt x="196966" y="172144"/>
                </a:lnTo>
                <a:lnTo>
                  <a:pt x="197736" y="187463"/>
                </a:lnTo>
                <a:lnTo>
                  <a:pt x="209281" y="227697"/>
                </a:lnTo>
                <a:lnTo>
                  <a:pt x="233552" y="257564"/>
                </a:lnTo>
                <a:lnTo>
                  <a:pt x="269084" y="274849"/>
                </a:lnTo>
                <a:lnTo>
                  <a:pt x="298165" y="278162"/>
                </a:lnTo>
                <a:lnTo>
                  <a:pt x="313224" y="277334"/>
                </a:lnTo>
                <a:lnTo>
                  <a:pt x="351977" y="264910"/>
                </a:lnTo>
                <a:lnTo>
                  <a:pt x="380238" y="238958"/>
                </a:lnTo>
                <a:lnTo>
                  <a:pt x="383244" y="233988"/>
                </a:lnTo>
                <a:lnTo>
                  <a:pt x="288884" y="233988"/>
                </a:lnTo>
                <a:lnTo>
                  <a:pt x="280852" y="231311"/>
                </a:lnTo>
                <a:lnTo>
                  <a:pt x="257639" y="196465"/>
                </a:lnTo>
                <a:lnTo>
                  <a:pt x="254928" y="171743"/>
                </a:lnTo>
                <a:lnTo>
                  <a:pt x="255229" y="163017"/>
                </a:lnTo>
                <a:lnTo>
                  <a:pt x="269812" y="121980"/>
                </a:lnTo>
                <a:lnTo>
                  <a:pt x="298433" y="109364"/>
                </a:lnTo>
                <a:lnTo>
                  <a:pt x="382777" y="109364"/>
                </a:lnTo>
                <a:lnTo>
                  <a:pt x="380238" y="105147"/>
                </a:lnTo>
                <a:lnTo>
                  <a:pt x="351977" y="79245"/>
                </a:lnTo>
                <a:lnTo>
                  <a:pt x="313224" y="66696"/>
                </a:lnTo>
                <a:lnTo>
                  <a:pt x="298165" y="65859"/>
                </a:lnTo>
                <a:close/>
              </a:path>
              <a:path w="854075" h="355600">
                <a:moveTo>
                  <a:pt x="382777" y="109364"/>
                </a:moveTo>
                <a:lnTo>
                  <a:pt x="307892" y="109364"/>
                </a:lnTo>
                <a:lnTo>
                  <a:pt x="315790" y="112086"/>
                </a:lnTo>
                <a:lnTo>
                  <a:pt x="322126" y="117529"/>
                </a:lnTo>
                <a:lnTo>
                  <a:pt x="340164" y="154776"/>
                </a:lnTo>
                <a:lnTo>
                  <a:pt x="341402" y="171743"/>
                </a:lnTo>
                <a:lnTo>
                  <a:pt x="341092" y="180469"/>
                </a:lnTo>
                <a:lnTo>
                  <a:pt x="326585" y="221506"/>
                </a:lnTo>
                <a:lnTo>
                  <a:pt x="307892" y="233988"/>
                </a:lnTo>
                <a:lnTo>
                  <a:pt x="383244" y="233988"/>
                </a:lnTo>
                <a:lnTo>
                  <a:pt x="398594" y="187463"/>
                </a:lnTo>
                <a:lnTo>
                  <a:pt x="399364" y="172144"/>
                </a:lnTo>
                <a:lnTo>
                  <a:pt x="398594" y="156717"/>
                </a:lnTo>
                <a:lnTo>
                  <a:pt x="396285" y="142293"/>
                </a:lnTo>
                <a:lnTo>
                  <a:pt x="392436" y="128874"/>
                </a:lnTo>
                <a:lnTo>
                  <a:pt x="387048" y="116458"/>
                </a:lnTo>
                <a:lnTo>
                  <a:pt x="382777" y="109364"/>
                </a:lnTo>
                <a:close/>
              </a:path>
              <a:path w="854075" h="355600">
                <a:moveTo>
                  <a:pt x="480307" y="291147"/>
                </a:moveTo>
                <a:lnTo>
                  <a:pt x="427565" y="298241"/>
                </a:lnTo>
                <a:lnTo>
                  <a:pt x="429816" y="306139"/>
                </a:lnTo>
                <a:lnTo>
                  <a:pt x="433087" y="313635"/>
                </a:lnTo>
                <a:lnTo>
                  <a:pt x="464678" y="343812"/>
                </a:lnTo>
                <a:lnTo>
                  <a:pt x="508175" y="355057"/>
                </a:lnTo>
                <a:lnTo>
                  <a:pt x="521536" y="355534"/>
                </a:lnTo>
                <a:lnTo>
                  <a:pt x="535834" y="354973"/>
                </a:lnTo>
                <a:lnTo>
                  <a:pt x="573608" y="346565"/>
                </a:lnTo>
                <a:lnTo>
                  <a:pt x="609215" y="320061"/>
                </a:lnTo>
                <a:lnTo>
                  <a:pt x="612508" y="314572"/>
                </a:lnTo>
                <a:lnTo>
                  <a:pt x="514575" y="314572"/>
                </a:lnTo>
                <a:lnTo>
                  <a:pt x="507525" y="313457"/>
                </a:lnTo>
                <a:lnTo>
                  <a:pt x="496013" y="309084"/>
                </a:lnTo>
                <a:lnTo>
                  <a:pt x="491417" y="306228"/>
                </a:lnTo>
                <a:lnTo>
                  <a:pt x="484456" y="299089"/>
                </a:lnTo>
                <a:lnTo>
                  <a:pt x="481913" y="295252"/>
                </a:lnTo>
                <a:lnTo>
                  <a:pt x="480307" y="291147"/>
                </a:lnTo>
                <a:close/>
              </a:path>
              <a:path w="854075" h="355600">
                <a:moveTo>
                  <a:pt x="622065" y="237736"/>
                </a:moveTo>
                <a:lnTo>
                  <a:pt x="565710" y="237736"/>
                </a:lnTo>
                <a:lnTo>
                  <a:pt x="565647" y="276154"/>
                </a:lnTo>
                <a:lnTo>
                  <a:pt x="564948" y="285165"/>
                </a:lnTo>
                <a:lnTo>
                  <a:pt x="531768" y="314003"/>
                </a:lnTo>
                <a:lnTo>
                  <a:pt x="522874" y="314572"/>
                </a:lnTo>
                <a:lnTo>
                  <a:pt x="612508" y="314572"/>
                </a:lnTo>
                <a:lnTo>
                  <a:pt x="614837" y="310690"/>
                </a:lnTo>
                <a:lnTo>
                  <a:pt x="618858" y="300224"/>
                </a:lnTo>
                <a:lnTo>
                  <a:pt x="621262" y="288737"/>
                </a:lnTo>
                <a:lnTo>
                  <a:pt x="622065" y="276154"/>
                </a:lnTo>
                <a:lnTo>
                  <a:pt x="622065" y="237736"/>
                </a:lnTo>
                <a:close/>
              </a:path>
              <a:path w="854075" h="355600">
                <a:moveTo>
                  <a:pt x="504535" y="65859"/>
                </a:moveTo>
                <a:lnTo>
                  <a:pt x="462905" y="77505"/>
                </a:lnTo>
                <a:lnTo>
                  <a:pt x="432652" y="112576"/>
                </a:lnTo>
                <a:lnTo>
                  <a:pt x="421985" y="154190"/>
                </a:lnTo>
                <a:lnTo>
                  <a:pt x="421274" y="170940"/>
                </a:lnTo>
                <a:lnTo>
                  <a:pt x="421968" y="187271"/>
                </a:lnTo>
                <a:lnTo>
                  <a:pt x="432384" y="227429"/>
                </a:lnTo>
                <a:lnTo>
                  <a:pt x="462503" y="260493"/>
                </a:lnTo>
                <a:lnTo>
                  <a:pt x="504669" y="271201"/>
                </a:lnTo>
                <a:lnTo>
                  <a:pt x="512550" y="270900"/>
                </a:lnTo>
                <a:lnTo>
                  <a:pt x="557053" y="248847"/>
                </a:lnTo>
                <a:lnTo>
                  <a:pt x="563300" y="237736"/>
                </a:lnTo>
                <a:lnTo>
                  <a:pt x="622065" y="237736"/>
                </a:lnTo>
                <a:lnTo>
                  <a:pt x="622065" y="228366"/>
                </a:lnTo>
                <a:lnTo>
                  <a:pt x="513370" y="228366"/>
                </a:lnTo>
                <a:lnTo>
                  <a:pt x="505472" y="226046"/>
                </a:lnTo>
                <a:lnTo>
                  <a:pt x="482289" y="194667"/>
                </a:lnTo>
                <a:lnTo>
                  <a:pt x="479503" y="170672"/>
                </a:lnTo>
                <a:lnTo>
                  <a:pt x="479813" y="162163"/>
                </a:lnTo>
                <a:lnTo>
                  <a:pt x="494521" y="122984"/>
                </a:lnTo>
                <a:lnTo>
                  <a:pt x="513370" y="111238"/>
                </a:lnTo>
                <a:lnTo>
                  <a:pt x="622065" y="111238"/>
                </a:lnTo>
                <a:lnTo>
                  <a:pt x="622065" y="103072"/>
                </a:lnTo>
                <a:lnTo>
                  <a:pt x="563300" y="103072"/>
                </a:lnTo>
                <a:lnTo>
                  <a:pt x="560712" y="97539"/>
                </a:lnTo>
                <a:lnTo>
                  <a:pt x="557009" y="91917"/>
                </a:lnTo>
                <a:lnTo>
                  <a:pt x="552190" y="86206"/>
                </a:lnTo>
                <a:lnTo>
                  <a:pt x="547460" y="80405"/>
                </a:lnTo>
                <a:lnTo>
                  <a:pt x="541213" y="75586"/>
                </a:lnTo>
                <a:lnTo>
                  <a:pt x="533449" y="71749"/>
                </a:lnTo>
                <a:lnTo>
                  <a:pt x="527275" y="69172"/>
                </a:lnTo>
                <a:lnTo>
                  <a:pt x="520398" y="67331"/>
                </a:lnTo>
                <a:lnTo>
                  <a:pt x="512818" y="66227"/>
                </a:lnTo>
                <a:lnTo>
                  <a:pt x="504535" y="65859"/>
                </a:lnTo>
                <a:close/>
              </a:path>
              <a:path w="854075" h="355600">
                <a:moveTo>
                  <a:pt x="622065" y="111238"/>
                </a:moveTo>
                <a:lnTo>
                  <a:pt x="531932" y="111238"/>
                </a:lnTo>
                <a:lnTo>
                  <a:pt x="539741" y="113692"/>
                </a:lnTo>
                <a:lnTo>
                  <a:pt x="546166" y="118600"/>
                </a:lnTo>
                <a:lnTo>
                  <a:pt x="564706" y="153806"/>
                </a:lnTo>
                <a:lnTo>
                  <a:pt x="565978" y="170672"/>
                </a:lnTo>
                <a:lnTo>
                  <a:pt x="565651" y="179390"/>
                </a:lnTo>
                <a:lnTo>
                  <a:pt x="552458" y="216899"/>
                </a:lnTo>
                <a:lnTo>
                  <a:pt x="531932" y="228366"/>
                </a:lnTo>
                <a:lnTo>
                  <a:pt x="622065" y="228366"/>
                </a:lnTo>
                <a:lnTo>
                  <a:pt x="622065" y="111238"/>
                </a:lnTo>
                <a:close/>
              </a:path>
              <a:path w="854075" h="355600">
                <a:moveTo>
                  <a:pt x="622065" y="68536"/>
                </a:moveTo>
                <a:lnTo>
                  <a:pt x="565442" y="68536"/>
                </a:lnTo>
                <a:lnTo>
                  <a:pt x="565442" y="103072"/>
                </a:lnTo>
                <a:lnTo>
                  <a:pt x="622065" y="103072"/>
                </a:lnTo>
                <a:lnTo>
                  <a:pt x="622065" y="68536"/>
                </a:lnTo>
                <a:close/>
              </a:path>
              <a:path w="854075" h="355600">
                <a:moveTo>
                  <a:pt x="752804" y="65859"/>
                </a:moveTo>
                <a:lnTo>
                  <a:pt x="710764" y="73389"/>
                </a:lnTo>
                <a:lnTo>
                  <a:pt x="678813" y="95175"/>
                </a:lnTo>
                <a:lnTo>
                  <a:pt x="658533" y="128874"/>
                </a:lnTo>
                <a:lnTo>
                  <a:pt x="651606" y="172144"/>
                </a:lnTo>
                <a:lnTo>
                  <a:pt x="652375" y="187463"/>
                </a:lnTo>
                <a:lnTo>
                  <a:pt x="663921" y="227697"/>
                </a:lnTo>
                <a:lnTo>
                  <a:pt x="688191" y="257564"/>
                </a:lnTo>
                <a:lnTo>
                  <a:pt x="723723" y="274849"/>
                </a:lnTo>
                <a:lnTo>
                  <a:pt x="752804" y="278162"/>
                </a:lnTo>
                <a:lnTo>
                  <a:pt x="767864" y="277334"/>
                </a:lnTo>
                <a:lnTo>
                  <a:pt x="806616" y="264910"/>
                </a:lnTo>
                <a:lnTo>
                  <a:pt x="834878" y="238958"/>
                </a:lnTo>
                <a:lnTo>
                  <a:pt x="837883" y="233988"/>
                </a:lnTo>
                <a:lnTo>
                  <a:pt x="743523" y="233988"/>
                </a:lnTo>
                <a:lnTo>
                  <a:pt x="735492" y="231311"/>
                </a:lnTo>
                <a:lnTo>
                  <a:pt x="712278" y="196465"/>
                </a:lnTo>
                <a:lnTo>
                  <a:pt x="709567" y="171743"/>
                </a:lnTo>
                <a:lnTo>
                  <a:pt x="709868" y="163017"/>
                </a:lnTo>
                <a:lnTo>
                  <a:pt x="724451" y="121980"/>
                </a:lnTo>
                <a:lnTo>
                  <a:pt x="753072" y="109364"/>
                </a:lnTo>
                <a:lnTo>
                  <a:pt x="837416" y="109364"/>
                </a:lnTo>
                <a:lnTo>
                  <a:pt x="834878" y="105147"/>
                </a:lnTo>
                <a:lnTo>
                  <a:pt x="806616" y="79245"/>
                </a:lnTo>
                <a:lnTo>
                  <a:pt x="767864" y="66696"/>
                </a:lnTo>
                <a:lnTo>
                  <a:pt x="752804" y="65859"/>
                </a:lnTo>
                <a:close/>
              </a:path>
              <a:path w="854075" h="355600">
                <a:moveTo>
                  <a:pt x="837416" y="109364"/>
                </a:moveTo>
                <a:lnTo>
                  <a:pt x="762531" y="109364"/>
                </a:lnTo>
                <a:lnTo>
                  <a:pt x="770429" y="112086"/>
                </a:lnTo>
                <a:lnTo>
                  <a:pt x="776765" y="117529"/>
                </a:lnTo>
                <a:lnTo>
                  <a:pt x="794803" y="154776"/>
                </a:lnTo>
                <a:lnTo>
                  <a:pt x="796041" y="171743"/>
                </a:lnTo>
                <a:lnTo>
                  <a:pt x="795732" y="180469"/>
                </a:lnTo>
                <a:lnTo>
                  <a:pt x="781225" y="221506"/>
                </a:lnTo>
                <a:lnTo>
                  <a:pt x="762531" y="233988"/>
                </a:lnTo>
                <a:lnTo>
                  <a:pt x="837883" y="233988"/>
                </a:lnTo>
                <a:lnTo>
                  <a:pt x="853233" y="187463"/>
                </a:lnTo>
                <a:lnTo>
                  <a:pt x="854003" y="172144"/>
                </a:lnTo>
                <a:lnTo>
                  <a:pt x="853233" y="156717"/>
                </a:lnTo>
                <a:lnTo>
                  <a:pt x="850924" y="142293"/>
                </a:lnTo>
                <a:lnTo>
                  <a:pt x="847076" y="128874"/>
                </a:lnTo>
                <a:lnTo>
                  <a:pt x="841688" y="116458"/>
                </a:lnTo>
                <a:lnTo>
                  <a:pt x="837416" y="109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2581" y="7224910"/>
            <a:ext cx="3923205" cy="36752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285" y="7224910"/>
            <a:ext cx="3923205" cy="3675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1629" y="7224982"/>
            <a:ext cx="3923052" cy="36751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8261" y="10125346"/>
            <a:ext cx="1968526" cy="785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5377" y="2584926"/>
            <a:ext cx="3381005" cy="35673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82317" y="958462"/>
            <a:ext cx="2755900" cy="468630"/>
          </a:xfrm>
          <a:custGeom>
            <a:avLst/>
            <a:gdLst/>
            <a:ahLst/>
            <a:cxnLst/>
            <a:rect l="l" t="t" r="r" b="b"/>
            <a:pathLst>
              <a:path w="2755900" h="468630">
                <a:moveTo>
                  <a:pt x="421180" y="359863"/>
                </a:moveTo>
                <a:lnTo>
                  <a:pt x="0" y="359863"/>
                </a:lnTo>
                <a:lnTo>
                  <a:pt x="0" y="414647"/>
                </a:lnTo>
                <a:lnTo>
                  <a:pt x="421180" y="414647"/>
                </a:lnTo>
                <a:lnTo>
                  <a:pt x="421180" y="359863"/>
                </a:lnTo>
                <a:close/>
              </a:path>
              <a:path w="2755900" h="468630">
                <a:moveTo>
                  <a:pt x="95494" y="235720"/>
                </a:moveTo>
                <a:lnTo>
                  <a:pt x="34176" y="235720"/>
                </a:lnTo>
                <a:lnTo>
                  <a:pt x="34176" y="289499"/>
                </a:lnTo>
                <a:lnTo>
                  <a:pt x="384993" y="289499"/>
                </a:lnTo>
                <a:lnTo>
                  <a:pt x="384993" y="240746"/>
                </a:lnTo>
                <a:lnTo>
                  <a:pt x="95494" y="240746"/>
                </a:lnTo>
                <a:lnTo>
                  <a:pt x="95494" y="235720"/>
                </a:lnTo>
                <a:close/>
              </a:path>
              <a:path w="2755900" h="468630">
                <a:moveTo>
                  <a:pt x="162340" y="92478"/>
                </a:moveTo>
                <a:lnTo>
                  <a:pt x="95494" y="92478"/>
                </a:lnTo>
                <a:lnTo>
                  <a:pt x="95494" y="240746"/>
                </a:lnTo>
                <a:lnTo>
                  <a:pt x="162340" y="240746"/>
                </a:lnTo>
                <a:lnTo>
                  <a:pt x="162340" y="92478"/>
                </a:lnTo>
                <a:close/>
              </a:path>
              <a:path w="2755900" h="468630">
                <a:moveTo>
                  <a:pt x="256829" y="235720"/>
                </a:moveTo>
                <a:lnTo>
                  <a:pt x="162340" y="235720"/>
                </a:lnTo>
                <a:lnTo>
                  <a:pt x="162340" y="240746"/>
                </a:lnTo>
                <a:lnTo>
                  <a:pt x="256829" y="240746"/>
                </a:lnTo>
                <a:lnTo>
                  <a:pt x="256829" y="235720"/>
                </a:lnTo>
                <a:close/>
              </a:path>
              <a:path w="2755900" h="468630">
                <a:moveTo>
                  <a:pt x="323173" y="92478"/>
                </a:moveTo>
                <a:lnTo>
                  <a:pt x="256829" y="92478"/>
                </a:lnTo>
                <a:lnTo>
                  <a:pt x="256829" y="240746"/>
                </a:lnTo>
                <a:lnTo>
                  <a:pt x="323173" y="240746"/>
                </a:lnTo>
                <a:lnTo>
                  <a:pt x="323173" y="92478"/>
                </a:lnTo>
                <a:close/>
              </a:path>
              <a:path w="2755900" h="468630">
                <a:moveTo>
                  <a:pt x="384993" y="235720"/>
                </a:moveTo>
                <a:lnTo>
                  <a:pt x="323173" y="235720"/>
                </a:lnTo>
                <a:lnTo>
                  <a:pt x="323173" y="240746"/>
                </a:lnTo>
                <a:lnTo>
                  <a:pt x="384993" y="240746"/>
                </a:lnTo>
                <a:lnTo>
                  <a:pt x="384993" y="235720"/>
                </a:lnTo>
                <a:close/>
              </a:path>
              <a:path w="2755900" h="468630">
                <a:moveTo>
                  <a:pt x="386501" y="43223"/>
                </a:moveTo>
                <a:lnTo>
                  <a:pt x="32166" y="43223"/>
                </a:lnTo>
                <a:lnTo>
                  <a:pt x="32166" y="96499"/>
                </a:lnTo>
                <a:lnTo>
                  <a:pt x="95494" y="96499"/>
                </a:lnTo>
                <a:lnTo>
                  <a:pt x="95494" y="92478"/>
                </a:lnTo>
                <a:lnTo>
                  <a:pt x="386501" y="92478"/>
                </a:lnTo>
                <a:lnTo>
                  <a:pt x="386501" y="43223"/>
                </a:lnTo>
                <a:close/>
              </a:path>
              <a:path w="2755900" h="468630">
                <a:moveTo>
                  <a:pt x="256829" y="92478"/>
                </a:moveTo>
                <a:lnTo>
                  <a:pt x="162340" y="92478"/>
                </a:lnTo>
                <a:lnTo>
                  <a:pt x="162340" y="96499"/>
                </a:lnTo>
                <a:lnTo>
                  <a:pt x="256829" y="96499"/>
                </a:lnTo>
                <a:lnTo>
                  <a:pt x="256829" y="92478"/>
                </a:lnTo>
                <a:close/>
              </a:path>
              <a:path w="2755900" h="468630">
                <a:moveTo>
                  <a:pt x="386501" y="92478"/>
                </a:moveTo>
                <a:lnTo>
                  <a:pt x="323173" y="92478"/>
                </a:lnTo>
                <a:lnTo>
                  <a:pt x="323173" y="96499"/>
                </a:lnTo>
                <a:lnTo>
                  <a:pt x="386501" y="96499"/>
                </a:lnTo>
                <a:lnTo>
                  <a:pt x="386501" y="92478"/>
                </a:lnTo>
                <a:close/>
              </a:path>
              <a:path w="2755900" h="468630">
                <a:moveTo>
                  <a:pt x="628716" y="362879"/>
                </a:moveTo>
                <a:lnTo>
                  <a:pt x="452302" y="362879"/>
                </a:lnTo>
                <a:lnTo>
                  <a:pt x="452302" y="417160"/>
                </a:lnTo>
                <a:lnTo>
                  <a:pt x="873483" y="417160"/>
                </a:lnTo>
                <a:lnTo>
                  <a:pt x="873483" y="384993"/>
                </a:lnTo>
                <a:lnTo>
                  <a:pt x="628716" y="384993"/>
                </a:lnTo>
                <a:lnTo>
                  <a:pt x="628716" y="362879"/>
                </a:lnTo>
                <a:close/>
              </a:path>
              <a:path w="2755900" h="468630">
                <a:moveTo>
                  <a:pt x="695562" y="274923"/>
                </a:moveTo>
                <a:lnTo>
                  <a:pt x="628716" y="274923"/>
                </a:lnTo>
                <a:lnTo>
                  <a:pt x="628716" y="384993"/>
                </a:lnTo>
                <a:lnTo>
                  <a:pt x="695562" y="384993"/>
                </a:lnTo>
                <a:lnTo>
                  <a:pt x="695562" y="274923"/>
                </a:lnTo>
                <a:close/>
              </a:path>
              <a:path w="2755900" h="468630">
                <a:moveTo>
                  <a:pt x="873483" y="362879"/>
                </a:moveTo>
                <a:lnTo>
                  <a:pt x="695562" y="362879"/>
                </a:lnTo>
                <a:lnTo>
                  <a:pt x="695562" y="384993"/>
                </a:lnTo>
                <a:lnTo>
                  <a:pt x="873483" y="384993"/>
                </a:lnTo>
                <a:lnTo>
                  <a:pt x="873483" y="362879"/>
                </a:lnTo>
                <a:close/>
              </a:path>
              <a:path w="2755900" h="468630">
                <a:moveTo>
                  <a:pt x="826239" y="33171"/>
                </a:moveTo>
                <a:lnTo>
                  <a:pt x="499547" y="33171"/>
                </a:lnTo>
                <a:lnTo>
                  <a:pt x="499547" y="85945"/>
                </a:lnTo>
                <a:lnTo>
                  <a:pt x="759895" y="85945"/>
                </a:lnTo>
                <a:lnTo>
                  <a:pt x="759895" y="135702"/>
                </a:lnTo>
                <a:lnTo>
                  <a:pt x="500552" y="135702"/>
                </a:lnTo>
                <a:lnTo>
                  <a:pt x="500552" y="293519"/>
                </a:lnTo>
                <a:lnTo>
                  <a:pt x="628716" y="293519"/>
                </a:lnTo>
                <a:lnTo>
                  <a:pt x="628716" y="274923"/>
                </a:lnTo>
                <a:lnTo>
                  <a:pt x="836793" y="274923"/>
                </a:lnTo>
                <a:lnTo>
                  <a:pt x="836793" y="266379"/>
                </a:lnTo>
                <a:lnTo>
                  <a:pt x="566896" y="266379"/>
                </a:lnTo>
                <a:lnTo>
                  <a:pt x="566896" y="187973"/>
                </a:lnTo>
                <a:lnTo>
                  <a:pt x="826239" y="187973"/>
                </a:lnTo>
                <a:lnTo>
                  <a:pt x="826239" y="33171"/>
                </a:lnTo>
                <a:close/>
              </a:path>
              <a:path w="2755900" h="468630">
                <a:moveTo>
                  <a:pt x="836793" y="274923"/>
                </a:moveTo>
                <a:lnTo>
                  <a:pt x="695562" y="274923"/>
                </a:lnTo>
                <a:lnTo>
                  <a:pt x="695562" y="293519"/>
                </a:lnTo>
                <a:lnTo>
                  <a:pt x="836793" y="293519"/>
                </a:lnTo>
                <a:lnTo>
                  <a:pt x="836793" y="274923"/>
                </a:lnTo>
                <a:close/>
              </a:path>
              <a:path w="2755900" h="468630">
                <a:moveTo>
                  <a:pt x="836793" y="239741"/>
                </a:moveTo>
                <a:lnTo>
                  <a:pt x="566896" y="239741"/>
                </a:lnTo>
                <a:lnTo>
                  <a:pt x="566896" y="266379"/>
                </a:lnTo>
                <a:lnTo>
                  <a:pt x="836793" y="266379"/>
                </a:lnTo>
                <a:lnTo>
                  <a:pt x="836793" y="239741"/>
                </a:lnTo>
                <a:close/>
              </a:path>
              <a:path w="2755900" h="468630">
                <a:moveTo>
                  <a:pt x="1208680" y="12062"/>
                </a:moveTo>
                <a:lnTo>
                  <a:pt x="1146357" y="12062"/>
                </a:lnTo>
                <a:lnTo>
                  <a:pt x="1146357" y="284473"/>
                </a:lnTo>
                <a:lnTo>
                  <a:pt x="1208680" y="284473"/>
                </a:lnTo>
                <a:lnTo>
                  <a:pt x="1208680" y="171890"/>
                </a:lnTo>
                <a:lnTo>
                  <a:pt x="1169477" y="171890"/>
                </a:lnTo>
                <a:lnTo>
                  <a:pt x="1169477" y="118111"/>
                </a:lnTo>
                <a:lnTo>
                  <a:pt x="1208680" y="118111"/>
                </a:lnTo>
                <a:lnTo>
                  <a:pt x="1208680" y="12062"/>
                </a:lnTo>
                <a:close/>
              </a:path>
              <a:path w="2755900" h="468630">
                <a:moveTo>
                  <a:pt x="998592" y="72877"/>
                </a:moveTo>
                <a:lnTo>
                  <a:pt x="986027" y="72877"/>
                </a:lnTo>
                <a:lnTo>
                  <a:pt x="986027" y="102530"/>
                </a:lnTo>
                <a:lnTo>
                  <a:pt x="981048" y="141089"/>
                </a:lnTo>
                <a:lnTo>
                  <a:pt x="965420" y="177293"/>
                </a:lnTo>
                <a:lnTo>
                  <a:pt x="938107" y="208407"/>
                </a:lnTo>
                <a:lnTo>
                  <a:pt x="898072" y="231699"/>
                </a:lnTo>
                <a:lnTo>
                  <a:pt x="931746" y="283467"/>
                </a:lnTo>
                <a:lnTo>
                  <a:pt x="971725" y="260549"/>
                </a:lnTo>
                <a:lnTo>
                  <a:pt x="1001644" y="229186"/>
                </a:lnTo>
                <a:lnTo>
                  <a:pt x="1018818" y="197407"/>
                </a:lnTo>
                <a:lnTo>
                  <a:pt x="1004207" y="157102"/>
                </a:lnTo>
                <a:lnTo>
                  <a:pt x="998592" y="102530"/>
                </a:lnTo>
                <a:lnTo>
                  <a:pt x="998592" y="72877"/>
                </a:lnTo>
                <a:close/>
              </a:path>
              <a:path w="2755900" h="468630">
                <a:moveTo>
                  <a:pt x="1050360" y="72877"/>
                </a:moveTo>
                <a:lnTo>
                  <a:pt x="1037795" y="72877"/>
                </a:lnTo>
                <a:lnTo>
                  <a:pt x="1037795" y="102530"/>
                </a:lnTo>
                <a:lnTo>
                  <a:pt x="1034004" y="148368"/>
                </a:lnTo>
                <a:lnTo>
                  <a:pt x="1022178" y="191190"/>
                </a:lnTo>
                <a:lnTo>
                  <a:pt x="1018818" y="197407"/>
                </a:lnTo>
                <a:lnTo>
                  <a:pt x="1022026" y="206255"/>
                </a:lnTo>
                <a:lnTo>
                  <a:pt x="1053509" y="246644"/>
                </a:lnTo>
                <a:lnTo>
                  <a:pt x="1100118" y="274923"/>
                </a:lnTo>
                <a:lnTo>
                  <a:pt x="1132787" y="223658"/>
                </a:lnTo>
                <a:lnTo>
                  <a:pt x="1095312" y="201975"/>
                </a:lnTo>
                <a:lnTo>
                  <a:pt x="1069710" y="173083"/>
                </a:lnTo>
                <a:lnTo>
                  <a:pt x="1055041" y="139197"/>
                </a:lnTo>
                <a:lnTo>
                  <a:pt x="1050360" y="102530"/>
                </a:lnTo>
                <a:lnTo>
                  <a:pt x="1050360" y="72877"/>
                </a:lnTo>
                <a:close/>
              </a:path>
              <a:path w="2755900" h="468630">
                <a:moveTo>
                  <a:pt x="1037795" y="72877"/>
                </a:moveTo>
                <a:lnTo>
                  <a:pt x="998592" y="72877"/>
                </a:lnTo>
                <a:lnTo>
                  <a:pt x="998592" y="102530"/>
                </a:lnTo>
                <a:lnTo>
                  <a:pt x="1004207" y="157102"/>
                </a:lnTo>
                <a:lnTo>
                  <a:pt x="1018818" y="197407"/>
                </a:lnTo>
                <a:lnTo>
                  <a:pt x="1022178" y="191190"/>
                </a:lnTo>
                <a:lnTo>
                  <a:pt x="1034004" y="148368"/>
                </a:lnTo>
                <a:lnTo>
                  <a:pt x="1037795" y="102530"/>
                </a:lnTo>
                <a:lnTo>
                  <a:pt x="1037795" y="72877"/>
                </a:lnTo>
                <a:close/>
              </a:path>
              <a:path w="2755900" h="468630">
                <a:moveTo>
                  <a:pt x="1146357" y="118111"/>
                </a:moveTo>
                <a:lnTo>
                  <a:pt x="1096600" y="118111"/>
                </a:lnTo>
                <a:lnTo>
                  <a:pt x="1096600" y="171890"/>
                </a:lnTo>
                <a:lnTo>
                  <a:pt x="1146357" y="171890"/>
                </a:lnTo>
                <a:lnTo>
                  <a:pt x="1146357" y="118111"/>
                </a:lnTo>
                <a:close/>
              </a:path>
              <a:path w="2755900" h="468630">
                <a:moveTo>
                  <a:pt x="1208680" y="118111"/>
                </a:moveTo>
                <a:lnTo>
                  <a:pt x="1169477" y="118111"/>
                </a:lnTo>
                <a:lnTo>
                  <a:pt x="1169477" y="171890"/>
                </a:lnTo>
                <a:lnTo>
                  <a:pt x="1208680" y="171890"/>
                </a:lnTo>
                <a:lnTo>
                  <a:pt x="1208680" y="118111"/>
                </a:lnTo>
                <a:close/>
              </a:path>
              <a:path w="2755900" h="468630">
                <a:moveTo>
                  <a:pt x="1118212" y="36187"/>
                </a:moveTo>
                <a:lnTo>
                  <a:pt x="912647" y="36187"/>
                </a:lnTo>
                <a:lnTo>
                  <a:pt x="912647" y="89463"/>
                </a:lnTo>
                <a:lnTo>
                  <a:pt x="986027" y="89463"/>
                </a:lnTo>
                <a:lnTo>
                  <a:pt x="986027" y="72877"/>
                </a:lnTo>
                <a:lnTo>
                  <a:pt x="1118212" y="72877"/>
                </a:lnTo>
                <a:lnTo>
                  <a:pt x="1118212" y="36187"/>
                </a:lnTo>
                <a:close/>
              </a:path>
              <a:path w="2755900" h="468630">
                <a:moveTo>
                  <a:pt x="1118212" y="72877"/>
                </a:moveTo>
                <a:lnTo>
                  <a:pt x="1050360" y="72877"/>
                </a:lnTo>
                <a:lnTo>
                  <a:pt x="1050360" y="89463"/>
                </a:lnTo>
                <a:lnTo>
                  <a:pt x="1118212" y="89463"/>
                </a:lnTo>
                <a:lnTo>
                  <a:pt x="1118212" y="72877"/>
                </a:lnTo>
                <a:close/>
              </a:path>
              <a:path w="2755900" h="468630">
                <a:moveTo>
                  <a:pt x="1300656" y="3015"/>
                </a:moveTo>
                <a:lnTo>
                  <a:pt x="1237328" y="3015"/>
                </a:lnTo>
                <a:lnTo>
                  <a:pt x="1237328" y="286483"/>
                </a:lnTo>
                <a:lnTo>
                  <a:pt x="1300656" y="286483"/>
                </a:lnTo>
                <a:lnTo>
                  <a:pt x="1300656" y="3015"/>
                </a:lnTo>
                <a:close/>
              </a:path>
              <a:path w="2755900" h="468630">
                <a:moveTo>
                  <a:pt x="1300656" y="303571"/>
                </a:moveTo>
                <a:lnTo>
                  <a:pt x="981001" y="303571"/>
                </a:lnTo>
                <a:lnTo>
                  <a:pt x="981001" y="356847"/>
                </a:lnTo>
                <a:lnTo>
                  <a:pt x="1234313" y="356847"/>
                </a:lnTo>
                <a:lnTo>
                  <a:pt x="1234313" y="468425"/>
                </a:lnTo>
                <a:lnTo>
                  <a:pt x="1300656" y="468425"/>
                </a:lnTo>
                <a:lnTo>
                  <a:pt x="1300656" y="303571"/>
                </a:lnTo>
                <a:close/>
              </a:path>
              <a:path w="2755900" h="468630">
                <a:moveTo>
                  <a:pt x="1729337" y="36690"/>
                </a:moveTo>
                <a:lnTo>
                  <a:pt x="1406163" y="36690"/>
                </a:lnTo>
                <a:lnTo>
                  <a:pt x="1406163" y="295027"/>
                </a:lnTo>
                <a:lnTo>
                  <a:pt x="1733358" y="295027"/>
                </a:lnTo>
                <a:lnTo>
                  <a:pt x="1733358" y="257332"/>
                </a:lnTo>
                <a:lnTo>
                  <a:pt x="1474015" y="257332"/>
                </a:lnTo>
                <a:lnTo>
                  <a:pt x="1474015" y="190988"/>
                </a:lnTo>
                <a:lnTo>
                  <a:pt x="1453408" y="190988"/>
                </a:lnTo>
                <a:lnTo>
                  <a:pt x="1453408" y="139220"/>
                </a:lnTo>
                <a:lnTo>
                  <a:pt x="1474015" y="139220"/>
                </a:lnTo>
                <a:lnTo>
                  <a:pt x="1474015" y="90468"/>
                </a:lnTo>
                <a:lnTo>
                  <a:pt x="1729337" y="90468"/>
                </a:lnTo>
                <a:lnTo>
                  <a:pt x="1729337" y="36690"/>
                </a:lnTo>
                <a:close/>
              </a:path>
              <a:path w="2755900" h="468630">
                <a:moveTo>
                  <a:pt x="1733358" y="242757"/>
                </a:moveTo>
                <a:lnTo>
                  <a:pt x="1474015" y="242757"/>
                </a:lnTo>
                <a:lnTo>
                  <a:pt x="1474015" y="257332"/>
                </a:lnTo>
                <a:lnTo>
                  <a:pt x="1733358" y="257332"/>
                </a:lnTo>
                <a:lnTo>
                  <a:pt x="1733358" y="242757"/>
                </a:lnTo>
                <a:close/>
              </a:path>
              <a:path w="2755900" h="468630">
                <a:moveTo>
                  <a:pt x="1474015" y="139220"/>
                </a:moveTo>
                <a:lnTo>
                  <a:pt x="1453408" y="139220"/>
                </a:lnTo>
                <a:lnTo>
                  <a:pt x="1453408" y="190988"/>
                </a:lnTo>
                <a:lnTo>
                  <a:pt x="1474015" y="190988"/>
                </a:lnTo>
                <a:lnTo>
                  <a:pt x="1474015" y="139220"/>
                </a:lnTo>
                <a:close/>
              </a:path>
              <a:path w="2755900" h="468630">
                <a:moveTo>
                  <a:pt x="1718782" y="139220"/>
                </a:moveTo>
                <a:lnTo>
                  <a:pt x="1474015" y="139220"/>
                </a:lnTo>
                <a:lnTo>
                  <a:pt x="1474015" y="190988"/>
                </a:lnTo>
                <a:lnTo>
                  <a:pt x="1718782" y="190988"/>
                </a:lnTo>
                <a:lnTo>
                  <a:pt x="1718782" y="139220"/>
                </a:lnTo>
                <a:close/>
              </a:path>
              <a:path w="2755900" h="468630">
                <a:moveTo>
                  <a:pt x="1778089" y="360868"/>
                </a:moveTo>
                <a:lnTo>
                  <a:pt x="1356908" y="360868"/>
                </a:lnTo>
                <a:lnTo>
                  <a:pt x="1356908" y="415149"/>
                </a:lnTo>
                <a:lnTo>
                  <a:pt x="1778089" y="415149"/>
                </a:lnTo>
                <a:lnTo>
                  <a:pt x="1778089" y="360868"/>
                </a:lnTo>
                <a:close/>
              </a:path>
              <a:path w="2755900" h="468630">
                <a:moveTo>
                  <a:pt x="2302991" y="3015"/>
                </a:moveTo>
                <a:lnTo>
                  <a:pt x="2235642" y="3015"/>
                </a:lnTo>
                <a:lnTo>
                  <a:pt x="2235642" y="468425"/>
                </a:lnTo>
                <a:lnTo>
                  <a:pt x="2302991" y="468425"/>
                </a:lnTo>
                <a:lnTo>
                  <a:pt x="2302991" y="3015"/>
                </a:lnTo>
                <a:close/>
              </a:path>
              <a:path w="2755900" h="468630">
                <a:moveTo>
                  <a:pt x="2130096" y="51265"/>
                </a:moveTo>
                <a:lnTo>
                  <a:pt x="2098432" y="51265"/>
                </a:lnTo>
                <a:lnTo>
                  <a:pt x="2098432" y="63327"/>
                </a:lnTo>
                <a:lnTo>
                  <a:pt x="2095369" y="114344"/>
                </a:lnTo>
                <a:lnTo>
                  <a:pt x="2085748" y="160788"/>
                </a:lnTo>
                <a:lnTo>
                  <a:pt x="2068917" y="203013"/>
                </a:lnTo>
                <a:lnTo>
                  <a:pt x="2044227" y="241369"/>
                </a:lnTo>
                <a:lnTo>
                  <a:pt x="2011026" y="276208"/>
                </a:lnTo>
                <a:lnTo>
                  <a:pt x="1968663" y="307882"/>
                </a:lnTo>
                <a:lnTo>
                  <a:pt x="1916489" y="336743"/>
                </a:lnTo>
                <a:lnTo>
                  <a:pt x="1951169" y="390019"/>
                </a:lnTo>
                <a:lnTo>
                  <a:pt x="2002045" y="362037"/>
                </a:lnTo>
                <a:lnTo>
                  <a:pt x="2044813" y="331429"/>
                </a:lnTo>
                <a:lnTo>
                  <a:pt x="2080040" y="298285"/>
                </a:lnTo>
                <a:lnTo>
                  <a:pt x="2108293" y="262696"/>
                </a:lnTo>
                <a:lnTo>
                  <a:pt x="2130138" y="224753"/>
                </a:lnTo>
                <a:lnTo>
                  <a:pt x="2146142" y="184548"/>
                </a:lnTo>
                <a:lnTo>
                  <a:pt x="2156871" y="142171"/>
                </a:lnTo>
                <a:lnTo>
                  <a:pt x="2162037" y="104038"/>
                </a:lnTo>
                <a:lnTo>
                  <a:pt x="2130096" y="104038"/>
                </a:lnTo>
                <a:lnTo>
                  <a:pt x="2130096" y="51265"/>
                </a:lnTo>
                <a:close/>
              </a:path>
              <a:path w="2755900" h="468630">
                <a:moveTo>
                  <a:pt x="2098432" y="51265"/>
                </a:moveTo>
                <a:lnTo>
                  <a:pt x="1941117" y="51265"/>
                </a:lnTo>
                <a:lnTo>
                  <a:pt x="1941117" y="104038"/>
                </a:lnTo>
                <a:lnTo>
                  <a:pt x="2095988" y="104038"/>
                </a:lnTo>
                <a:lnTo>
                  <a:pt x="2098432" y="63327"/>
                </a:lnTo>
                <a:lnTo>
                  <a:pt x="2098432" y="51265"/>
                </a:lnTo>
                <a:close/>
              </a:path>
              <a:path w="2755900" h="468630">
                <a:moveTo>
                  <a:pt x="2164775" y="51265"/>
                </a:moveTo>
                <a:lnTo>
                  <a:pt x="2130096" y="51265"/>
                </a:lnTo>
                <a:lnTo>
                  <a:pt x="2130096" y="104038"/>
                </a:lnTo>
                <a:lnTo>
                  <a:pt x="2162037" y="104038"/>
                </a:lnTo>
                <a:lnTo>
                  <a:pt x="2162894" y="97713"/>
                </a:lnTo>
                <a:lnTo>
                  <a:pt x="2164775" y="51265"/>
                </a:lnTo>
                <a:close/>
              </a:path>
              <a:path w="2755900" h="468630">
                <a:moveTo>
                  <a:pt x="2485899" y="37192"/>
                </a:moveTo>
                <a:lnTo>
                  <a:pt x="2382866" y="37192"/>
                </a:lnTo>
                <a:lnTo>
                  <a:pt x="2382866" y="84939"/>
                </a:lnTo>
                <a:lnTo>
                  <a:pt x="2656281" y="84939"/>
                </a:lnTo>
                <a:lnTo>
                  <a:pt x="2656281" y="61317"/>
                </a:lnTo>
                <a:lnTo>
                  <a:pt x="2485899" y="61317"/>
                </a:lnTo>
                <a:lnTo>
                  <a:pt x="2485899" y="37192"/>
                </a:lnTo>
                <a:close/>
              </a:path>
              <a:path w="2755900" h="468630">
                <a:moveTo>
                  <a:pt x="2553248" y="0"/>
                </a:moveTo>
                <a:lnTo>
                  <a:pt x="2485899" y="0"/>
                </a:lnTo>
                <a:lnTo>
                  <a:pt x="2485899" y="61317"/>
                </a:lnTo>
                <a:lnTo>
                  <a:pt x="2553248" y="61317"/>
                </a:lnTo>
                <a:lnTo>
                  <a:pt x="2553248" y="0"/>
                </a:lnTo>
                <a:close/>
              </a:path>
              <a:path w="2755900" h="468630">
                <a:moveTo>
                  <a:pt x="2656281" y="37192"/>
                </a:moveTo>
                <a:lnTo>
                  <a:pt x="2553248" y="37192"/>
                </a:lnTo>
                <a:lnTo>
                  <a:pt x="2553248" y="61317"/>
                </a:lnTo>
                <a:lnTo>
                  <a:pt x="2656281" y="61317"/>
                </a:lnTo>
                <a:lnTo>
                  <a:pt x="2656281" y="37192"/>
                </a:lnTo>
                <a:close/>
              </a:path>
              <a:path w="2755900" h="468630">
                <a:moveTo>
                  <a:pt x="2485899" y="257677"/>
                </a:moveTo>
                <a:lnTo>
                  <a:pt x="2461309" y="258263"/>
                </a:lnTo>
                <a:lnTo>
                  <a:pt x="2369798" y="258840"/>
                </a:lnTo>
                <a:lnTo>
                  <a:pt x="2377839" y="309603"/>
                </a:lnTo>
                <a:lnTo>
                  <a:pt x="2420740" y="309412"/>
                </a:lnTo>
                <a:lnTo>
                  <a:pt x="2466893" y="308579"/>
                </a:lnTo>
                <a:lnTo>
                  <a:pt x="2515364" y="306713"/>
                </a:lnTo>
                <a:lnTo>
                  <a:pt x="2565217" y="303423"/>
                </a:lnTo>
                <a:lnTo>
                  <a:pt x="2615517" y="298317"/>
                </a:lnTo>
                <a:lnTo>
                  <a:pt x="2665328" y="291006"/>
                </a:lnTo>
                <a:lnTo>
                  <a:pt x="2663634" y="275928"/>
                </a:lnTo>
                <a:lnTo>
                  <a:pt x="2485899" y="275928"/>
                </a:lnTo>
                <a:lnTo>
                  <a:pt x="2485899" y="257677"/>
                </a:lnTo>
                <a:close/>
              </a:path>
              <a:path w="2755900" h="468630">
                <a:moveTo>
                  <a:pt x="2553248" y="255247"/>
                </a:moveTo>
                <a:lnTo>
                  <a:pt x="2510903" y="257081"/>
                </a:lnTo>
                <a:lnTo>
                  <a:pt x="2485899" y="257677"/>
                </a:lnTo>
                <a:lnTo>
                  <a:pt x="2485899" y="275928"/>
                </a:lnTo>
                <a:lnTo>
                  <a:pt x="2553248" y="275928"/>
                </a:lnTo>
                <a:lnTo>
                  <a:pt x="2553248" y="255247"/>
                </a:lnTo>
                <a:close/>
              </a:path>
              <a:path w="2755900" h="468630">
                <a:moveTo>
                  <a:pt x="2660302" y="246275"/>
                </a:moveTo>
                <a:lnTo>
                  <a:pt x="2611629" y="251394"/>
                </a:lnTo>
                <a:lnTo>
                  <a:pt x="2561420" y="254893"/>
                </a:lnTo>
                <a:lnTo>
                  <a:pt x="2553248" y="255247"/>
                </a:lnTo>
                <a:lnTo>
                  <a:pt x="2553248" y="275928"/>
                </a:lnTo>
                <a:lnTo>
                  <a:pt x="2663634" y="275928"/>
                </a:lnTo>
                <a:lnTo>
                  <a:pt x="2660302" y="246275"/>
                </a:lnTo>
                <a:close/>
              </a:path>
              <a:path w="2755900" h="468630">
                <a:moveTo>
                  <a:pt x="2485899" y="232228"/>
                </a:moveTo>
                <a:lnTo>
                  <a:pt x="2485899" y="257677"/>
                </a:lnTo>
                <a:lnTo>
                  <a:pt x="2510903" y="257081"/>
                </a:lnTo>
                <a:lnTo>
                  <a:pt x="2553248" y="255247"/>
                </a:lnTo>
                <a:lnTo>
                  <a:pt x="2553248" y="235720"/>
                </a:lnTo>
                <a:lnTo>
                  <a:pt x="2519573" y="235720"/>
                </a:lnTo>
                <a:lnTo>
                  <a:pt x="2485899" y="232228"/>
                </a:lnTo>
                <a:close/>
              </a:path>
              <a:path w="2755900" h="468630">
                <a:moveTo>
                  <a:pt x="2553248" y="211093"/>
                </a:moveTo>
                <a:lnTo>
                  <a:pt x="2485899" y="211093"/>
                </a:lnTo>
                <a:lnTo>
                  <a:pt x="2485899" y="232228"/>
                </a:lnTo>
                <a:lnTo>
                  <a:pt x="2519573" y="235720"/>
                </a:lnTo>
                <a:lnTo>
                  <a:pt x="2553248" y="232228"/>
                </a:lnTo>
                <a:lnTo>
                  <a:pt x="2553248" y="211093"/>
                </a:lnTo>
                <a:close/>
              </a:path>
              <a:path w="2755900" h="468630">
                <a:moveTo>
                  <a:pt x="2553248" y="232228"/>
                </a:moveTo>
                <a:lnTo>
                  <a:pt x="2519573" y="235720"/>
                </a:lnTo>
                <a:lnTo>
                  <a:pt x="2553248" y="235720"/>
                </a:lnTo>
                <a:lnTo>
                  <a:pt x="2553248" y="232228"/>
                </a:lnTo>
                <a:close/>
              </a:path>
              <a:path w="2755900" h="468630">
                <a:moveTo>
                  <a:pt x="2519573" y="95997"/>
                </a:moveTo>
                <a:lnTo>
                  <a:pt x="2472250" y="100976"/>
                </a:lnTo>
                <a:lnTo>
                  <a:pt x="2435764" y="115096"/>
                </a:lnTo>
                <a:lnTo>
                  <a:pt x="2412283" y="137131"/>
                </a:lnTo>
                <a:lnTo>
                  <a:pt x="2403975" y="165858"/>
                </a:lnTo>
                <a:lnTo>
                  <a:pt x="2412283" y="194797"/>
                </a:lnTo>
                <a:lnTo>
                  <a:pt x="2435764" y="216810"/>
                </a:lnTo>
                <a:lnTo>
                  <a:pt x="2472250" y="230812"/>
                </a:lnTo>
                <a:lnTo>
                  <a:pt x="2485899" y="232228"/>
                </a:lnTo>
                <a:lnTo>
                  <a:pt x="2485899" y="211093"/>
                </a:lnTo>
                <a:lnTo>
                  <a:pt x="2609481" y="211093"/>
                </a:lnTo>
                <a:lnTo>
                  <a:pt x="2626863" y="194797"/>
                </a:lnTo>
                <a:lnTo>
                  <a:pt x="2627813" y="191491"/>
                </a:lnTo>
                <a:lnTo>
                  <a:pt x="2519573" y="191491"/>
                </a:lnTo>
                <a:lnTo>
                  <a:pt x="2498338" y="189818"/>
                </a:lnTo>
                <a:lnTo>
                  <a:pt x="2482004" y="184894"/>
                </a:lnTo>
                <a:lnTo>
                  <a:pt x="2471512" y="176861"/>
                </a:lnTo>
                <a:lnTo>
                  <a:pt x="2467805" y="165858"/>
                </a:lnTo>
                <a:lnTo>
                  <a:pt x="2471512" y="154644"/>
                </a:lnTo>
                <a:lnTo>
                  <a:pt x="2482004" y="146634"/>
                </a:lnTo>
                <a:lnTo>
                  <a:pt x="2498338" y="141828"/>
                </a:lnTo>
                <a:lnTo>
                  <a:pt x="2519573" y="140226"/>
                </a:lnTo>
                <a:lnTo>
                  <a:pt x="2627758" y="140226"/>
                </a:lnTo>
                <a:lnTo>
                  <a:pt x="2626863" y="137131"/>
                </a:lnTo>
                <a:lnTo>
                  <a:pt x="2603382" y="115096"/>
                </a:lnTo>
                <a:lnTo>
                  <a:pt x="2566897" y="100976"/>
                </a:lnTo>
                <a:lnTo>
                  <a:pt x="2519573" y="95997"/>
                </a:lnTo>
                <a:close/>
              </a:path>
              <a:path w="2755900" h="468630">
                <a:moveTo>
                  <a:pt x="2609481" y="211093"/>
                </a:moveTo>
                <a:lnTo>
                  <a:pt x="2553248" y="211093"/>
                </a:lnTo>
                <a:lnTo>
                  <a:pt x="2553248" y="232228"/>
                </a:lnTo>
                <a:lnTo>
                  <a:pt x="2566897" y="230812"/>
                </a:lnTo>
                <a:lnTo>
                  <a:pt x="2603382" y="216810"/>
                </a:lnTo>
                <a:lnTo>
                  <a:pt x="2609481" y="211093"/>
                </a:lnTo>
                <a:close/>
              </a:path>
              <a:path w="2755900" h="468630">
                <a:moveTo>
                  <a:pt x="2627758" y="140226"/>
                </a:moveTo>
                <a:lnTo>
                  <a:pt x="2519573" y="140226"/>
                </a:lnTo>
                <a:lnTo>
                  <a:pt x="2541020" y="141828"/>
                </a:lnTo>
                <a:lnTo>
                  <a:pt x="2557331" y="146634"/>
                </a:lnTo>
                <a:lnTo>
                  <a:pt x="2567705" y="154644"/>
                </a:lnTo>
                <a:lnTo>
                  <a:pt x="2571341" y="165858"/>
                </a:lnTo>
                <a:lnTo>
                  <a:pt x="2567705" y="176861"/>
                </a:lnTo>
                <a:lnTo>
                  <a:pt x="2557331" y="184894"/>
                </a:lnTo>
                <a:lnTo>
                  <a:pt x="2541020" y="189818"/>
                </a:lnTo>
                <a:lnTo>
                  <a:pt x="2519573" y="191491"/>
                </a:lnTo>
                <a:lnTo>
                  <a:pt x="2627813" y="191491"/>
                </a:lnTo>
                <a:lnTo>
                  <a:pt x="2635172" y="165858"/>
                </a:lnTo>
                <a:lnTo>
                  <a:pt x="2627758" y="140226"/>
                </a:lnTo>
                <a:close/>
              </a:path>
              <a:path w="2755900" h="468630">
                <a:moveTo>
                  <a:pt x="2755294" y="3518"/>
                </a:moveTo>
                <a:lnTo>
                  <a:pt x="2687945" y="3518"/>
                </a:lnTo>
                <a:lnTo>
                  <a:pt x="2687945" y="318650"/>
                </a:lnTo>
                <a:lnTo>
                  <a:pt x="2755294" y="318650"/>
                </a:lnTo>
                <a:lnTo>
                  <a:pt x="2755294" y="3518"/>
                </a:lnTo>
                <a:close/>
              </a:path>
              <a:path w="2755900" h="468630">
                <a:moveTo>
                  <a:pt x="2755294" y="336743"/>
                </a:moveTo>
                <a:lnTo>
                  <a:pt x="2433628" y="336743"/>
                </a:lnTo>
                <a:lnTo>
                  <a:pt x="2433628" y="388009"/>
                </a:lnTo>
                <a:lnTo>
                  <a:pt x="2687945" y="388009"/>
                </a:lnTo>
                <a:lnTo>
                  <a:pt x="2687945" y="468425"/>
                </a:lnTo>
                <a:lnTo>
                  <a:pt x="2755294" y="468425"/>
                </a:lnTo>
                <a:lnTo>
                  <a:pt x="2755294" y="336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58" y="641103"/>
            <a:ext cx="1289050" cy="757555"/>
          </a:xfrm>
          <a:custGeom>
            <a:avLst/>
            <a:gdLst/>
            <a:ahLst/>
            <a:cxnLst/>
            <a:rect l="l" t="t" r="r" b="b"/>
            <a:pathLst>
              <a:path w="1289050" h="757555">
                <a:moveTo>
                  <a:pt x="295207" y="0"/>
                </a:moveTo>
                <a:lnTo>
                  <a:pt x="250921" y="2766"/>
                </a:lnTo>
                <a:lnTo>
                  <a:pt x="209804" y="11065"/>
                </a:lnTo>
                <a:lnTo>
                  <a:pt x="171854" y="24898"/>
                </a:lnTo>
                <a:lnTo>
                  <a:pt x="137073" y="44263"/>
                </a:lnTo>
                <a:lnTo>
                  <a:pt x="105950" y="68737"/>
                </a:lnTo>
                <a:lnTo>
                  <a:pt x="78620" y="98253"/>
                </a:lnTo>
                <a:lnTo>
                  <a:pt x="55083" y="132812"/>
                </a:lnTo>
                <a:lnTo>
                  <a:pt x="35339" y="172412"/>
                </a:lnTo>
                <a:lnTo>
                  <a:pt x="19878" y="216742"/>
                </a:lnTo>
                <a:lnTo>
                  <a:pt x="8823" y="265579"/>
                </a:lnTo>
                <a:lnTo>
                  <a:pt x="2207" y="318677"/>
                </a:lnTo>
                <a:lnTo>
                  <a:pt x="0" y="376237"/>
                </a:lnTo>
                <a:lnTo>
                  <a:pt x="2052" y="434043"/>
                </a:lnTo>
                <a:lnTo>
                  <a:pt x="8567" y="487520"/>
                </a:lnTo>
                <a:lnTo>
                  <a:pt x="19543" y="536670"/>
                </a:lnTo>
                <a:lnTo>
                  <a:pt x="34982" y="581491"/>
                </a:lnTo>
                <a:lnTo>
                  <a:pt x="54726" y="621626"/>
                </a:lnTo>
                <a:lnTo>
                  <a:pt x="78263" y="656720"/>
                </a:lnTo>
                <a:lnTo>
                  <a:pt x="105593" y="686772"/>
                </a:lnTo>
                <a:lnTo>
                  <a:pt x="136716" y="711782"/>
                </a:lnTo>
                <a:lnTo>
                  <a:pt x="171520" y="731482"/>
                </a:lnTo>
                <a:lnTo>
                  <a:pt x="209536" y="745604"/>
                </a:lnTo>
                <a:lnTo>
                  <a:pt x="250765" y="754149"/>
                </a:lnTo>
                <a:lnTo>
                  <a:pt x="295207" y="757116"/>
                </a:lnTo>
                <a:lnTo>
                  <a:pt x="339627" y="754305"/>
                </a:lnTo>
                <a:lnTo>
                  <a:pt x="380789" y="745872"/>
                </a:lnTo>
                <a:lnTo>
                  <a:pt x="418694" y="731816"/>
                </a:lnTo>
                <a:lnTo>
                  <a:pt x="453341" y="712139"/>
                </a:lnTo>
                <a:lnTo>
                  <a:pt x="484442" y="687129"/>
                </a:lnTo>
                <a:lnTo>
                  <a:pt x="511705" y="657077"/>
                </a:lnTo>
                <a:lnTo>
                  <a:pt x="530469" y="628967"/>
                </a:lnTo>
                <a:lnTo>
                  <a:pt x="295207" y="628967"/>
                </a:lnTo>
                <a:lnTo>
                  <a:pt x="274994" y="627226"/>
                </a:lnTo>
                <a:lnTo>
                  <a:pt x="238584" y="613305"/>
                </a:lnTo>
                <a:lnTo>
                  <a:pt x="207729" y="585283"/>
                </a:lnTo>
                <a:lnTo>
                  <a:pt x="183634" y="543162"/>
                </a:lnTo>
                <a:lnTo>
                  <a:pt x="166836" y="486806"/>
                </a:lnTo>
                <a:lnTo>
                  <a:pt x="158468" y="416619"/>
                </a:lnTo>
                <a:lnTo>
                  <a:pt x="157420" y="376237"/>
                </a:lnTo>
                <a:lnTo>
                  <a:pt x="159918" y="317830"/>
                </a:lnTo>
                <a:lnTo>
                  <a:pt x="167070" y="267141"/>
                </a:lnTo>
                <a:lnTo>
                  <a:pt x="178837" y="224305"/>
                </a:lnTo>
                <a:lnTo>
                  <a:pt x="195258" y="189189"/>
                </a:lnTo>
                <a:lnTo>
                  <a:pt x="238986" y="142338"/>
                </a:lnTo>
                <a:lnTo>
                  <a:pt x="295207" y="126721"/>
                </a:lnTo>
                <a:lnTo>
                  <a:pt x="530929" y="126721"/>
                </a:lnTo>
                <a:lnTo>
                  <a:pt x="511705" y="98521"/>
                </a:lnTo>
                <a:lnTo>
                  <a:pt x="484263" y="68893"/>
                </a:lnTo>
                <a:lnTo>
                  <a:pt x="452984" y="44263"/>
                </a:lnTo>
                <a:lnTo>
                  <a:pt x="418359" y="24898"/>
                </a:lnTo>
                <a:lnTo>
                  <a:pt x="380521" y="11065"/>
                </a:lnTo>
                <a:lnTo>
                  <a:pt x="339470" y="2766"/>
                </a:lnTo>
                <a:lnTo>
                  <a:pt x="295207" y="0"/>
                </a:lnTo>
                <a:close/>
              </a:path>
              <a:path w="1289050" h="757555">
                <a:moveTo>
                  <a:pt x="530929" y="126721"/>
                </a:moveTo>
                <a:lnTo>
                  <a:pt x="295207" y="126721"/>
                </a:lnTo>
                <a:lnTo>
                  <a:pt x="315398" y="128461"/>
                </a:lnTo>
                <a:lnTo>
                  <a:pt x="334205" y="133682"/>
                </a:lnTo>
                <a:lnTo>
                  <a:pt x="367670" y="154564"/>
                </a:lnTo>
                <a:lnTo>
                  <a:pt x="395156" y="189279"/>
                </a:lnTo>
                <a:lnTo>
                  <a:pt x="415503" y="237736"/>
                </a:lnTo>
                <a:lnTo>
                  <a:pt x="428354" y="300026"/>
                </a:lnTo>
                <a:lnTo>
                  <a:pt x="432637" y="376237"/>
                </a:lnTo>
                <a:lnTo>
                  <a:pt x="430451" y="435471"/>
                </a:lnTo>
                <a:lnTo>
                  <a:pt x="423535" y="486806"/>
                </a:lnTo>
                <a:lnTo>
                  <a:pt x="411889" y="530244"/>
                </a:lnTo>
                <a:lnTo>
                  <a:pt x="395513" y="565784"/>
                </a:lnTo>
                <a:lnTo>
                  <a:pt x="351696" y="613171"/>
                </a:lnTo>
                <a:lnTo>
                  <a:pt x="295207" y="628967"/>
                </a:lnTo>
                <a:lnTo>
                  <a:pt x="530469" y="628967"/>
                </a:lnTo>
                <a:lnTo>
                  <a:pt x="554718" y="581848"/>
                </a:lnTo>
                <a:lnTo>
                  <a:pt x="570336" y="537004"/>
                </a:lnTo>
                <a:lnTo>
                  <a:pt x="581491" y="487788"/>
                </a:lnTo>
                <a:lnTo>
                  <a:pt x="588184" y="434199"/>
                </a:lnTo>
                <a:lnTo>
                  <a:pt x="590415" y="376237"/>
                </a:lnTo>
                <a:lnTo>
                  <a:pt x="588340" y="318677"/>
                </a:lnTo>
                <a:lnTo>
                  <a:pt x="581738" y="265490"/>
                </a:lnTo>
                <a:lnTo>
                  <a:pt x="570670" y="216943"/>
                </a:lnTo>
                <a:lnTo>
                  <a:pt x="555075" y="172769"/>
                </a:lnTo>
                <a:lnTo>
                  <a:pt x="535309" y="133146"/>
                </a:lnTo>
                <a:lnTo>
                  <a:pt x="530929" y="126721"/>
                </a:lnTo>
                <a:close/>
              </a:path>
              <a:path w="1289050" h="757555">
                <a:moveTo>
                  <a:pt x="998576" y="156706"/>
                </a:moveTo>
                <a:lnTo>
                  <a:pt x="844011" y="156706"/>
                </a:lnTo>
                <a:lnTo>
                  <a:pt x="844011" y="741053"/>
                </a:lnTo>
                <a:lnTo>
                  <a:pt x="998576" y="741053"/>
                </a:lnTo>
                <a:lnTo>
                  <a:pt x="998576" y="156706"/>
                </a:lnTo>
                <a:close/>
              </a:path>
              <a:path w="1289050" h="757555">
                <a:moveTo>
                  <a:pt x="998576" y="9994"/>
                </a:moveTo>
                <a:lnTo>
                  <a:pt x="853292" y="9994"/>
                </a:lnTo>
                <a:lnTo>
                  <a:pt x="672312" y="124579"/>
                </a:lnTo>
                <a:lnTo>
                  <a:pt x="672312" y="261653"/>
                </a:lnTo>
                <a:lnTo>
                  <a:pt x="839728" y="156706"/>
                </a:lnTo>
                <a:lnTo>
                  <a:pt x="998576" y="156706"/>
                </a:lnTo>
                <a:lnTo>
                  <a:pt x="998576" y="9994"/>
                </a:lnTo>
                <a:close/>
              </a:path>
              <a:path w="1289050" h="757555">
                <a:moveTo>
                  <a:pt x="1203268" y="579706"/>
                </a:moveTo>
                <a:lnTo>
                  <a:pt x="1155882" y="593761"/>
                </a:lnTo>
                <a:lnTo>
                  <a:pt x="1123844" y="632179"/>
                </a:lnTo>
                <a:lnTo>
                  <a:pt x="1117598" y="664663"/>
                </a:lnTo>
                <a:lnTo>
                  <a:pt x="1119159" y="681708"/>
                </a:lnTo>
                <a:lnTo>
                  <a:pt x="1142585" y="725346"/>
                </a:lnTo>
                <a:lnTo>
                  <a:pt x="1186224" y="748772"/>
                </a:lnTo>
                <a:lnTo>
                  <a:pt x="1203268" y="750334"/>
                </a:lnTo>
                <a:lnTo>
                  <a:pt x="1214624" y="749620"/>
                </a:lnTo>
                <a:lnTo>
                  <a:pt x="1254916" y="732552"/>
                </a:lnTo>
                <a:lnTo>
                  <a:pt x="1282112" y="697793"/>
                </a:lnTo>
                <a:lnTo>
                  <a:pt x="1288939" y="664663"/>
                </a:lnTo>
                <a:lnTo>
                  <a:pt x="1287333" y="647796"/>
                </a:lnTo>
                <a:lnTo>
                  <a:pt x="1263238" y="604693"/>
                </a:lnTo>
                <a:lnTo>
                  <a:pt x="1219867" y="581268"/>
                </a:lnTo>
                <a:lnTo>
                  <a:pt x="1203268" y="57970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3285" y="3193619"/>
            <a:ext cx="3923205" cy="3675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14227" y="3183149"/>
            <a:ext cx="3933265" cy="36847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11158" y="3183220"/>
            <a:ext cx="3923052" cy="3675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8261" y="10125346"/>
            <a:ext cx="1968526" cy="785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377" y="2584926"/>
            <a:ext cx="3392048" cy="35673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82317" y="958462"/>
            <a:ext cx="2755900" cy="468630"/>
          </a:xfrm>
          <a:custGeom>
            <a:avLst/>
            <a:gdLst/>
            <a:ahLst/>
            <a:cxnLst/>
            <a:rect l="l" t="t" r="r" b="b"/>
            <a:pathLst>
              <a:path w="2755900" h="468630">
                <a:moveTo>
                  <a:pt x="421180" y="359863"/>
                </a:moveTo>
                <a:lnTo>
                  <a:pt x="0" y="359863"/>
                </a:lnTo>
                <a:lnTo>
                  <a:pt x="0" y="414647"/>
                </a:lnTo>
                <a:lnTo>
                  <a:pt x="421180" y="414647"/>
                </a:lnTo>
                <a:lnTo>
                  <a:pt x="421180" y="359863"/>
                </a:lnTo>
                <a:close/>
              </a:path>
              <a:path w="2755900" h="468630">
                <a:moveTo>
                  <a:pt x="95494" y="235720"/>
                </a:moveTo>
                <a:lnTo>
                  <a:pt x="34176" y="235720"/>
                </a:lnTo>
                <a:lnTo>
                  <a:pt x="34176" y="289499"/>
                </a:lnTo>
                <a:lnTo>
                  <a:pt x="384993" y="289499"/>
                </a:lnTo>
                <a:lnTo>
                  <a:pt x="384993" y="240746"/>
                </a:lnTo>
                <a:lnTo>
                  <a:pt x="95494" y="240746"/>
                </a:lnTo>
                <a:lnTo>
                  <a:pt x="95494" y="235720"/>
                </a:lnTo>
                <a:close/>
              </a:path>
              <a:path w="2755900" h="468630">
                <a:moveTo>
                  <a:pt x="162340" y="92478"/>
                </a:moveTo>
                <a:lnTo>
                  <a:pt x="95494" y="92478"/>
                </a:lnTo>
                <a:lnTo>
                  <a:pt x="95494" y="240746"/>
                </a:lnTo>
                <a:lnTo>
                  <a:pt x="162340" y="240746"/>
                </a:lnTo>
                <a:lnTo>
                  <a:pt x="162340" y="92478"/>
                </a:lnTo>
                <a:close/>
              </a:path>
              <a:path w="2755900" h="468630">
                <a:moveTo>
                  <a:pt x="256829" y="235720"/>
                </a:moveTo>
                <a:lnTo>
                  <a:pt x="162340" y="235720"/>
                </a:lnTo>
                <a:lnTo>
                  <a:pt x="162340" y="240746"/>
                </a:lnTo>
                <a:lnTo>
                  <a:pt x="256829" y="240746"/>
                </a:lnTo>
                <a:lnTo>
                  <a:pt x="256829" y="235720"/>
                </a:lnTo>
                <a:close/>
              </a:path>
              <a:path w="2755900" h="468630">
                <a:moveTo>
                  <a:pt x="323173" y="92478"/>
                </a:moveTo>
                <a:lnTo>
                  <a:pt x="256829" y="92478"/>
                </a:lnTo>
                <a:lnTo>
                  <a:pt x="256829" y="240746"/>
                </a:lnTo>
                <a:lnTo>
                  <a:pt x="323173" y="240746"/>
                </a:lnTo>
                <a:lnTo>
                  <a:pt x="323173" y="92478"/>
                </a:lnTo>
                <a:close/>
              </a:path>
              <a:path w="2755900" h="468630">
                <a:moveTo>
                  <a:pt x="384993" y="235720"/>
                </a:moveTo>
                <a:lnTo>
                  <a:pt x="323173" y="235720"/>
                </a:lnTo>
                <a:lnTo>
                  <a:pt x="323173" y="240746"/>
                </a:lnTo>
                <a:lnTo>
                  <a:pt x="384993" y="240746"/>
                </a:lnTo>
                <a:lnTo>
                  <a:pt x="384993" y="235720"/>
                </a:lnTo>
                <a:close/>
              </a:path>
              <a:path w="2755900" h="468630">
                <a:moveTo>
                  <a:pt x="386501" y="43223"/>
                </a:moveTo>
                <a:lnTo>
                  <a:pt x="32166" y="43223"/>
                </a:lnTo>
                <a:lnTo>
                  <a:pt x="32166" y="96499"/>
                </a:lnTo>
                <a:lnTo>
                  <a:pt x="95494" y="96499"/>
                </a:lnTo>
                <a:lnTo>
                  <a:pt x="95494" y="92478"/>
                </a:lnTo>
                <a:lnTo>
                  <a:pt x="386501" y="92478"/>
                </a:lnTo>
                <a:lnTo>
                  <a:pt x="386501" y="43223"/>
                </a:lnTo>
                <a:close/>
              </a:path>
              <a:path w="2755900" h="468630">
                <a:moveTo>
                  <a:pt x="256829" y="92478"/>
                </a:moveTo>
                <a:lnTo>
                  <a:pt x="162340" y="92478"/>
                </a:lnTo>
                <a:lnTo>
                  <a:pt x="162340" y="96499"/>
                </a:lnTo>
                <a:lnTo>
                  <a:pt x="256829" y="96499"/>
                </a:lnTo>
                <a:lnTo>
                  <a:pt x="256829" y="92478"/>
                </a:lnTo>
                <a:close/>
              </a:path>
              <a:path w="2755900" h="468630">
                <a:moveTo>
                  <a:pt x="386501" y="92478"/>
                </a:moveTo>
                <a:lnTo>
                  <a:pt x="323173" y="92478"/>
                </a:lnTo>
                <a:lnTo>
                  <a:pt x="323173" y="96499"/>
                </a:lnTo>
                <a:lnTo>
                  <a:pt x="386501" y="96499"/>
                </a:lnTo>
                <a:lnTo>
                  <a:pt x="386501" y="92478"/>
                </a:lnTo>
                <a:close/>
              </a:path>
              <a:path w="2755900" h="468630">
                <a:moveTo>
                  <a:pt x="628716" y="362879"/>
                </a:moveTo>
                <a:lnTo>
                  <a:pt x="452302" y="362879"/>
                </a:lnTo>
                <a:lnTo>
                  <a:pt x="452302" y="417160"/>
                </a:lnTo>
                <a:lnTo>
                  <a:pt x="873483" y="417160"/>
                </a:lnTo>
                <a:lnTo>
                  <a:pt x="873483" y="384993"/>
                </a:lnTo>
                <a:lnTo>
                  <a:pt x="628716" y="384993"/>
                </a:lnTo>
                <a:lnTo>
                  <a:pt x="628716" y="362879"/>
                </a:lnTo>
                <a:close/>
              </a:path>
              <a:path w="2755900" h="468630">
                <a:moveTo>
                  <a:pt x="695562" y="274923"/>
                </a:moveTo>
                <a:lnTo>
                  <a:pt x="628716" y="274923"/>
                </a:lnTo>
                <a:lnTo>
                  <a:pt x="628716" y="384993"/>
                </a:lnTo>
                <a:lnTo>
                  <a:pt x="695562" y="384993"/>
                </a:lnTo>
                <a:lnTo>
                  <a:pt x="695562" y="274923"/>
                </a:lnTo>
                <a:close/>
              </a:path>
              <a:path w="2755900" h="468630">
                <a:moveTo>
                  <a:pt x="873483" y="362879"/>
                </a:moveTo>
                <a:lnTo>
                  <a:pt x="695562" y="362879"/>
                </a:lnTo>
                <a:lnTo>
                  <a:pt x="695562" y="384993"/>
                </a:lnTo>
                <a:lnTo>
                  <a:pt x="873483" y="384993"/>
                </a:lnTo>
                <a:lnTo>
                  <a:pt x="873483" y="362879"/>
                </a:lnTo>
                <a:close/>
              </a:path>
              <a:path w="2755900" h="468630">
                <a:moveTo>
                  <a:pt x="826239" y="33171"/>
                </a:moveTo>
                <a:lnTo>
                  <a:pt x="499547" y="33171"/>
                </a:lnTo>
                <a:lnTo>
                  <a:pt x="499547" y="85945"/>
                </a:lnTo>
                <a:lnTo>
                  <a:pt x="759895" y="85945"/>
                </a:lnTo>
                <a:lnTo>
                  <a:pt x="759895" y="135702"/>
                </a:lnTo>
                <a:lnTo>
                  <a:pt x="500552" y="135702"/>
                </a:lnTo>
                <a:lnTo>
                  <a:pt x="500552" y="293519"/>
                </a:lnTo>
                <a:lnTo>
                  <a:pt x="628716" y="293519"/>
                </a:lnTo>
                <a:lnTo>
                  <a:pt x="628716" y="274923"/>
                </a:lnTo>
                <a:lnTo>
                  <a:pt x="836793" y="274923"/>
                </a:lnTo>
                <a:lnTo>
                  <a:pt x="836793" y="266379"/>
                </a:lnTo>
                <a:lnTo>
                  <a:pt x="566896" y="266379"/>
                </a:lnTo>
                <a:lnTo>
                  <a:pt x="566896" y="187973"/>
                </a:lnTo>
                <a:lnTo>
                  <a:pt x="826239" y="187973"/>
                </a:lnTo>
                <a:lnTo>
                  <a:pt x="826239" y="33171"/>
                </a:lnTo>
                <a:close/>
              </a:path>
              <a:path w="2755900" h="468630">
                <a:moveTo>
                  <a:pt x="836793" y="274923"/>
                </a:moveTo>
                <a:lnTo>
                  <a:pt x="695562" y="274923"/>
                </a:lnTo>
                <a:lnTo>
                  <a:pt x="695562" y="293519"/>
                </a:lnTo>
                <a:lnTo>
                  <a:pt x="836793" y="293519"/>
                </a:lnTo>
                <a:lnTo>
                  <a:pt x="836793" y="274923"/>
                </a:lnTo>
                <a:close/>
              </a:path>
              <a:path w="2755900" h="468630">
                <a:moveTo>
                  <a:pt x="836793" y="239741"/>
                </a:moveTo>
                <a:lnTo>
                  <a:pt x="566896" y="239741"/>
                </a:lnTo>
                <a:lnTo>
                  <a:pt x="566896" y="266379"/>
                </a:lnTo>
                <a:lnTo>
                  <a:pt x="836793" y="266379"/>
                </a:lnTo>
                <a:lnTo>
                  <a:pt x="836793" y="239741"/>
                </a:lnTo>
                <a:close/>
              </a:path>
              <a:path w="2755900" h="468630">
                <a:moveTo>
                  <a:pt x="1208680" y="12062"/>
                </a:moveTo>
                <a:lnTo>
                  <a:pt x="1146357" y="12062"/>
                </a:lnTo>
                <a:lnTo>
                  <a:pt x="1146357" y="284473"/>
                </a:lnTo>
                <a:lnTo>
                  <a:pt x="1208680" y="284473"/>
                </a:lnTo>
                <a:lnTo>
                  <a:pt x="1208680" y="171890"/>
                </a:lnTo>
                <a:lnTo>
                  <a:pt x="1169477" y="171890"/>
                </a:lnTo>
                <a:lnTo>
                  <a:pt x="1169477" y="118111"/>
                </a:lnTo>
                <a:lnTo>
                  <a:pt x="1208680" y="118111"/>
                </a:lnTo>
                <a:lnTo>
                  <a:pt x="1208680" y="12062"/>
                </a:lnTo>
                <a:close/>
              </a:path>
              <a:path w="2755900" h="468630">
                <a:moveTo>
                  <a:pt x="998592" y="72877"/>
                </a:moveTo>
                <a:lnTo>
                  <a:pt x="986027" y="72877"/>
                </a:lnTo>
                <a:lnTo>
                  <a:pt x="986027" y="102530"/>
                </a:lnTo>
                <a:lnTo>
                  <a:pt x="981048" y="141089"/>
                </a:lnTo>
                <a:lnTo>
                  <a:pt x="965420" y="177293"/>
                </a:lnTo>
                <a:lnTo>
                  <a:pt x="938107" y="208407"/>
                </a:lnTo>
                <a:lnTo>
                  <a:pt x="898072" y="231699"/>
                </a:lnTo>
                <a:lnTo>
                  <a:pt x="931746" y="283467"/>
                </a:lnTo>
                <a:lnTo>
                  <a:pt x="971725" y="260549"/>
                </a:lnTo>
                <a:lnTo>
                  <a:pt x="1001644" y="229186"/>
                </a:lnTo>
                <a:lnTo>
                  <a:pt x="1018818" y="197407"/>
                </a:lnTo>
                <a:lnTo>
                  <a:pt x="1004207" y="157102"/>
                </a:lnTo>
                <a:lnTo>
                  <a:pt x="998592" y="102530"/>
                </a:lnTo>
                <a:lnTo>
                  <a:pt x="998592" y="72877"/>
                </a:lnTo>
                <a:close/>
              </a:path>
              <a:path w="2755900" h="468630">
                <a:moveTo>
                  <a:pt x="1050360" y="72877"/>
                </a:moveTo>
                <a:lnTo>
                  <a:pt x="1037795" y="72877"/>
                </a:lnTo>
                <a:lnTo>
                  <a:pt x="1037795" y="102530"/>
                </a:lnTo>
                <a:lnTo>
                  <a:pt x="1034004" y="148368"/>
                </a:lnTo>
                <a:lnTo>
                  <a:pt x="1022178" y="191190"/>
                </a:lnTo>
                <a:lnTo>
                  <a:pt x="1018818" y="197407"/>
                </a:lnTo>
                <a:lnTo>
                  <a:pt x="1022026" y="206255"/>
                </a:lnTo>
                <a:lnTo>
                  <a:pt x="1053509" y="246644"/>
                </a:lnTo>
                <a:lnTo>
                  <a:pt x="1100118" y="274923"/>
                </a:lnTo>
                <a:lnTo>
                  <a:pt x="1132787" y="223658"/>
                </a:lnTo>
                <a:lnTo>
                  <a:pt x="1095312" y="201975"/>
                </a:lnTo>
                <a:lnTo>
                  <a:pt x="1069710" y="173083"/>
                </a:lnTo>
                <a:lnTo>
                  <a:pt x="1055041" y="139197"/>
                </a:lnTo>
                <a:lnTo>
                  <a:pt x="1050360" y="102530"/>
                </a:lnTo>
                <a:lnTo>
                  <a:pt x="1050360" y="72877"/>
                </a:lnTo>
                <a:close/>
              </a:path>
              <a:path w="2755900" h="468630">
                <a:moveTo>
                  <a:pt x="1037795" y="72877"/>
                </a:moveTo>
                <a:lnTo>
                  <a:pt x="998592" y="72877"/>
                </a:lnTo>
                <a:lnTo>
                  <a:pt x="998592" y="102530"/>
                </a:lnTo>
                <a:lnTo>
                  <a:pt x="1004207" y="157102"/>
                </a:lnTo>
                <a:lnTo>
                  <a:pt x="1018818" y="197407"/>
                </a:lnTo>
                <a:lnTo>
                  <a:pt x="1022178" y="191190"/>
                </a:lnTo>
                <a:lnTo>
                  <a:pt x="1034004" y="148368"/>
                </a:lnTo>
                <a:lnTo>
                  <a:pt x="1037795" y="102530"/>
                </a:lnTo>
                <a:lnTo>
                  <a:pt x="1037795" y="72877"/>
                </a:lnTo>
                <a:close/>
              </a:path>
              <a:path w="2755900" h="468630">
                <a:moveTo>
                  <a:pt x="1146357" y="118111"/>
                </a:moveTo>
                <a:lnTo>
                  <a:pt x="1096600" y="118111"/>
                </a:lnTo>
                <a:lnTo>
                  <a:pt x="1096600" y="171890"/>
                </a:lnTo>
                <a:lnTo>
                  <a:pt x="1146357" y="171890"/>
                </a:lnTo>
                <a:lnTo>
                  <a:pt x="1146357" y="118111"/>
                </a:lnTo>
                <a:close/>
              </a:path>
              <a:path w="2755900" h="468630">
                <a:moveTo>
                  <a:pt x="1208680" y="118111"/>
                </a:moveTo>
                <a:lnTo>
                  <a:pt x="1169477" y="118111"/>
                </a:lnTo>
                <a:lnTo>
                  <a:pt x="1169477" y="171890"/>
                </a:lnTo>
                <a:lnTo>
                  <a:pt x="1208680" y="171890"/>
                </a:lnTo>
                <a:lnTo>
                  <a:pt x="1208680" y="118111"/>
                </a:lnTo>
                <a:close/>
              </a:path>
              <a:path w="2755900" h="468630">
                <a:moveTo>
                  <a:pt x="1118212" y="36187"/>
                </a:moveTo>
                <a:lnTo>
                  <a:pt x="912647" y="36187"/>
                </a:lnTo>
                <a:lnTo>
                  <a:pt x="912647" y="89463"/>
                </a:lnTo>
                <a:lnTo>
                  <a:pt x="986027" y="89463"/>
                </a:lnTo>
                <a:lnTo>
                  <a:pt x="986027" y="72877"/>
                </a:lnTo>
                <a:lnTo>
                  <a:pt x="1118212" y="72877"/>
                </a:lnTo>
                <a:lnTo>
                  <a:pt x="1118212" y="36187"/>
                </a:lnTo>
                <a:close/>
              </a:path>
              <a:path w="2755900" h="468630">
                <a:moveTo>
                  <a:pt x="1118212" y="72877"/>
                </a:moveTo>
                <a:lnTo>
                  <a:pt x="1050360" y="72877"/>
                </a:lnTo>
                <a:lnTo>
                  <a:pt x="1050360" y="89463"/>
                </a:lnTo>
                <a:lnTo>
                  <a:pt x="1118212" y="89463"/>
                </a:lnTo>
                <a:lnTo>
                  <a:pt x="1118212" y="72877"/>
                </a:lnTo>
                <a:close/>
              </a:path>
              <a:path w="2755900" h="468630">
                <a:moveTo>
                  <a:pt x="1300656" y="3015"/>
                </a:moveTo>
                <a:lnTo>
                  <a:pt x="1237328" y="3015"/>
                </a:lnTo>
                <a:lnTo>
                  <a:pt x="1237328" y="286483"/>
                </a:lnTo>
                <a:lnTo>
                  <a:pt x="1300656" y="286483"/>
                </a:lnTo>
                <a:lnTo>
                  <a:pt x="1300656" y="3015"/>
                </a:lnTo>
                <a:close/>
              </a:path>
              <a:path w="2755900" h="468630">
                <a:moveTo>
                  <a:pt x="1300656" y="303571"/>
                </a:moveTo>
                <a:lnTo>
                  <a:pt x="981001" y="303571"/>
                </a:lnTo>
                <a:lnTo>
                  <a:pt x="981001" y="356847"/>
                </a:lnTo>
                <a:lnTo>
                  <a:pt x="1234313" y="356847"/>
                </a:lnTo>
                <a:lnTo>
                  <a:pt x="1234313" y="468425"/>
                </a:lnTo>
                <a:lnTo>
                  <a:pt x="1300656" y="468425"/>
                </a:lnTo>
                <a:lnTo>
                  <a:pt x="1300656" y="303571"/>
                </a:lnTo>
                <a:close/>
              </a:path>
              <a:path w="2755900" h="468630">
                <a:moveTo>
                  <a:pt x="1729337" y="36690"/>
                </a:moveTo>
                <a:lnTo>
                  <a:pt x="1406163" y="36690"/>
                </a:lnTo>
                <a:lnTo>
                  <a:pt x="1406163" y="295027"/>
                </a:lnTo>
                <a:lnTo>
                  <a:pt x="1733358" y="295027"/>
                </a:lnTo>
                <a:lnTo>
                  <a:pt x="1733358" y="257332"/>
                </a:lnTo>
                <a:lnTo>
                  <a:pt x="1474015" y="257332"/>
                </a:lnTo>
                <a:lnTo>
                  <a:pt x="1474015" y="190988"/>
                </a:lnTo>
                <a:lnTo>
                  <a:pt x="1453408" y="190988"/>
                </a:lnTo>
                <a:lnTo>
                  <a:pt x="1453408" y="139220"/>
                </a:lnTo>
                <a:lnTo>
                  <a:pt x="1474015" y="139220"/>
                </a:lnTo>
                <a:lnTo>
                  <a:pt x="1474015" y="90468"/>
                </a:lnTo>
                <a:lnTo>
                  <a:pt x="1729337" y="90468"/>
                </a:lnTo>
                <a:lnTo>
                  <a:pt x="1729337" y="36690"/>
                </a:lnTo>
                <a:close/>
              </a:path>
              <a:path w="2755900" h="468630">
                <a:moveTo>
                  <a:pt x="1733358" y="242757"/>
                </a:moveTo>
                <a:lnTo>
                  <a:pt x="1474015" y="242757"/>
                </a:lnTo>
                <a:lnTo>
                  <a:pt x="1474015" y="257332"/>
                </a:lnTo>
                <a:lnTo>
                  <a:pt x="1733358" y="257332"/>
                </a:lnTo>
                <a:lnTo>
                  <a:pt x="1733358" y="242757"/>
                </a:lnTo>
                <a:close/>
              </a:path>
              <a:path w="2755900" h="468630">
                <a:moveTo>
                  <a:pt x="1474015" y="139220"/>
                </a:moveTo>
                <a:lnTo>
                  <a:pt x="1453408" y="139220"/>
                </a:lnTo>
                <a:lnTo>
                  <a:pt x="1453408" y="190988"/>
                </a:lnTo>
                <a:lnTo>
                  <a:pt x="1474015" y="190988"/>
                </a:lnTo>
                <a:lnTo>
                  <a:pt x="1474015" y="139220"/>
                </a:lnTo>
                <a:close/>
              </a:path>
              <a:path w="2755900" h="468630">
                <a:moveTo>
                  <a:pt x="1718782" y="139220"/>
                </a:moveTo>
                <a:lnTo>
                  <a:pt x="1474015" y="139220"/>
                </a:lnTo>
                <a:lnTo>
                  <a:pt x="1474015" y="190988"/>
                </a:lnTo>
                <a:lnTo>
                  <a:pt x="1718782" y="190988"/>
                </a:lnTo>
                <a:lnTo>
                  <a:pt x="1718782" y="139220"/>
                </a:lnTo>
                <a:close/>
              </a:path>
              <a:path w="2755900" h="468630">
                <a:moveTo>
                  <a:pt x="1778089" y="360868"/>
                </a:moveTo>
                <a:lnTo>
                  <a:pt x="1356908" y="360868"/>
                </a:lnTo>
                <a:lnTo>
                  <a:pt x="1356908" y="415149"/>
                </a:lnTo>
                <a:lnTo>
                  <a:pt x="1778089" y="415149"/>
                </a:lnTo>
                <a:lnTo>
                  <a:pt x="1778089" y="360868"/>
                </a:lnTo>
                <a:close/>
              </a:path>
              <a:path w="2755900" h="468630">
                <a:moveTo>
                  <a:pt x="2302991" y="3015"/>
                </a:moveTo>
                <a:lnTo>
                  <a:pt x="2235642" y="3015"/>
                </a:lnTo>
                <a:lnTo>
                  <a:pt x="2235642" y="468425"/>
                </a:lnTo>
                <a:lnTo>
                  <a:pt x="2302991" y="468425"/>
                </a:lnTo>
                <a:lnTo>
                  <a:pt x="2302991" y="3015"/>
                </a:lnTo>
                <a:close/>
              </a:path>
              <a:path w="2755900" h="468630">
                <a:moveTo>
                  <a:pt x="2130096" y="51265"/>
                </a:moveTo>
                <a:lnTo>
                  <a:pt x="2098432" y="51265"/>
                </a:lnTo>
                <a:lnTo>
                  <a:pt x="2098432" y="63327"/>
                </a:lnTo>
                <a:lnTo>
                  <a:pt x="2095369" y="114344"/>
                </a:lnTo>
                <a:lnTo>
                  <a:pt x="2085748" y="160788"/>
                </a:lnTo>
                <a:lnTo>
                  <a:pt x="2068917" y="203013"/>
                </a:lnTo>
                <a:lnTo>
                  <a:pt x="2044227" y="241369"/>
                </a:lnTo>
                <a:lnTo>
                  <a:pt x="2011026" y="276208"/>
                </a:lnTo>
                <a:lnTo>
                  <a:pt x="1968663" y="307882"/>
                </a:lnTo>
                <a:lnTo>
                  <a:pt x="1916489" y="336743"/>
                </a:lnTo>
                <a:lnTo>
                  <a:pt x="1951169" y="390019"/>
                </a:lnTo>
                <a:lnTo>
                  <a:pt x="2002045" y="362037"/>
                </a:lnTo>
                <a:lnTo>
                  <a:pt x="2044813" y="331429"/>
                </a:lnTo>
                <a:lnTo>
                  <a:pt x="2080040" y="298285"/>
                </a:lnTo>
                <a:lnTo>
                  <a:pt x="2108293" y="262696"/>
                </a:lnTo>
                <a:lnTo>
                  <a:pt x="2130138" y="224753"/>
                </a:lnTo>
                <a:lnTo>
                  <a:pt x="2146142" y="184548"/>
                </a:lnTo>
                <a:lnTo>
                  <a:pt x="2156871" y="142171"/>
                </a:lnTo>
                <a:lnTo>
                  <a:pt x="2162037" y="104038"/>
                </a:lnTo>
                <a:lnTo>
                  <a:pt x="2130096" y="104038"/>
                </a:lnTo>
                <a:lnTo>
                  <a:pt x="2130096" y="51265"/>
                </a:lnTo>
                <a:close/>
              </a:path>
              <a:path w="2755900" h="468630">
                <a:moveTo>
                  <a:pt x="2098432" y="51265"/>
                </a:moveTo>
                <a:lnTo>
                  <a:pt x="1941117" y="51265"/>
                </a:lnTo>
                <a:lnTo>
                  <a:pt x="1941117" y="104038"/>
                </a:lnTo>
                <a:lnTo>
                  <a:pt x="2095988" y="104038"/>
                </a:lnTo>
                <a:lnTo>
                  <a:pt x="2098432" y="63327"/>
                </a:lnTo>
                <a:lnTo>
                  <a:pt x="2098432" y="51265"/>
                </a:lnTo>
                <a:close/>
              </a:path>
              <a:path w="2755900" h="468630">
                <a:moveTo>
                  <a:pt x="2164775" y="51265"/>
                </a:moveTo>
                <a:lnTo>
                  <a:pt x="2130096" y="51265"/>
                </a:lnTo>
                <a:lnTo>
                  <a:pt x="2130096" y="104038"/>
                </a:lnTo>
                <a:lnTo>
                  <a:pt x="2162037" y="104038"/>
                </a:lnTo>
                <a:lnTo>
                  <a:pt x="2162894" y="97713"/>
                </a:lnTo>
                <a:lnTo>
                  <a:pt x="2164775" y="51265"/>
                </a:lnTo>
                <a:close/>
              </a:path>
              <a:path w="2755900" h="468630">
                <a:moveTo>
                  <a:pt x="2485899" y="37192"/>
                </a:moveTo>
                <a:lnTo>
                  <a:pt x="2382866" y="37192"/>
                </a:lnTo>
                <a:lnTo>
                  <a:pt x="2382866" y="84939"/>
                </a:lnTo>
                <a:lnTo>
                  <a:pt x="2656281" y="84939"/>
                </a:lnTo>
                <a:lnTo>
                  <a:pt x="2656281" y="61317"/>
                </a:lnTo>
                <a:lnTo>
                  <a:pt x="2485899" y="61317"/>
                </a:lnTo>
                <a:lnTo>
                  <a:pt x="2485899" y="37192"/>
                </a:lnTo>
                <a:close/>
              </a:path>
              <a:path w="2755900" h="468630">
                <a:moveTo>
                  <a:pt x="2553248" y="0"/>
                </a:moveTo>
                <a:lnTo>
                  <a:pt x="2485899" y="0"/>
                </a:lnTo>
                <a:lnTo>
                  <a:pt x="2485899" y="61317"/>
                </a:lnTo>
                <a:lnTo>
                  <a:pt x="2553248" y="61317"/>
                </a:lnTo>
                <a:lnTo>
                  <a:pt x="2553248" y="0"/>
                </a:lnTo>
                <a:close/>
              </a:path>
              <a:path w="2755900" h="468630">
                <a:moveTo>
                  <a:pt x="2656281" y="37192"/>
                </a:moveTo>
                <a:lnTo>
                  <a:pt x="2553248" y="37192"/>
                </a:lnTo>
                <a:lnTo>
                  <a:pt x="2553248" y="61317"/>
                </a:lnTo>
                <a:lnTo>
                  <a:pt x="2656281" y="61317"/>
                </a:lnTo>
                <a:lnTo>
                  <a:pt x="2656281" y="37192"/>
                </a:lnTo>
                <a:close/>
              </a:path>
              <a:path w="2755900" h="468630">
                <a:moveTo>
                  <a:pt x="2485899" y="257677"/>
                </a:moveTo>
                <a:lnTo>
                  <a:pt x="2461309" y="258263"/>
                </a:lnTo>
                <a:lnTo>
                  <a:pt x="2369798" y="258840"/>
                </a:lnTo>
                <a:lnTo>
                  <a:pt x="2377839" y="309603"/>
                </a:lnTo>
                <a:lnTo>
                  <a:pt x="2420740" y="309412"/>
                </a:lnTo>
                <a:lnTo>
                  <a:pt x="2466893" y="308579"/>
                </a:lnTo>
                <a:lnTo>
                  <a:pt x="2515364" y="306713"/>
                </a:lnTo>
                <a:lnTo>
                  <a:pt x="2565217" y="303423"/>
                </a:lnTo>
                <a:lnTo>
                  <a:pt x="2615517" y="298317"/>
                </a:lnTo>
                <a:lnTo>
                  <a:pt x="2665328" y="291006"/>
                </a:lnTo>
                <a:lnTo>
                  <a:pt x="2663634" y="275928"/>
                </a:lnTo>
                <a:lnTo>
                  <a:pt x="2485899" y="275928"/>
                </a:lnTo>
                <a:lnTo>
                  <a:pt x="2485899" y="257677"/>
                </a:lnTo>
                <a:close/>
              </a:path>
              <a:path w="2755900" h="468630">
                <a:moveTo>
                  <a:pt x="2553248" y="255247"/>
                </a:moveTo>
                <a:lnTo>
                  <a:pt x="2510903" y="257081"/>
                </a:lnTo>
                <a:lnTo>
                  <a:pt x="2485899" y="257677"/>
                </a:lnTo>
                <a:lnTo>
                  <a:pt x="2485899" y="275928"/>
                </a:lnTo>
                <a:lnTo>
                  <a:pt x="2553248" y="275928"/>
                </a:lnTo>
                <a:lnTo>
                  <a:pt x="2553248" y="255247"/>
                </a:lnTo>
                <a:close/>
              </a:path>
              <a:path w="2755900" h="468630">
                <a:moveTo>
                  <a:pt x="2660302" y="246275"/>
                </a:moveTo>
                <a:lnTo>
                  <a:pt x="2611629" y="251394"/>
                </a:lnTo>
                <a:lnTo>
                  <a:pt x="2561420" y="254893"/>
                </a:lnTo>
                <a:lnTo>
                  <a:pt x="2553248" y="255247"/>
                </a:lnTo>
                <a:lnTo>
                  <a:pt x="2553248" y="275928"/>
                </a:lnTo>
                <a:lnTo>
                  <a:pt x="2663634" y="275928"/>
                </a:lnTo>
                <a:lnTo>
                  <a:pt x="2660302" y="246275"/>
                </a:lnTo>
                <a:close/>
              </a:path>
              <a:path w="2755900" h="468630">
                <a:moveTo>
                  <a:pt x="2485899" y="232228"/>
                </a:moveTo>
                <a:lnTo>
                  <a:pt x="2485899" y="257677"/>
                </a:lnTo>
                <a:lnTo>
                  <a:pt x="2510903" y="257081"/>
                </a:lnTo>
                <a:lnTo>
                  <a:pt x="2553248" y="255247"/>
                </a:lnTo>
                <a:lnTo>
                  <a:pt x="2553248" y="235720"/>
                </a:lnTo>
                <a:lnTo>
                  <a:pt x="2519573" y="235720"/>
                </a:lnTo>
                <a:lnTo>
                  <a:pt x="2485899" y="232228"/>
                </a:lnTo>
                <a:close/>
              </a:path>
              <a:path w="2755900" h="468630">
                <a:moveTo>
                  <a:pt x="2553248" y="211093"/>
                </a:moveTo>
                <a:lnTo>
                  <a:pt x="2485899" y="211093"/>
                </a:lnTo>
                <a:lnTo>
                  <a:pt x="2485899" y="232228"/>
                </a:lnTo>
                <a:lnTo>
                  <a:pt x="2519573" y="235720"/>
                </a:lnTo>
                <a:lnTo>
                  <a:pt x="2553248" y="232228"/>
                </a:lnTo>
                <a:lnTo>
                  <a:pt x="2553248" y="211093"/>
                </a:lnTo>
                <a:close/>
              </a:path>
              <a:path w="2755900" h="468630">
                <a:moveTo>
                  <a:pt x="2553248" y="232228"/>
                </a:moveTo>
                <a:lnTo>
                  <a:pt x="2519573" y="235720"/>
                </a:lnTo>
                <a:lnTo>
                  <a:pt x="2553248" y="235720"/>
                </a:lnTo>
                <a:lnTo>
                  <a:pt x="2553248" y="232228"/>
                </a:lnTo>
                <a:close/>
              </a:path>
              <a:path w="2755900" h="468630">
                <a:moveTo>
                  <a:pt x="2519573" y="95997"/>
                </a:moveTo>
                <a:lnTo>
                  <a:pt x="2472250" y="100976"/>
                </a:lnTo>
                <a:lnTo>
                  <a:pt x="2435764" y="115096"/>
                </a:lnTo>
                <a:lnTo>
                  <a:pt x="2412283" y="137131"/>
                </a:lnTo>
                <a:lnTo>
                  <a:pt x="2403975" y="165858"/>
                </a:lnTo>
                <a:lnTo>
                  <a:pt x="2412283" y="194797"/>
                </a:lnTo>
                <a:lnTo>
                  <a:pt x="2435764" y="216810"/>
                </a:lnTo>
                <a:lnTo>
                  <a:pt x="2472250" y="230812"/>
                </a:lnTo>
                <a:lnTo>
                  <a:pt x="2485899" y="232228"/>
                </a:lnTo>
                <a:lnTo>
                  <a:pt x="2485899" y="211093"/>
                </a:lnTo>
                <a:lnTo>
                  <a:pt x="2609481" y="211093"/>
                </a:lnTo>
                <a:lnTo>
                  <a:pt x="2626863" y="194797"/>
                </a:lnTo>
                <a:lnTo>
                  <a:pt x="2627813" y="191491"/>
                </a:lnTo>
                <a:lnTo>
                  <a:pt x="2519573" y="191491"/>
                </a:lnTo>
                <a:lnTo>
                  <a:pt x="2498338" y="189818"/>
                </a:lnTo>
                <a:lnTo>
                  <a:pt x="2482004" y="184894"/>
                </a:lnTo>
                <a:lnTo>
                  <a:pt x="2471512" y="176861"/>
                </a:lnTo>
                <a:lnTo>
                  <a:pt x="2467805" y="165858"/>
                </a:lnTo>
                <a:lnTo>
                  <a:pt x="2471512" y="154644"/>
                </a:lnTo>
                <a:lnTo>
                  <a:pt x="2482004" y="146634"/>
                </a:lnTo>
                <a:lnTo>
                  <a:pt x="2498338" y="141828"/>
                </a:lnTo>
                <a:lnTo>
                  <a:pt x="2519573" y="140226"/>
                </a:lnTo>
                <a:lnTo>
                  <a:pt x="2627758" y="140226"/>
                </a:lnTo>
                <a:lnTo>
                  <a:pt x="2626863" y="137131"/>
                </a:lnTo>
                <a:lnTo>
                  <a:pt x="2603382" y="115096"/>
                </a:lnTo>
                <a:lnTo>
                  <a:pt x="2566897" y="100976"/>
                </a:lnTo>
                <a:lnTo>
                  <a:pt x="2519573" y="95997"/>
                </a:lnTo>
                <a:close/>
              </a:path>
              <a:path w="2755900" h="468630">
                <a:moveTo>
                  <a:pt x="2609481" y="211093"/>
                </a:moveTo>
                <a:lnTo>
                  <a:pt x="2553248" y="211093"/>
                </a:lnTo>
                <a:lnTo>
                  <a:pt x="2553248" y="232228"/>
                </a:lnTo>
                <a:lnTo>
                  <a:pt x="2566897" y="230812"/>
                </a:lnTo>
                <a:lnTo>
                  <a:pt x="2603382" y="216810"/>
                </a:lnTo>
                <a:lnTo>
                  <a:pt x="2609481" y="211093"/>
                </a:lnTo>
                <a:close/>
              </a:path>
              <a:path w="2755900" h="468630">
                <a:moveTo>
                  <a:pt x="2627758" y="140226"/>
                </a:moveTo>
                <a:lnTo>
                  <a:pt x="2519573" y="140226"/>
                </a:lnTo>
                <a:lnTo>
                  <a:pt x="2541020" y="141828"/>
                </a:lnTo>
                <a:lnTo>
                  <a:pt x="2557331" y="146634"/>
                </a:lnTo>
                <a:lnTo>
                  <a:pt x="2567705" y="154644"/>
                </a:lnTo>
                <a:lnTo>
                  <a:pt x="2571341" y="165858"/>
                </a:lnTo>
                <a:lnTo>
                  <a:pt x="2567705" y="176861"/>
                </a:lnTo>
                <a:lnTo>
                  <a:pt x="2557331" y="184894"/>
                </a:lnTo>
                <a:lnTo>
                  <a:pt x="2541020" y="189818"/>
                </a:lnTo>
                <a:lnTo>
                  <a:pt x="2519573" y="191491"/>
                </a:lnTo>
                <a:lnTo>
                  <a:pt x="2627813" y="191491"/>
                </a:lnTo>
                <a:lnTo>
                  <a:pt x="2635172" y="165858"/>
                </a:lnTo>
                <a:lnTo>
                  <a:pt x="2627758" y="140226"/>
                </a:lnTo>
                <a:close/>
              </a:path>
              <a:path w="2755900" h="468630">
                <a:moveTo>
                  <a:pt x="2755294" y="3518"/>
                </a:moveTo>
                <a:lnTo>
                  <a:pt x="2687945" y="3518"/>
                </a:lnTo>
                <a:lnTo>
                  <a:pt x="2687945" y="318650"/>
                </a:lnTo>
                <a:lnTo>
                  <a:pt x="2755294" y="318650"/>
                </a:lnTo>
                <a:lnTo>
                  <a:pt x="2755294" y="3518"/>
                </a:lnTo>
                <a:close/>
              </a:path>
              <a:path w="2755900" h="468630">
                <a:moveTo>
                  <a:pt x="2755294" y="336743"/>
                </a:moveTo>
                <a:lnTo>
                  <a:pt x="2433628" y="336743"/>
                </a:lnTo>
                <a:lnTo>
                  <a:pt x="2433628" y="388009"/>
                </a:lnTo>
                <a:lnTo>
                  <a:pt x="2687945" y="388009"/>
                </a:lnTo>
                <a:lnTo>
                  <a:pt x="2687945" y="468425"/>
                </a:lnTo>
                <a:lnTo>
                  <a:pt x="2755294" y="468425"/>
                </a:lnTo>
                <a:lnTo>
                  <a:pt x="2755294" y="336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58" y="641103"/>
            <a:ext cx="1289050" cy="757555"/>
          </a:xfrm>
          <a:custGeom>
            <a:avLst/>
            <a:gdLst/>
            <a:ahLst/>
            <a:cxnLst/>
            <a:rect l="l" t="t" r="r" b="b"/>
            <a:pathLst>
              <a:path w="1289050" h="757555">
                <a:moveTo>
                  <a:pt x="295207" y="0"/>
                </a:moveTo>
                <a:lnTo>
                  <a:pt x="250921" y="2766"/>
                </a:lnTo>
                <a:lnTo>
                  <a:pt x="209804" y="11065"/>
                </a:lnTo>
                <a:lnTo>
                  <a:pt x="171854" y="24898"/>
                </a:lnTo>
                <a:lnTo>
                  <a:pt x="137073" y="44263"/>
                </a:lnTo>
                <a:lnTo>
                  <a:pt x="105950" y="68737"/>
                </a:lnTo>
                <a:lnTo>
                  <a:pt x="78620" y="98253"/>
                </a:lnTo>
                <a:lnTo>
                  <a:pt x="55083" y="132812"/>
                </a:lnTo>
                <a:lnTo>
                  <a:pt x="35339" y="172412"/>
                </a:lnTo>
                <a:lnTo>
                  <a:pt x="19878" y="216742"/>
                </a:lnTo>
                <a:lnTo>
                  <a:pt x="8823" y="265579"/>
                </a:lnTo>
                <a:lnTo>
                  <a:pt x="2207" y="318677"/>
                </a:lnTo>
                <a:lnTo>
                  <a:pt x="0" y="376237"/>
                </a:lnTo>
                <a:lnTo>
                  <a:pt x="2052" y="434043"/>
                </a:lnTo>
                <a:lnTo>
                  <a:pt x="8567" y="487520"/>
                </a:lnTo>
                <a:lnTo>
                  <a:pt x="19543" y="536670"/>
                </a:lnTo>
                <a:lnTo>
                  <a:pt x="34982" y="581491"/>
                </a:lnTo>
                <a:lnTo>
                  <a:pt x="54726" y="621626"/>
                </a:lnTo>
                <a:lnTo>
                  <a:pt x="78263" y="656720"/>
                </a:lnTo>
                <a:lnTo>
                  <a:pt x="105593" y="686772"/>
                </a:lnTo>
                <a:lnTo>
                  <a:pt x="136716" y="711782"/>
                </a:lnTo>
                <a:lnTo>
                  <a:pt x="171520" y="731482"/>
                </a:lnTo>
                <a:lnTo>
                  <a:pt x="209536" y="745604"/>
                </a:lnTo>
                <a:lnTo>
                  <a:pt x="250765" y="754149"/>
                </a:lnTo>
                <a:lnTo>
                  <a:pt x="295207" y="757116"/>
                </a:lnTo>
                <a:lnTo>
                  <a:pt x="339627" y="754305"/>
                </a:lnTo>
                <a:lnTo>
                  <a:pt x="380789" y="745872"/>
                </a:lnTo>
                <a:lnTo>
                  <a:pt x="418694" y="731816"/>
                </a:lnTo>
                <a:lnTo>
                  <a:pt x="453341" y="712139"/>
                </a:lnTo>
                <a:lnTo>
                  <a:pt x="484442" y="687129"/>
                </a:lnTo>
                <a:lnTo>
                  <a:pt x="511705" y="657077"/>
                </a:lnTo>
                <a:lnTo>
                  <a:pt x="530469" y="628967"/>
                </a:lnTo>
                <a:lnTo>
                  <a:pt x="295207" y="628967"/>
                </a:lnTo>
                <a:lnTo>
                  <a:pt x="274994" y="627226"/>
                </a:lnTo>
                <a:lnTo>
                  <a:pt x="238584" y="613305"/>
                </a:lnTo>
                <a:lnTo>
                  <a:pt x="207729" y="585283"/>
                </a:lnTo>
                <a:lnTo>
                  <a:pt x="183634" y="543162"/>
                </a:lnTo>
                <a:lnTo>
                  <a:pt x="166836" y="486806"/>
                </a:lnTo>
                <a:lnTo>
                  <a:pt x="158468" y="416619"/>
                </a:lnTo>
                <a:lnTo>
                  <a:pt x="157420" y="376237"/>
                </a:lnTo>
                <a:lnTo>
                  <a:pt x="159918" y="317830"/>
                </a:lnTo>
                <a:lnTo>
                  <a:pt x="167070" y="267141"/>
                </a:lnTo>
                <a:lnTo>
                  <a:pt x="178837" y="224305"/>
                </a:lnTo>
                <a:lnTo>
                  <a:pt x="195258" y="189189"/>
                </a:lnTo>
                <a:lnTo>
                  <a:pt x="238986" y="142338"/>
                </a:lnTo>
                <a:lnTo>
                  <a:pt x="295207" y="126721"/>
                </a:lnTo>
                <a:lnTo>
                  <a:pt x="530929" y="126721"/>
                </a:lnTo>
                <a:lnTo>
                  <a:pt x="511705" y="98521"/>
                </a:lnTo>
                <a:lnTo>
                  <a:pt x="484263" y="68893"/>
                </a:lnTo>
                <a:lnTo>
                  <a:pt x="452984" y="44263"/>
                </a:lnTo>
                <a:lnTo>
                  <a:pt x="418359" y="24898"/>
                </a:lnTo>
                <a:lnTo>
                  <a:pt x="380521" y="11065"/>
                </a:lnTo>
                <a:lnTo>
                  <a:pt x="339470" y="2766"/>
                </a:lnTo>
                <a:lnTo>
                  <a:pt x="295207" y="0"/>
                </a:lnTo>
                <a:close/>
              </a:path>
              <a:path w="1289050" h="757555">
                <a:moveTo>
                  <a:pt x="530929" y="126721"/>
                </a:moveTo>
                <a:lnTo>
                  <a:pt x="295207" y="126721"/>
                </a:lnTo>
                <a:lnTo>
                  <a:pt x="315398" y="128461"/>
                </a:lnTo>
                <a:lnTo>
                  <a:pt x="334205" y="133682"/>
                </a:lnTo>
                <a:lnTo>
                  <a:pt x="367670" y="154564"/>
                </a:lnTo>
                <a:lnTo>
                  <a:pt x="395156" y="189279"/>
                </a:lnTo>
                <a:lnTo>
                  <a:pt x="415503" y="237736"/>
                </a:lnTo>
                <a:lnTo>
                  <a:pt x="428354" y="300026"/>
                </a:lnTo>
                <a:lnTo>
                  <a:pt x="432637" y="376237"/>
                </a:lnTo>
                <a:lnTo>
                  <a:pt x="430451" y="435471"/>
                </a:lnTo>
                <a:lnTo>
                  <a:pt x="423535" y="486806"/>
                </a:lnTo>
                <a:lnTo>
                  <a:pt x="411889" y="530244"/>
                </a:lnTo>
                <a:lnTo>
                  <a:pt x="395513" y="565784"/>
                </a:lnTo>
                <a:lnTo>
                  <a:pt x="351696" y="613171"/>
                </a:lnTo>
                <a:lnTo>
                  <a:pt x="295207" y="628967"/>
                </a:lnTo>
                <a:lnTo>
                  <a:pt x="530469" y="628967"/>
                </a:lnTo>
                <a:lnTo>
                  <a:pt x="554718" y="581848"/>
                </a:lnTo>
                <a:lnTo>
                  <a:pt x="570336" y="537004"/>
                </a:lnTo>
                <a:lnTo>
                  <a:pt x="581491" y="487788"/>
                </a:lnTo>
                <a:lnTo>
                  <a:pt x="588184" y="434199"/>
                </a:lnTo>
                <a:lnTo>
                  <a:pt x="590415" y="376237"/>
                </a:lnTo>
                <a:lnTo>
                  <a:pt x="588340" y="318677"/>
                </a:lnTo>
                <a:lnTo>
                  <a:pt x="581738" y="265490"/>
                </a:lnTo>
                <a:lnTo>
                  <a:pt x="570670" y="216943"/>
                </a:lnTo>
                <a:lnTo>
                  <a:pt x="555075" y="172769"/>
                </a:lnTo>
                <a:lnTo>
                  <a:pt x="535309" y="133146"/>
                </a:lnTo>
                <a:lnTo>
                  <a:pt x="530929" y="126721"/>
                </a:lnTo>
                <a:close/>
              </a:path>
              <a:path w="1289050" h="757555">
                <a:moveTo>
                  <a:pt x="998576" y="156706"/>
                </a:moveTo>
                <a:lnTo>
                  <a:pt x="844011" y="156706"/>
                </a:lnTo>
                <a:lnTo>
                  <a:pt x="844011" y="741053"/>
                </a:lnTo>
                <a:lnTo>
                  <a:pt x="998576" y="741053"/>
                </a:lnTo>
                <a:lnTo>
                  <a:pt x="998576" y="156706"/>
                </a:lnTo>
                <a:close/>
              </a:path>
              <a:path w="1289050" h="757555">
                <a:moveTo>
                  <a:pt x="998576" y="9994"/>
                </a:moveTo>
                <a:lnTo>
                  <a:pt x="853292" y="9994"/>
                </a:lnTo>
                <a:lnTo>
                  <a:pt x="672312" y="124579"/>
                </a:lnTo>
                <a:lnTo>
                  <a:pt x="672312" y="261653"/>
                </a:lnTo>
                <a:lnTo>
                  <a:pt x="839728" y="156706"/>
                </a:lnTo>
                <a:lnTo>
                  <a:pt x="998576" y="156706"/>
                </a:lnTo>
                <a:lnTo>
                  <a:pt x="998576" y="9994"/>
                </a:lnTo>
                <a:close/>
              </a:path>
              <a:path w="1289050" h="757555">
                <a:moveTo>
                  <a:pt x="1203268" y="579706"/>
                </a:moveTo>
                <a:lnTo>
                  <a:pt x="1155882" y="593761"/>
                </a:lnTo>
                <a:lnTo>
                  <a:pt x="1123844" y="632179"/>
                </a:lnTo>
                <a:lnTo>
                  <a:pt x="1117598" y="664663"/>
                </a:lnTo>
                <a:lnTo>
                  <a:pt x="1119159" y="681708"/>
                </a:lnTo>
                <a:lnTo>
                  <a:pt x="1142585" y="725346"/>
                </a:lnTo>
                <a:lnTo>
                  <a:pt x="1186224" y="748772"/>
                </a:lnTo>
                <a:lnTo>
                  <a:pt x="1203268" y="750334"/>
                </a:lnTo>
                <a:lnTo>
                  <a:pt x="1214624" y="749620"/>
                </a:lnTo>
                <a:lnTo>
                  <a:pt x="1254916" y="732552"/>
                </a:lnTo>
                <a:lnTo>
                  <a:pt x="1282112" y="697793"/>
                </a:lnTo>
                <a:lnTo>
                  <a:pt x="1288939" y="664663"/>
                </a:lnTo>
                <a:lnTo>
                  <a:pt x="1287333" y="647796"/>
                </a:lnTo>
                <a:lnTo>
                  <a:pt x="1263238" y="604693"/>
                </a:lnTo>
                <a:lnTo>
                  <a:pt x="1219867" y="581268"/>
                </a:lnTo>
                <a:lnTo>
                  <a:pt x="1203268" y="57970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4979" y="3193619"/>
            <a:ext cx="3923205" cy="367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3979" y="3193619"/>
            <a:ext cx="3912028" cy="3664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09627" y="3193619"/>
            <a:ext cx="3923205" cy="3675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5001" y="7120201"/>
            <a:ext cx="3923206" cy="36752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79328" y="7120201"/>
            <a:ext cx="3923206" cy="36752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14773" y="3193619"/>
            <a:ext cx="3923206" cy="36752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59038" y="7120201"/>
            <a:ext cx="3923206" cy="367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8261" y="10125346"/>
            <a:ext cx="1968526" cy="785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377" y="2584926"/>
            <a:ext cx="3399043" cy="35673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282317" y="958462"/>
            <a:ext cx="2755900" cy="468630"/>
          </a:xfrm>
          <a:custGeom>
            <a:avLst/>
            <a:gdLst/>
            <a:ahLst/>
            <a:cxnLst/>
            <a:rect l="l" t="t" r="r" b="b"/>
            <a:pathLst>
              <a:path w="2755900" h="468630">
                <a:moveTo>
                  <a:pt x="421180" y="359863"/>
                </a:moveTo>
                <a:lnTo>
                  <a:pt x="0" y="359863"/>
                </a:lnTo>
                <a:lnTo>
                  <a:pt x="0" y="414647"/>
                </a:lnTo>
                <a:lnTo>
                  <a:pt x="421180" y="414647"/>
                </a:lnTo>
                <a:lnTo>
                  <a:pt x="421180" y="359863"/>
                </a:lnTo>
                <a:close/>
              </a:path>
              <a:path w="2755900" h="468630">
                <a:moveTo>
                  <a:pt x="95494" y="235720"/>
                </a:moveTo>
                <a:lnTo>
                  <a:pt x="34176" y="235720"/>
                </a:lnTo>
                <a:lnTo>
                  <a:pt x="34176" y="289499"/>
                </a:lnTo>
                <a:lnTo>
                  <a:pt x="384993" y="289499"/>
                </a:lnTo>
                <a:lnTo>
                  <a:pt x="384993" y="240746"/>
                </a:lnTo>
                <a:lnTo>
                  <a:pt x="95494" y="240746"/>
                </a:lnTo>
                <a:lnTo>
                  <a:pt x="95494" y="235720"/>
                </a:lnTo>
                <a:close/>
              </a:path>
              <a:path w="2755900" h="468630">
                <a:moveTo>
                  <a:pt x="162340" y="92478"/>
                </a:moveTo>
                <a:lnTo>
                  <a:pt x="95494" y="92478"/>
                </a:lnTo>
                <a:lnTo>
                  <a:pt x="95494" y="240746"/>
                </a:lnTo>
                <a:lnTo>
                  <a:pt x="162340" y="240746"/>
                </a:lnTo>
                <a:lnTo>
                  <a:pt x="162340" y="92478"/>
                </a:lnTo>
                <a:close/>
              </a:path>
              <a:path w="2755900" h="468630">
                <a:moveTo>
                  <a:pt x="256829" y="235720"/>
                </a:moveTo>
                <a:lnTo>
                  <a:pt x="162340" y="235720"/>
                </a:lnTo>
                <a:lnTo>
                  <a:pt x="162340" y="240746"/>
                </a:lnTo>
                <a:lnTo>
                  <a:pt x="256829" y="240746"/>
                </a:lnTo>
                <a:lnTo>
                  <a:pt x="256829" y="235720"/>
                </a:lnTo>
                <a:close/>
              </a:path>
              <a:path w="2755900" h="468630">
                <a:moveTo>
                  <a:pt x="323173" y="92478"/>
                </a:moveTo>
                <a:lnTo>
                  <a:pt x="256829" y="92478"/>
                </a:lnTo>
                <a:lnTo>
                  <a:pt x="256829" y="240746"/>
                </a:lnTo>
                <a:lnTo>
                  <a:pt x="323173" y="240746"/>
                </a:lnTo>
                <a:lnTo>
                  <a:pt x="323173" y="92478"/>
                </a:lnTo>
                <a:close/>
              </a:path>
              <a:path w="2755900" h="468630">
                <a:moveTo>
                  <a:pt x="384993" y="235720"/>
                </a:moveTo>
                <a:lnTo>
                  <a:pt x="323173" y="235720"/>
                </a:lnTo>
                <a:lnTo>
                  <a:pt x="323173" y="240746"/>
                </a:lnTo>
                <a:lnTo>
                  <a:pt x="384993" y="240746"/>
                </a:lnTo>
                <a:lnTo>
                  <a:pt x="384993" y="235720"/>
                </a:lnTo>
                <a:close/>
              </a:path>
              <a:path w="2755900" h="468630">
                <a:moveTo>
                  <a:pt x="386501" y="43223"/>
                </a:moveTo>
                <a:lnTo>
                  <a:pt x="32166" y="43223"/>
                </a:lnTo>
                <a:lnTo>
                  <a:pt x="32166" y="96499"/>
                </a:lnTo>
                <a:lnTo>
                  <a:pt x="95494" y="96499"/>
                </a:lnTo>
                <a:lnTo>
                  <a:pt x="95494" y="92478"/>
                </a:lnTo>
                <a:lnTo>
                  <a:pt x="386501" y="92478"/>
                </a:lnTo>
                <a:lnTo>
                  <a:pt x="386501" y="43223"/>
                </a:lnTo>
                <a:close/>
              </a:path>
              <a:path w="2755900" h="468630">
                <a:moveTo>
                  <a:pt x="256829" y="92478"/>
                </a:moveTo>
                <a:lnTo>
                  <a:pt x="162340" y="92478"/>
                </a:lnTo>
                <a:lnTo>
                  <a:pt x="162340" y="96499"/>
                </a:lnTo>
                <a:lnTo>
                  <a:pt x="256829" y="96499"/>
                </a:lnTo>
                <a:lnTo>
                  <a:pt x="256829" y="92478"/>
                </a:lnTo>
                <a:close/>
              </a:path>
              <a:path w="2755900" h="468630">
                <a:moveTo>
                  <a:pt x="386501" y="92478"/>
                </a:moveTo>
                <a:lnTo>
                  <a:pt x="323173" y="92478"/>
                </a:lnTo>
                <a:lnTo>
                  <a:pt x="323173" y="96499"/>
                </a:lnTo>
                <a:lnTo>
                  <a:pt x="386501" y="96499"/>
                </a:lnTo>
                <a:lnTo>
                  <a:pt x="386501" y="92478"/>
                </a:lnTo>
                <a:close/>
              </a:path>
              <a:path w="2755900" h="468630">
                <a:moveTo>
                  <a:pt x="628716" y="362879"/>
                </a:moveTo>
                <a:lnTo>
                  <a:pt x="452302" y="362879"/>
                </a:lnTo>
                <a:lnTo>
                  <a:pt x="452302" y="417160"/>
                </a:lnTo>
                <a:lnTo>
                  <a:pt x="873483" y="417160"/>
                </a:lnTo>
                <a:lnTo>
                  <a:pt x="873483" y="384993"/>
                </a:lnTo>
                <a:lnTo>
                  <a:pt x="628716" y="384993"/>
                </a:lnTo>
                <a:lnTo>
                  <a:pt x="628716" y="362879"/>
                </a:lnTo>
                <a:close/>
              </a:path>
              <a:path w="2755900" h="468630">
                <a:moveTo>
                  <a:pt x="695562" y="274923"/>
                </a:moveTo>
                <a:lnTo>
                  <a:pt x="628716" y="274923"/>
                </a:lnTo>
                <a:lnTo>
                  <a:pt x="628716" y="384993"/>
                </a:lnTo>
                <a:lnTo>
                  <a:pt x="695562" y="384993"/>
                </a:lnTo>
                <a:lnTo>
                  <a:pt x="695562" y="274923"/>
                </a:lnTo>
                <a:close/>
              </a:path>
              <a:path w="2755900" h="468630">
                <a:moveTo>
                  <a:pt x="873483" y="362879"/>
                </a:moveTo>
                <a:lnTo>
                  <a:pt x="695562" y="362879"/>
                </a:lnTo>
                <a:lnTo>
                  <a:pt x="695562" y="384993"/>
                </a:lnTo>
                <a:lnTo>
                  <a:pt x="873483" y="384993"/>
                </a:lnTo>
                <a:lnTo>
                  <a:pt x="873483" y="362879"/>
                </a:lnTo>
                <a:close/>
              </a:path>
              <a:path w="2755900" h="468630">
                <a:moveTo>
                  <a:pt x="826239" y="33171"/>
                </a:moveTo>
                <a:lnTo>
                  <a:pt x="499547" y="33171"/>
                </a:lnTo>
                <a:lnTo>
                  <a:pt x="499547" y="85945"/>
                </a:lnTo>
                <a:lnTo>
                  <a:pt x="759895" y="85945"/>
                </a:lnTo>
                <a:lnTo>
                  <a:pt x="759895" y="135702"/>
                </a:lnTo>
                <a:lnTo>
                  <a:pt x="500552" y="135702"/>
                </a:lnTo>
                <a:lnTo>
                  <a:pt x="500552" y="293519"/>
                </a:lnTo>
                <a:lnTo>
                  <a:pt x="628716" y="293519"/>
                </a:lnTo>
                <a:lnTo>
                  <a:pt x="628716" y="274923"/>
                </a:lnTo>
                <a:lnTo>
                  <a:pt x="836793" y="274923"/>
                </a:lnTo>
                <a:lnTo>
                  <a:pt x="836793" y="266379"/>
                </a:lnTo>
                <a:lnTo>
                  <a:pt x="566896" y="266379"/>
                </a:lnTo>
                <a:lnTo>
                  <a:pt x="566896" y="187973"/>
                </a:lnTo>
                <a:lnTo>
                  <a:pt x="826239" y="187973"/>
                </a:lnTo>
                <a:lnTo>
                  <a:pt x="826239" y="33171"/>
                </a:lnTo>
                <a:close/>
              </a:path>
              <a:path w="2755900" h="468630">
                <a:moveTo>
                  <a:pt x="836793" y="274923"/>
                </a:moveTo>
                <a:lnTo>
                  <a:pt x="695562" y="274923"/>
                </a:lnTo>
                <a:lnTo>
                  <a:pt x="695562" y="293519"/>
                </a:lnTo>
                <a:lnTo>
                  <a:pt x="836793" y="293519"/>
                </a:lnTo>
                <a:lnTo>
                  <a:pt x="836793" y="274923"/>
                </a:lnTo>
                <a:close/>
              </a:path>
              <a:path w="2755900" h="468630">
                <a:moveTo>
                  <a:pt x="836793" y="239741"/>
                </a:moveTo>
                <a:lnTo>
                  <a:pt x="566896" y="239741"/>
                </a:lnTo>
                <a:lnTo>
                  <a:pt x="566896" y="266379"/>
                </a:lnTo>
                <a:lnTo>
                  <a:pt x="836793" y="266379"/>
                </a:lnTo>
                <a:lnTo>
                  <a:pt x="836793" y="239741"/>
                </a:lnTo>
                <a:close/>
              </a:path>
              <a:path w="2755900" h="468630">
                <a:moveTo>
                  <a:pt x="1208680" y="12062"/>
                </a:moveTo>
                <a:lnTo>
                  <a:pt x="1146357" y="12062"/>
                </a:lnTo>
                <a:lnTo>
                  <a:pt x="1146357" y="284473"/>
                </a:lnTo>
                <a:lnTo>
                  <a:pt x="1208680" y="284473"/>
                </a:lnTo>
                <a:lnTo>
                  <a:pt x="1208680" y="171890"/>
                </a:lnTo>
                <a:lnTo>
                  <a:pt x="1169477" y="171890"/>
                </a:lnTo>
                <a:lnTo>
                  <a:pt x="1169477" y="118111"/>
                </a:lnTo>
                <a:lnTo>
                  <a:pt x="1208680" y="118111"/>
                </a:lnTo>
                <a:lnTo>
                  <a:pt x="1208680" y="12062"/>
                </a:lnTo>
                <a:close/>
              </a:path>
              <a:path w="2755900" h="468630">
                <a:moveTo>
                  <a:pt x="998592" y="72877"/>
                </a:moveTo>
                <a:lnTo>
                  <a:pt x="986027" y="72877"/>
                </a:lnTo>
                <a:lnTo>
                  <a:pt x="986027" y="102530"/>
                </a:lnTo>
                <a:lnTo>
                  <a:pt x="981048" y="141089"/>
                </a:lnTo>
                <a:lnTo>
                  <a:pt x="965420" y="177293"/>
                </a:lnTo>
                <a:lnTo>
                  <a:pt x="938107" y="208407"/>
                </a:lnTo>
                <a:lnTo>
                  <a:pt x="898072" y="231699"/>
                </a:lnTo>
                <a:lnTo>
                  <a:pt x="931746" y="283467"/>
                </a:lnTo>
                <a:lnTo>
                  <a:pt x="971725" y="260549"/>
                </a:lnTo>
                <a:lnTo>
                  <a:pt x="1001644" y="229186"/>
                </a:lnTo>
                <a:lnTo>
                  <a:pt x="1018818" y="197407"/>
                </a:lnTo>
                <a:lnTo>
                  <a:pt x="1004207" y="157102"/>
                </a:lnTo>
                <a:lnTo>
                  <a:pt x="998592" y="102530"/>
                </a:lnTo>
                <a:lnTo>
                  <a:pt x="998592" y="72877"/>
                </a:lnTo>
                <a:close/>
              </a:path>
              <a:path w="2755900" h="468630">
                <a:moveTo>
                  <a:pt x="1050360" y="72877"/>
                </a:moveTo>
                <a:lnTo>
                  <a:pt x="1037795" y="72877"/>
                </a:lnTo>
                <a:lnTo>
                  <a:pt x="1037795" y="102530"/>
                </a:lnTo>
                <a:lnTo>
                  <a:pt x="1034004" y="148368"/>
                </a:lnTo>
                <a:lnTo>
                  <a:pt x="1022178" y="191190"/>
                </a:lnTo>
                <a:lnTo>
                  <a:pt x="1018818" y="197407"/>
                </a:lnTo>
                <a:lnTo>
                  <a:pt x="1022026" y="206255"/>
                </a:lnTo>
                <a:lnTo>
                  <a:pt x="1053509" y="246644"/>
                </a:lnTo>
                <a:lnTo>
                  <a:pt x="1100118" y="274923"/>
                </a:lnTo>
                <a:lnTo>
                  <a:pt x="1132787" y="223658"/>
                </a:lnTo>
                <a:lnTo>
                  <a:pt x="1095312" y="201975"/>
                </a:lnTo>
                <a:lnTo>
                  <a:pt x="1069710" y="173083"/>
                </a:lnTo>
                <a:lnTo>
                  <a:pt x="1055041" y="139197"/>
                </a:lnTo>
                <a:lnTo>
                  <a:pt x="1050360" y="102530"/>
                </a:lnTo>
                <a:lnTo>
                  <a:pt x="1050360" y="72877"/>
                </a:lnTo>
                <a:close/>
              </a:path>
              <a:path w="2755900" h="468630">
                <a:moveTo>
                  <a:pt x="1037795" y="72877"/>
                </a:moveTo>
                <a:lnTo>
                  <a:pt x="998592" y="72877"/>
                </a:lnTo>
                <a:lnTo>
                  <a:pt x="998592" y="102530"/>
                </a:lnTo>
                <a:lnTo>
                  <a:pt x="1004207" y="157102"/>
                </a:lnTo>
                <a:lnTo>
                  <a:pt x="1018818" y="197407"/>
                </a:lnTo>
                <a:lnTo>
                  <a:pt x="1022178" y="191190"/>
                </a:lnTo>
                <a:lnTo>
                  <a:pt x="1034004" y="148368"/>
                </a:lnTo>
                <a:lnTo>
                  <a:pt x="1037795" y="102530"/>
                </a:lnTo>
                <a:lnTo>
                  <a:pt x="1037795" y="72877"/>
                </a:lnTo>
                <a:close/>
              </a:path>
              <a:path w="2755900" h="468630">
                <a:moveTo>
                  <a:pt x="1146357" y="118111"/>
                </a:moveTo>
                <a:lnTo>
                  <a:pt x="1096600" y="118111"/>
                </a:lnTo>
                <a:lnTo>
                  <a:pt x="1096600" y="171890"/>
                </a:lnTo>
                <a:lnTo>
                  <a:pt x="1146357" y="171890"/>
                </a:lnTo>
                <a:lnTo>
                  <a:pt x="1146357" y="118111"/>
                </a:lnTo>
                <a:close/>
              </a:path>
              <a:path w="2755900" h="468630">
                <a:moveTo>
                  <a:pt x="1208680" y="118111"/>
                </a:moveTo>
                <a:lnTo>
                  <a:pt x="1169477" y="118111"/>
                </a:lnTo>
                <a:lnTo>
                  <a:pt x="1169477" y="171890"/>
                </a:lnTo>
                <a:lnTo>
                  <a:pt x="1208680" y="171890"/>
                </a:lnTo>
                <a:lnTo>
                  <a:pt x="1208680" y="118111"/>
                </a:lnTo>
                <a:close/>
              </a:path>
              <a:path w="2755900" h="468630">
                <a:moveTo>
                  <a:pt x="1118212" y="36187"/>
                </a:moveTo>
                <a:lnTo>
                  <a:pt x="912647" y="36187"/>
                </a:lnTo>
                <a:lnTo>
                  <a:pt x="912647" y="89463"/>
                </a:lnTo>
                <a:lnTo>
                  <a:pt x="986027" y="89463"/>
                </a:lnTo>
                <a:lnTo>
                  <a:pt x="986027" y="72877"/>
                </a:lnTo>
                <a:lnTo>
                  <a:pt x="1118212" y="72877"/>
                </a:lnTo>
                <a:lnTo>
                  <a:pt x="1118212" y="36187"/>
                </a:lnTo>
                <a:close/>
              </a:path>
              <a:path w="2755900" h="468630">
                <a:moveTo>
                  <a:pt x="1118212" y="72877"/>
                </a:moveTo>
                <a:lnTo>
                  <a:pt x="1050360" y="72877"/>
                </a:lnTo>
                <a:lnTo>
                  <a:pt x="1050360" y="89463"/>
                </a:lnTo>
                <a:lnTo>
                  <a:pt x="1118212" y="89463"/>
                </a:lnTo>
                <a:lnTo>
                  <a:pt x="1118212" y="72877"/>
                </a:lnTo>
                <a:close/>
              </a:path>
              <a:path w="2755900" h="468630">
                <a:moveTo>
                  <a:pt x="1300656" y="3015"/>
                </a:moveTo>
                <a:lnTo>
                  <a:pt x="1237328" y="3015"/>
                </a:lnTo>
                <a:lnTo>
                  <a:pt x="1237328" y="286483"/>
                </a:lnTo>
                <a:lnTo>
                  <a:pt x="1300656" y="286483"/>
                </a:lnTo>
                <a:lnTo>
                  <a:pt x="1300656" y="3015"/>
                </a:lnTo>
                <a:close/>
              </a:path>
              <a:path w="2755900" h="468630">
                <a:moveTo>
                  <a:pt x="1300656" y="303571"/>
                </a:moveTo>
                <a:lnTo>
                  <a:pt x="981001" y="303571"/>
                </a:lnTo>
                <a:lnTo>
                  <a:pt x="981001" y="356847"/>
                </a:lnTo>
                <a:lnTo>
                  <a:pt x="1234313" y="356847"/>
                </a:lnTo>
                <a:lnTo>
                  <a:pt x="1234313" y="468425"/>
                </a:lnTo>
                <a:lnTo>
                  <a:pt x="1300656" y="468425"/>
                </a:lnTo>
                <a:lnTo>
                  <a:pt x="1300656" y="303571"/>
                </a:lnTo>
                <a:close/>
              </a:path>
              <a:path w="2755900" h="468630">
                <a:moveTo>
                  <a:pt x="1729337" y="36690"/>
                </a:moveTo>
                <a:lnTo>
                  <a:pt x="1406163" y="36690"/>
                </a:lnTo>
                <a:lnTo>
                  <a:pt x="1406163" y="295027"/>
                </a:lnTo>
                <a:lnTo>
                  <a:pt x="1733358" y="295027"/>
                </a:lnTo>
                <a:lnTo>
                  <a:pt x="1733358" y="257332"/>
                </a:lnTo>
                <a:lnTo>
                  <a:pt x="1474015" y="257332"/>
                </a:lnTo>
                <a:lnTo>
                  <a:pt x="1474015" y="190988"/>
                </a:lnTo>
                <a:lnTo>
                  <a:pt x="1453408" y="190988"/>
                </a:lnTo>
                <a:lnTo>
                  <a:pt x="1453408" y="139220"/>
                </a:lnTo>
                <a:lnTo>
                  <a:pt x="1474015" y="139220"/>
                </a:lnTo>
                <a:lnTo>
                  <a:pt x="1474015" y="90468"/>
                </a:lnTo>
                <a:lnTo>
                  <a:pt x="1729337" y="90468"/>
                </a:lnTo>
                <a:lnTo>
                  <a:pt x="1729337" y="36690"/>
                </a:lnTo>
                <a:close/>
              </a:path>
              <a:path w="2755900" h="468630">
                <a:moveTo>
                  <a:pt x="1733358" y="242757"/>
                </a:moveTo>
                <a:lnTo>
                  <a:pt x="1474015" y="242757"/>
                </a:lnTo>
                <a:lnTo>
                  <a:pt x="1474015" y="257332"/>
                </a:lnTo>
                <a:lnTo>
                  <a:pt x="1733358" y="257332"/>
                </a:lnTo>
                <a:lnTo>
                  <a:pt x="1733358" y="242757"/>
                </a:lnTo>
                <a:close/>
              </a:path>
              <a:path w="2755900" h="468630">
                <a:moveTo>
                  <a:pt x="1474015" y="139220"/>
                </a:moveTo>
                <a:lnTo>
                  <a:pt x="1453408" y="139220"/>
                </a:lnTo>
                <a:lnTo>
                  <a:pt x="1453408" y="190988"/>
                </a:lnTo>
                <a:lnTo>
                  <a:pt x="1474015" y="190988"/>
                </a:lnTo>
                <a:lnTo>
                  <a:pt x="1474015" y="139220"/>
                </a:lnTo>
                <a:close/>
              </a:path>
              <a:path w="2755900" h="468630">
                <a:moveTo>
                  <a:pt x="1718782" y="139220"/>
                </a:moveTo>
                <a:lnTo>
                  <a:pt x="1474015" y="139220"/>
                </a:lnTo>
                <a:lnTo>
                  <a:pt x="1474015" y="190988"/>
                </a:lnTo>
                <a:lnTo>
                  <a:pt x="1718782" y="190988"/>
                </a:lnTo>
                <a:lnTo>
                  <a:pt x="1718782" y="139220"/>
                </a:lnTo>
                <a:close/>
              </a:path>
              <a:path w="2755900" h="468630">
                <a:moveTo>
                  <a:pt x="1778089" y="360868"/>
                </a:moveTo>
                <a:lnTo>
                  <a:pt x="1356908" y="360868"/>
                </a:lnTo>
                <a:lnTo>
                  <a:pt x="1356908" y="415149"/>
                </a:lnTo>
                <a:lnTo>
                  <a:pt x="1778089" y="415149"/>
                </a:lnTo>
                <a:lnTo>
                  <a:pt x="1778089" y="360868"/>
                </a:lnTo>
                <a:close/>
              </a:path>
              <a:path w="2755900" h="468630">
                <a:moveTo>
                  <a:pt x="2302991" y="3015"/>
                </a:moveTo>
                <a:lnTo>
                  <a:pt x="2235642" y="3015"/>
                </a:lnTo>
                <a:lnTo>
                  <a:pt x="2235642" y="468425"/>
                </a:lnTo>
                <a:lnTo>
                  <a:pt x="2302991" y="468425"/>
                </a:lnTo>
                <a:lnTo>
                  <a:pt x="2302991" y="3015"/>
                </a:lnTo>
                <a:close/>
              </a:path>
              <a:path w="2755900" h="468630">
                <a:moveTo>
                  <a:pt x="2130096" y="51265"/>
                </a:moveTo>
                <a:lnTo>
                  <a:pt x="2098432" y="51265"/>
                </a:lnTo>
                <a:lnTo>
                  <a:pt x="2098432" y="63327"/>
                </a:lnTo>
                <a:lnTo>
                  <a:pt x="2095369" y="114344"/>
                </a:lnTo>
                <a:lnTo>
                  <a:pt x="2085748" y="160788"/>
                </a:lnTo>
                <a:lnTo>
                  <a:pt x="2068917" y="203013"/>
                </a:lnTo>
                <a:lnTo>
                  <a:pt x="2044227" y="241369"/>
                </a:lnTo>
                <a:lnTo>
                  <a:pt x="2011026" y="276208"/>
                </a:lnTo>
                <a:lnTo>
                  <a:pt x="1968663" y="307882"/>
                </a:lnTo>
                <a:lnTo>
                  <a:pt x="1916489" y="336743"/>
                </a:lnTo>
                <a:lnTo>
                  <a:pt x="1951169" y="390019"/>
                </a:lnTo>
                <a:lnTo>
                  <a:pt x="2002045" y="362037"/>
                </a:lnTo>
                <a:lnTo>
                  <a:pt x="2044813" y="331429"/>
                </a:lnTo>
                <a:lnTo>
                  <a:pt x="2080040" y="298285"/>
                </a:lnTo>
                <a:lnTo>
                  <a:pt x="2108293" y="262696"/>
                </a:lnTo>
                <a:lnTo>
                  <a:pt x="2130138" y="224753"/>
                </a:lnTo>
                <a:lnTo>
                  <a:pt x="2146142" y="184548"/>
                </a:lnTo>
                <a:lnTo>
                  <a:pt x="2156871" y="142171"/>
                </a:lnTo>
                <a:lnTo>
                  <a:pt x="2162037" y="104038"/>
                </a:lnTo>
                <a:lnTo>
                  <a:pt x="2130096" y="104038"/>
                </a:lnTo>
                <a:lnTo>
                  <a:pt x="2130096" y="51265"/>
                </a:lnTo>
                <a:close/>
              </a:path>
              <a:path w="2755900" h="468630">
                <a:moveTo>
                  <a:pt x="2098432" y="51265"/>
                </a:moveTo>
                <a:lnTo>
                  <a:pt x="1941117" y="51265"/>
                </a:lnTo>
                <a:lnTo>
                  <a:pt x="1941117" y="104038"/>
                </a:lnTo>
                <a:lnTo>
                  <a:pt x="2095988" y="104038"/>
                </a:lnTo>
                <a:lnTo>
                  <a:pt x="2098432" y="63327"/>
                </a:lnTo>
                <a:lnTo>
                  <a:pt x="2098432" y="51265"/>
                </a:lnTo>
                <a:close/>
              </a:path>
              <a:path w="2755900" h="468630">
                <a:moveTo>
                  <a:pt x="2164775" y="51265"/>
                </a:moveTo>
                <a:lnTo>
                  <a:pt x="2130096" y="51265"/>
                </a:lnTo>
                <a:lnTo>
                  <a:pt x="2130096" y="104038"/>
                </a:lnTo>
                <a:lnTo>
                  <a:pt x="2162037" y="104038"/>
                </a:lnTo>
                <a:lnTo>
                  <a:pt x="2162894" y="97713"/>
                </a:lnTo>
                <a:lnTo>
                  <a:pt x="2164775" y="51265"/>
                </a:lnTo>
                <a:close/>
              </a:path>
              <a:path w="2755900" h="468630">
                <a:moveTo>
                  <a:pt x="2485899" y="37192"/>
                </a:moveTo>
                <a:lnTo>
                  <a:pt x="2382866" y="37192"/>
                </a:lnTo>
                <a:lnTo>
                  <a:pt x="2382866" y="84939"/>
                </a:lnTo>
                <a:lnTo>
                  <a:pt x="2656281" y="84939"/>
                </a:lnTo>
                <a:lnTo>
                  <a:pt x="2656281" y="61317"/>
                </a:lnTo>
                <a:lnTo>
                  <a:pt x="2485899" y="61317"/>
                </a:lnTo>
                <a:lnTo>
                  <a:pt x="2485899" y="37192"/>
                </a:lnTo>
                <a:close/>
              </a:path>
              <a:path w="2755900" h="468630">
                <a:moveTo>
                  <a:pt x="2553248" y="0"/>
                </a:moveTo>
                <a:lnTo>
                  <a:pt x="2485899" y="0"/>
                </a:lnTo>
                <a:lnTo>
                  <a:pt x="2485899" y="61317"/>
                </a:lnTo>
                <a:lnTo>
                  <a:pt x="2553248" y="61317"/>
                </a:lnTo>
                <a:lnTo>
                  <a:pt x="2553248" y="0"/>
                </a:lnTo>
                <a:close/>
              </a:path>
              <a:path w="2755900" h="468630">
                <a:moveTo>
                  <a:pt x="2656281" y="37192"/>
                </a:moveTo>
                <a:lnTo>
                  <a:pt x="2553248" y="37192"/>
                </a:lnTo>
                <a:lnTo>
                  <a:pt x="2553248" y="61317"/>
                </a:lnTo>
                <a:lnTo>
                  <a:pt x="2656281" y="61317"/>
                </a:lnTo>
                <a:lnTo>
                  <a:pt x="2656281" y="37192"/>
                </a:lnTo>
                <a:close/>
              </a:path>
              <a:path w="2755900" h="468630">
                <a:moveTo>
                  <a:pt x="2485899" y="257677"/>
                </a:moveTo>
                <a:lnTo>
                  <a:pt x="2461309" y="258263"/>
                </a:lnTo>
                <a:lnTo>
                  <a:pt x="2369798" y="258840"/>
                </a:lnTo>
                <a:lnTo>
                  <a:pt x="2377839" y="309603"/>
                </a:lnTo>
                <a:lnTo>
                  <a:pt x="2420740" y="309412"/>
                </a:lnTo>
                <a:lnTo>
                  <a:pt x="2466893" y="308579"/>
                </a:lnTo>
                <a:lnTo>
                  <a:pt x="2515364" y="306713"/>
                </a:lnTo>
                <a:lnTo>
                  <a:pt x="2565217" y="303423"/>
                </a:lnTo>
                <a:lnTo>
                  <a:pt x="2615517" y="298317"/>
                </a:lnTo>
                <a:lnTo>
                  <a:pt x="2665328" y="291006"/>
                </a:lnTo>
                <a:lnTo>
                  <a:pt x="2663634" y="275928"/>
                </a:lnTo>
                <a:lnTo>
                  <a:pt x="2485899" y="275928"/>
                </a:lnTo>
                <a:lnTo>
                  <a:pt x="2485899" y="257677"/>
                </a:lnTo>
                <a:close/>
              </a:path>
              <a:path w="2755900" h="468630">
                <a:moveTo>
                  <a:pt x="2553248" y="255247"/>
                </a:moveTo>
                <a:lnTo>
                  <a:pt x="2510903" y="257081"/>
                </a:lnTo>
                <a:lnTo>
                  <a:pt x="2485899" y="257677"/>
                </a:lnTo>
                <a:lnTo>
                  <a:pt x="2485899" y="275928"/>
                </a:lnTo>
                <a:lnTo>
                  <a:pt x="2553248" y="275928"/>
                </a:lnTo>
                <a:lnTo>
                  <a:pt x="2553248" y="255247"/>
                </a:lnTo>
                <a:close/>
              </a:path>
              <a:path w="2755900" h="468630">
                <a:moveTo>
                  <a:pt x="2660302" y="246275"/>
                </a:moveTo>
                <a:lnTo>
                  <a:pt x="2611629" y="251394"/>
                </a:lnTo>
                <a:lnTo>
                  <a:pt x="2561420" y="254893"/>
                </a:lnTo>
                <a:lnTo>
                  <a:pt x="2553248" y="255247"/>
                </a:lnTo>
                <a:lnTo>
                  <a:pt x="2553248" y="275928"/>
                </a:lnTo>
                <a:lnTo>
                  <a:pt x="2663634" y="275928"/>
                </a:lnTo>
                <a:lnTo>
                  <a:pt x="2660302" y="246275"/>
                </a:lnTo>
                <a:close/>
              </a:path>
              <a:path w="2755900" h="468630">
                <a:moveTo>
                  <a:pt x="2485899" y="232228"/>
                </a:moveTo>
                <a:lnTo>
                  <a:pt x="2485899" y="257677"/>
                </a:lnTo>
                <a:lnTo>
                  <a:pt x="2510903" y="257081"/>
                </a:lnTo>
                <a:lnTo>
                  <a:pt x="2553248" y="255247"/>
                </a:lnTo>
                <a:lnTo>
                  <a:pt x="2553248" y="235720"/>
                </a:lnTo>
                <a:lnTo>
                  <a:pt x="2519573" y="235720"/>
                </a:lnTo>
                <a:lnTo>
                  <a:pt x="2485899" y="232228"/>
                </a:lnTo>
                <a:close/>
              </a:path>
              <a:path w="2755900" h="468630">
                <a:moveTo>
                  <a:pt x="2553248" y="211093"/>
                </a:moveTo>
                <a:lnTo>
                  <a:pt x="2485899" y="211093"/>
                </a:lnTo>
                <a:lnTo>
                  <a:pt x="2485899" y="232228"/>
                </a:lnTo>
                <a:lnTo>
                  <a:pt x="2519573" y="235720"/>
                </a:lnTo>
                <a:lnTo>
                  <a:pt x="2553248" y="232228"/>
                </a:lnTo>
                <a:lnTo>
                  <a:pt x="2553248" y="211093"/>
                </a:lnTo>
                <a:close/>
              </a:path>
              <a:path w="2755900" h="468630">
                <a:moveTo>
                  <a:pt x="2553248" y="232228"/>
                </a:moveTo>
                <a:lnTo>
                  <a:pt x="2519573" y="235720"/>
                </a:lnTo>
                <a:lnTo>
                  <a:pt x="2553248" y="235720"/>
                </a:lnTo>
                <a:lnTo>
                  <a:pt x="2553248" y="232228"/>
                </a:lnTo>
                <a:close/>
              </a:path>
              <a:path w="2755900" h="468630">
                <a:moveTo>
                  <a:pt x="2519573" y="95997"/>
                </a:moveTo>
                <a:lnTo>
                  <a:pt x="2472250" y="100976"/>
                </a:lnTo>
                <a:lnTo>
                  <a:pt x="2435764" y="115096"/>
                </a:lnTo>
                <a:lnTo>
                  <a:pt x="2412283" y="137131"/>
                </a:lnTo>
                <a:lnTo>
                  <a:pt x="2403975" y="165858"/>
                </a:lnTo>
                <a:lnTo>
                  <a:pt x="2412283" y="194797"/>
                </a:lnTo>
                <a:lnTo>
                  <a:pt x="2435764" y="216810"/>
                </a:lnTo>
                <a:lnTo>
                  <a:pt x="2472250" y="230812"/>
                </a:lnTo>
                <a:lnTo>
                  <a:pt x="2485899" y="232228"/>
                </a:lnTo>
                <a:lnTo>
                  <a:pt x="2485899" y="211093"/>
                </a:lnTo>
                <a:lnTo>
                  <a:pt x="2609481" y="211093"/>
                </a:lnTo>
                <a:lnTo>
                  <a:pt x="2626863" y="194797"/>
                </a:lnTo>
                <a:lnTo>
                  <a:pt x="2627813" y="191491"/>
                </a:lnTo>
                <a:lnTo>
                  <a:pt x="2519573" y="191491"/>
                </a:lnTo>
                <a:lnTo>
                  <a:pt x="2498338" y="189818"/>
                </a:lnTo>
                <a:lnTo>
                  <a:pt x="2482004" y="184894"/>
                </a:lnTo>
                <a:lnTo>
                  <a:pt x="2471512" y="176861"/>
                </a:lnTo>
                <a:lnTo>
                  <a:pt x="2467805" y="165858"/>
                </a:lnTo>
                <a:lnTo>
                  <a:pt x="2471512" y="154644"/>
                </a:lnTo>
                <a:lnTo>
                  <a:pt x="2482004" y="146634"/>
                </a:lnTo>
                <a:lnTo>
                  <a:pt x="2498338" y="141828"/>
                </a:lnTo>
                <a:lnTo>
                  <a:pt x="2519573" y="140226"/>
                </a:lnTo>
                <a:lnTo>
                  <a:pt x="2627758" y="140226"/>
                </a:lnTo>
                <a:lnTo>
                  <a:pt x="2626863" y="137131"/>
                </a:lnTo>
                <a:lnTo>
                  <a:pt x="2603382" y="115096"/>
                </a:lnTo>
                <a:lnTo>
                  <a:pt x="2566897" y="100976"/>
                </a:lnTo>
                <a:lnTo>
                  <a:pt x="2519573" y="95997"/>
                </a:lnTo>
                <a:close/>
              </a:path>
              <a:path w="2755900" h="468630">
                <a:moveTo>
                  <a:pt x="2609481" y="211093"/>
                </a:moveTo>
                <a:lnTo>
                  <a:pt x="2553248" y="211093"/>
                </a:lnTo>
                <a:lnTo>
                  <a:pt x="2553248" y="232228"/>
                </a:lnTo>
                <a:lnTo>
                  <a:pt x="2566897" y="230812"/>
                </a:lnTo>
                <a:lnTo>
                  <a:pt x="2603382" y="216810"/>
                </a:lnTo>
                <a:lnTo>
                  <a:pt x="2609481" y="211093"/>
                </a:lnTo>
                <a:close/>
              </a:path>
              <a:path w="2755900" h="468630">
                <a:moveTo>
                  <a:pt x="2627758" y="140226"/>
                </a:moveTo>
                <a:lnTo>
                  <a:pt x="2519573" y="140226"/>
                </a:lnTo>
                <a:lnTo>
                  <a:pt x="2541020" y="141828"/>
                </a:lnTo>
                <a:lnTo>
                  <a:pt x="2557331" y="146634"/>
                </a:lnTo>
                <a:lnTo>
                  <a:pt x="2567705" y="154644"/>
                </a:lnTo>
                <a:lnTo>
                  <a:pt x="2571341" y="165858"/>
                </a:lnTo>
                <a:lnTo>
                  <a:pt x="2567705" y="176861"/>
                </a:lnTo>
                <a:lnTo>
                  <a:pt x="2557331" y="184894"/>
                </a:lnTo>
                <a:lnTo>
                  <a:pt x="2541020" y="189818"/>
                </a:lnTo>
                <a:lnTo>
                  <a:pt x="2519573" y="191491"/>
                </a:lnTo>
                <a:lnTo>
                  <a:pt x="2627813" y="191491"/>
                </a:lnTo>
                <a:lnTo>
                  <a:pt x="2635172" y="165858"/>
                </a:lnTo>
                <a:lnTo>
                  <a:pt x="2627758" y="140226"/>
                </a:lnTo>
                <a:close/>
              </a:path>
              <a:path w="2755900" h="468630">
                <a:moveTo>
                  <a:pt x="2755294" y="3518"/>
                </a:moveTo>
                <a:lnTo>
                  <a:pt x="2687945" y="3518"/>
                </a:lnTo>
                <a:lnTo>
                  <a:pt x="2687945" y="318650"/>
                </a:lnTo>
                <a:lnTo>
                  <a:pt x="2755294" y="318650"/>
                </a:lnTo>
                <a:lnTo>
                  <a:pt x="2755294" y="3518"/>
                </a:lnTo>
                <a:close/>
              </a:path>
              <a:path w="2755900" h="468630">
                <a:moveTo>
                  <a:pt x="2755294" y="336743"/>
                </a:moveTo>
                <a:lnTo>
                  <a:pt x="2433628" y="336743"/>
                </a:lnTo>
                <a:lnTo>
                  <a:pt x="2433628" y="388009"/>
                </a:lnTo>
                <a:lnTo>
                  <a:pt x="2687945" y="388009"/>
                </a:lnTo>
                <a:lnTo>
                  <a:pt x="2687945" y="468425"/>
                </a:lnTo>
                <a:lnTo>
                  <a:pt x="2755294" y="468425"/>
                </a:lnTo>
                <a:lnTo>
                  <a:pt x="2755294" y="336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058" y="641103"/>
            <a:ext cx="1289050" cy="757555"/>
          </a:xfrm>
          <a:custGeom>
            <a:avLst/>
            <a:gdLst/>
            <a:ahLst/>
            <a:cxnLst/>
            <a:rect l="l" t="t" r="r" b="b"/>
            <a:pathLst>
              <a:path w="1289050" h="757555">
                <a:moveTo>
                  <a:pt x="295207" y="0"/>
                </a:moveTo>
                <a:lnTo>
                  <a:pt x="250921" y="2766"/>
                </a:lnTo>
                <a:lnTo>
                  <a:pt x="209804" y="11065"/>
                </a:lnTo>
                <a:lnTo>
                  <a:pt x="171854" y="24898"/>
                </a:lnTo>
                <a:lnTo>
                  <a:pt x="137073" y="44263"/>
                </a:lnTo>
                <a:lnTo>
                  <a:pt x="105950" y="68737"/>
                </a:lnTo>
                <a:lnTo>
                  <a:pt x="78620" y="98253"/>
                </a:lnTo>
                <a:lnTo>
                  <a:pt x="55083" y="132812"/>
                </a:lnTo>
                <a:lnTo>
                  <a:pt x="35339" y="172412"/>
                </a:lnTo>
                <a:lnTo>
                  <a:pt x="19878" y="216742"/>
                </a:lnTo>
                <a:lnTo>
                  <a:pt x="8823" y="265579"/>
                </a:lnTo>
                <a:lnTo>
                  <a:pt x="2207" y="318677"/>
                </a:lnTo>
                <a:lnTo>
                  <a:pt x="0" y="376237"/>
                </a:lnTo>
                <a:lnTo>
                  <a:pt x="2052" y="434043"/>
                </a:lnTo>
                <a:lnTo>
                  <a:pt x="8567" y="487520"/>
                </a:lnTo>
                <a:lnTo>
                  <a:pt x="19543" y="536670"/>
                </a:lnTo>
                <a:lnTo>
                  <a:pt x="34982" y="581491"/>
                </a:lnTo>
                <a:lnTo>
                  <a:pt x="54726" y="621626"/>
                </a:lnTo>
                <a:lnTo>
                  <a:pt x="78263" y="656720"/>
                </a:lnTo>
                <a:lnTo>
                  <a:pt x="105593" y="686772"/>
                </a:lnTo>
                <a:lnTo>
                  <a:pt x="136716" y="711782"/>
                </a:lnTo>
                <a:lnTo>
                  <a:pt x="171520" y="731482"/>
                </a:lnTo>
                <a:lnTo>
                  <a:pt x="209536" y="745604"/>
                </a:lnTo>
                <a:lnTo>
                  <a:pt x="250765" y="754149"/>
                </a:lnTo>
                <a:lnTo>
                  <a:pt x="295207" y="757116"/>
                </a:lnTo>
                <a:lnTo>
                  <a:pt x="339627" y="754305"/>
                </a:lnTo>
                <a:lnTo>
                  <a:pt x="380789" y="745872"/>
                </a:lnTo>
                <a:lnTo>
                  <a:pt x="418694" y="731816"/>
                </a:lnTo>
                <a:lnTo>
                  <a:pt x="453341" y="712139"/>
                </a:lnTo>
                <a:lnTo>
                  <a:pt x="484442" y="687129"/>
                </a:lnTo>
                <a:lnTo>
                  <a:pt x="511705" y="657077"/>
                </a:lnTo>
                <a:lnTo>
                  <a:pt x="530469" y="628967"/>
                </a:lnTo>
                <a:lnTo>
                  <a:pt x="295207" y="628967"/>
                </a:lnTo>
                <a:lnTo>
                  <a:pt x="274994" y="627226"/>
                </a:lnTo>
                <a:lnTo>
                  <a:pt x="238584" y="613305"/>
                </a:lnTo>
                <a:lnTo>
                  <a:pt x="207729" y="585283"/>
                </a:lnTo>
                <a:lnTo>
                  <a:pt x="183634" y="543162"/>
                </a:lnTo>
                <a:lnTo>
                  <a:pt x="166836" y="486806"/>
                </a:lnTo>
                <a:lnTo>
                  <a:pt x="158468" y="416619"/>
                </a:lnTo>
                <a:lnTo>
                  <a:pt x="157420" y="376237"/>
                </a:lnTo>
                <a:lnTo>
                  <a:pt x="159918" y="317830"/>
                </a:lnTo>
                <a:lnTo>
                  <a:pt x="167070" y="267141"/>
                </a:lnTo>
                <a:lnTo>
                  <a:pt x="178837" y="224305"/>
                </a:lnTo>
                <a:lnTo>
                  <a:pt x="195258" y="189189"/>
                </a:lnTo>
                <a:lnTo>
                  <a:pt x="238986" y="142338"/>
                </a:lnTo>
                <a:lnTo>
                  <a:pt x="295207" y="126721"/>
                </a:lnTo>
                <a:lnTo>
                  <a:pt x="530929" y="126721"/>
                </a:lnTo>
                <a:lnTo>
                  <a:pt x="511705" y="98521"/>
                </a:lnTo>
                <a:lnTo>
                  <a:pt x="484263" y="68893"/>
                </a:lnTo>
                <a:lnTo>
                  <a:pt x="452984" y="44263"/>
                </a:lnTo>
                <a:lnTo>
                  <a:pt x="418359" y="24898"/>
                </a:lnTo>
                <a:lnTo>
                  <a:pt x="380521" y="11065"/>
                </a:lnTo>
                <a:lnTo>
                  <a:pt x="339470" y="2766"/>
                </a:lnTo>
                <a:lnTo>
                  <a:pt x="295207" y="0"/>
                </a:lnTo>
                <a:close/>
              </a:path>
              <a:path w="1289050" h="757555">
                <a:moveTo>
                  <a:pt x="530929" y="126721"/>
                </a:moveTo>
                <a:lnTo>
                  <a:pt x="295207" y="126721"/>
                </a:lnTo>
                <a:lnTo>
                  <a:pt x="315398" y="128461"/>
                </a:lnTo>
                <a:lnTo>
                  <a:pt x="334205" y="133682"/>
                </a:lnTo>
                <a:lnTo>
                  <a:pt x="367670" y="154564"/>
                </a:lnTo>
                <a:lnTo>
                  <a:pt x="395156" y="189279"/>
                </a:lnTo>
                <a:lnTo>
                  <a:pt x="415503" y="237736"/>
                </a:lnTo>
                <a:lnTo>
                  <a:pt x="428354" y="300026"/>
                </a:lnTo>
                <a:lnTo>
                  <a:pt x="432637" y="376237"/>
                </a:lnTo>
                <a:lnTo>
                  <a:pt x="430451" y="435471"/>
                </a:lnTo>
                <a:lnTo>
                  <a:pt x="423535" y="486806"/>
                </a:lnTo>
                <a:lnTo>
                  <a:pt x="411889" y="530244"/>
                </a:lnTo>
                <a:lnTo>
                  <a:pt x="395513" y="565784"/>
                </a:lnTo>
                <a:lnTo>
                  <a:pt x="351696" y="613171"/>
                </a:lnTo>
                <a:lnTo>
                  <a:pt x="295207" y="628967"/>
                </a:lnTo>
                <a:lnTo>
                  <a:pt x="530469" y="628967"/>
                </a:lnTo>
                <a:lnTo>
                  <a:pt x="554718" y="581848"/>
                </a:lnTo>
                <a:lnTo>
                  <a:pt x="570336" y="537004"/>
                </a:lnTo>
                <a:lnTo>
                  <a:pt x="581491" y="487788"/>
                </a:lnTo>
                <a:lnTo>
                  <a:pt x="588184" y="434199"/>
                </a:lnTo>
                <a:lnTo>
                  <a:pt x="590415" y="376237"/>
                </a:lnTo>
                <a:lnTo>
                  <a:pt x="588340" y="318677"/>
                </a:lnTo>
                <a:lnTo>
                  <a:pt x="581738" y="265490"/>
                </a:lnTo>
                <a:lnTo>
                  <a:pt x="570670" y="216943"/>
                </a:lnTo>
                <a:lnTo>
                  <a:pt x="555075" y="172769"/>
                </a:lnTo>
                <a:lnTo>
                  <a:pt x="535309" y="133146"/>
                </a:lnTo>
                <a:lnTo>
                  <a:pt x="530929" y="126721"/>
                </a:lnTo>
                <a:close/>
              </a:path>
              <a:path w="1289050" h="757555">
                <a:moveTo>
                  <a:pt x="998576" y="156706"/>
                </a:moveTo>
                <a:lnTo>
                  <a:pt x="844011" y="156706"/>
                </a:lnTo>
                <a:lnTo>
                  <a:pt x="844011" y="741053"/>
                </a:lnTo>
                <a:lnTo>
                  <a:pt x="998576" y="741053"/>
                </a:lnTo>
                <a:lnTo>
                  <a:pt x="998576" y="156706"/>
                </a:lnTo>
                <a:close/>
              </a:path>
              <a:path w="1289050" h="757555">
                <a:moveTo>
                  <a:pt x="998576" y="9994"/>
                </a:moveTo>
                <a:lnTo>
                  <a:pt x="853292" y="9994"/>
                </a:lnTo>
                <a:lnTo>
                  <a:pt x="672312" y="124579"/>
                </a:lnTo>
                <a:lnTo>
                  <a:pt x="672312" y="261653"/>
                </a:lnTo>
                <a:lnTo>
                  <a:pt x="839728" y="156706"/>
                </a:lnTo>
                <a:lnTo>
                  <a:pt x="998576" y="156706"/>
                </a:lnTo>
                <a:lnTo>
                  <a:pt x="998576" y="9994"/>
                </a:lnTo>
                <a:close/>
              </a:path>
              <a:path w="1289050" h="757555">
                <a:moveTo>
                  <a:pt x="1203268" y="579706"/>
                </a:moveTo>
                <a:lnTo>
                  <a:pt x="1155882" y="593761"/>
                </a:lnTo>
                <a:lnTo>
                  <a:pt x="1123844" y="632179"/>
                </a:lnTo>
                <a:lnTo>
                  <a:pt x="1117598" y="664663"/>
                </a:lnTo>
                <a:lnTo>
                  <a:pt x="1119159" y="681708"/>
                </a:lnTo>
                <a:lnTo>
                  <a:pt x="1142585" y="725346"/>
                </a:lnTo>
                <a:lnTo>
                  <a:pt x="1186224" y="748772"/>
                </a:lnTo>
                <a:lnTo>
                  <a:pt x="1203268" y="750334"/>
                </a:lnTo>
                <a:lnTo>
                  <a:pt x="1214624" y="749620"/>
                </a:lnTo>
                <a:lnTo>
                  <a:pt x="1254916" y="732552"/>
                </a:lnTo>
                <a:lnTo>
                  <a:pt x="1282112" y="697793"/>
                </a:lnTo>
                <a:lnTo>
                  <a:pt x="1288939" y="664663"/>
                </a:lnTo>
                <a:lnTo>
                  <a:pt x="1287333" y="647796"/>
                </a:lnTo>
                <a:lnTo>
                  <a:pt x="1263238" y="604693"/>
                </a:lnTo>
                <a:lnTo>
                  <a:pt x="1219867" y="581268"/>
                </a:lnTo>
                <a:lnTo>
                  <a:pt x="1203268" y="579706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296" y="3225032"/>
            <a:ext cx="3900850" cy="36543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6121" y="3225032"/>
            <a:ext cx="3900850" cy="36543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67493" y="3235503"/>
            <a:ext cx="3896711" cy="36504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55848" y="3235503"/>
            <a:ext cx="3896711" cy="36504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9843" y="7172556"/>
            <a:ext cx="3896711" cy="36504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68650" y="7183027"/>
            <a:ext cx="3889635" cy="36438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55829" y="7172556"/>
            <a:ext cx="3889635" cy="36438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57004" y="7172556"/>
            <a:ext cx="3889635" cy="3643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4호실-2</dc:creator>
  <cp:lastModifiedBy>4호실-2</cp:lastModifiedBy>
  <cp:revision>4</cp:revision>
  <dcterms:created xsi:type="dcterms:W3CDTF">2024-08-14T01:04:08Z</dcterms:created>
  <dcterms:modified xsi:type="dcterms:W3CDTF">2024-10-08T11:19:41Z</dcterms:modified>
</cp:coreProperties>
</file>