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99" r:id="rId3"/>
    <p:sldId id="300" r:id="rId4"/>
    <p:sldId id="303" r:id="rId5"/>
    <p:sldId id="302" r:id="rId6"/>
    <p:sldId id="304" r:id="rId7"/>
    <p:sldId id="305" r:id="rId8"/>
    <p:sldId id="306" r:id="rId9"/>
    <p:sldId id="307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>
        <p:scale>
          <a:sx n="100" d="100"/>
          <a:sy n="100" d="100"/>
        </p:scale>
        <p:origin x="118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4538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酒도 술의 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</a:rPr>
              <a:t>전통주</a:t>
            </a:r>
            <a:r>
              <a:rPr lang="ko-KR" altLang="en-US" sz="2000" b="1" dirty="0">
                <a:solidFill>
                  <a:schemeClr val="bg1"/>
                </a:solidFill>
              </a:rPr>
              <a:t> 정보 제공 및 추천 사이트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277951" y="5859736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 </a:t>
            </a:r>
            <a:r>
              <a:rPr lang="en-US" altLang="ko-KR" dirty="0"/>
              <a:t>I</a:t>
            </a:r>
            <a:r>
              <a:rPr lang="ko-KR" altLang="en-US" dirty="0"/>
              <a:t>들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 err="1"/>
              <a:t>이은솔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구자룡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박상희 </a:t>
            </a:r>
            <a:r>
              <a:rPr lang="en-US" altLang="ko-KR" dirty="0"/>
              <a:t>/ </a:t>
            </a:r>
            <a:r>
              <a:rPr lang="ko-KR" altLang="en-US" dirty="0"/>
              <a:t>박진수 </a:t>
            </a:r>
            <a:r>
              <a:rPr lang="en-US" altLang="ko-KR" dirty="0"/>
              <a:t>/ </a:t>
            </a:r>
            <a:r>
              <a:rPr lang="ko-KR" altLang="en-US" dirty="0" err="1"/>
              <a:t>심유현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2023. 08. 23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616366" y="250055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전통주란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?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6367" y="31198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6368" y="37688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酒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BTI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29949" y="31198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 페이지 접속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8">
            <a:extLst>
              <a:ext uri="{FF2B5EF4-FFF2-40B4-BE49-F238E27FC236}">
                <a16:creationId xmlns:a16="http://schemas.microsoft.com/office/drawing/2014/main" id="{4A670135-6A5F-9AC4-A09A-2A9D66D3F5BB}"/>
              </a:ext>
            </a:extLst>
          </p:cNvPr>
          <p:cNvSpPr/>
          <p:nvPr/>
        </p:nvSpPr>
        <p:spPr>
          <a:xfrm>
            <a:off x="3075051" y="249271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전통주에 대한 개요 설명</a:t>
            </a: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7B5F355B-BA74-FA3F-FB38-92F8FE0B493A}"/>
              </a:ext>
            </a:extLst>
          </p:cNvPr>
          <p:cNvSpPr/>
          <p:nvPr/>
        </p:nvSpPr>
        <p:spPr>
          <a:xfrm>
            <a:off x="3075051" y="31198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술 데이터에 있는 값 출력</a:t>
            </a:r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0F3645A2-A1C4-8663-9A9F-9A4D8F253D23}"/>
              </a:ext>
            </a:extLst>
          </p:cNvPr>
          <p:cNvSpPr/>
          <p:nvPr/>
        </p:nvSpPr>
        <p:spPr>
          <a:xfrm>
            <a:off x="3020899" y="37688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202124"/>
                </a:solidFill>
                <a:latin typeface="consolas" panose="020B0609020204030204" pitchFamily="49" charset="0"/>
                <a:ea typeface="가는둥근제목체" pitchFamily="18" charset="-127"/>
              </a:rPr>
              <a:t>사용자의 데이터 입력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57E300-0A04-E181-8F95-86C76BEFD401}"/>
              </a:ext>
            </a:extLst>
          </p:cNvPr>
          <p:cNvCxnSpPr>
            <a:stCxn id="55" idx="3"/>
            <a:endCxn id="9" idx="1"/>
          </p:cNvCxnSpPr>
          <p:nvPr/>
        </p:nvCxnSpPr>
        <p:spPr>
          <a:xfrm flipV="1">
            <a:off x="1324288" y="2646808"/>
            <a:ext cx="292078" cy="61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286041-3380-52C5-746F-060F1ACF3621}"/>
              </a:ext>
            </a:extLst>
          </p:cNvPr>
          <p:cNvCxnSpPr>
            <a:stCxn id="55" idx="3"/>
            <a:endCxn id="10" idx="1"/>
          </p:cNvCxnSpPr>
          <p:nvPr/>
        </p:nvCxnSpPr>
        <p:spPr>
          <a:xfrm>
            <a:off x="1324288" y="3266122"/>
            <a:ext cx="292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E788EC-FBF8-CA77-D703-849A47AFFD41}"/>
              </a:ext>
            </a:extLst>
          </p:cNvPr>
          <p:cNvCxnSpPr>
            <a:stCxn id="55" idx="3"/>
            <a:endCxn id="11" idx="1"/>
          </p:cNvCxnSpPr>
          <p:nvPr/>
        </p:nvCxnSpPr>
        <p:spPr>
          <a:xfrm>
            <a:off x="1324288" y="3266122"/>
            <a:ext cx="292080" cy="64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BD5094C-32C5-1589-6B73-3CE82833C035}"/>
              </a:ext>
            </a:extLst>
          </p:cNvPr>
          <p:cNvCxnSpPr>
            <a:stCxn id="9" idx="3"/>
            <a:endCxn id="2" idx="1"/>
          </p:cNvCxnSpPr>
          <p:nvPr/>
        </p:nvCxnSpPr>
        <p:spPr>
          <a:xfrm flipV="1">
            <a:off x="2710705" y="2638966"/>
            <a:ext cx="364346" cy="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D738E1D-828E-4B93-24AA-647B59AA435C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2710706" y="3266122"/>
            <a:ext cx="36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611766-E3BA-2403-B550-06CDE55968B8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710707" y="3915113"/>
            <a:ext cx="310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A543B671-4DAE-49EA-D82C-9C6B7169DA24}"/>
              </a:ext>
            </a:extLst>
          </p:cNvPr>
          <p:cNvSpPr/>
          <p:nvPr/>
        </p:nvSpPr>
        <p:spPr>
          <a:xfrm>
            <a:off x="4425430" y="37688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202124"/>
                </a:solidFill>
                <a:latin typeface="consolas" panose="020B0609020204030204" pitchFamily="49" charset="0"/>
                <a:ea typeface="가는둥근제목체" pitchFamily="18" charset="-127"/>
              </a:rPr>
              <a:t>입력받은</a:t>
            </a:r>
            <a:r>
              <a:rPr lang="ko-KR" altLang="en-US" sz="1000" dirty="0">
                <a:solidFill>
                  <a:srgbClr val="202124"/>
                </a:solidFill>
                <a:latin typeface="consolas" panose="020B0609020204030204" pitchFamily="49" charset="0"/>
                <a:ea typeface="가는둥근제목체" pitchFamily="18" charset="-127"/>
              </a:rPr>
              <a:t> 데이터 정규화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52175C-BD3C-E48A-B439-11AAC15C7DAC}"/>
              </a:ext>
            </a:extLst>
          </p:cNvPr>
          <p:cNvCxnSpPr>
            <a:stCxn id="7" idx="3"/>
            <a:endCxn id="43" idx="1"/>
          </p:cNvCxnSpPr>
          <p:nvPr/>
        </p:nvCxnSpPr>
        <p:spPr>
          <a:xfrm>
            <a:off x="4115238" y="3915113"/>
            <a:ext cx="310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74CB7B5C-EE3A-C96C-1D5D-4BCC7CC5E46C}"/>
              </a:ext>
            </a:extLst>
          </p:cNvPr>
          <p:cNvSpPr/>
          <p:nvPr/>
        </p:nvSpPr>
        <p:spPr>
          <a:xfrm>
            <a:off x="4425430" y="214141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202124"/>
                </a:solidFill>
                <a:latin typeface="consolas" panose="020B0609020204030204" pitchFamily="49" charset="0"/>
                <a:ea typeface="가는둥근제목체" pitchFamily="18" charset="-127"/>
              </a:rPr>
              <a:t>기존에 입력한 데이터 정규화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BE97124E-0F27-BFEB-8118-BB77ABD13CF1}"/>
              </a:ext>
            </a:extLst>
          </p:cNvPr>
          <p:cNvSpPr/>
          <p:nvPr/>
        </p:nvSpPr>
        <p:spPr>
          <a:xfrm>
            <a:off x="5829962" y="37688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협업 필터링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8DF0C19-22E6-857F-FD00-340DE078B462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5519769" y="2287661"/>
            <a:ext cx="310193" cy="1627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A35E11-A574-03E4-85AB-6176236B49B6}"/>
              </a:ext>
            </a:extLst>
          </p:cNvPr>
          <p:cNvCxnSpPr>
            <a:stCxn id="43" idx="3"/>
            <a:endCxn id="53" idx="1"/>
          </p:cNvCxnSpPr>
          <p:nvPr/>
        </p:nvCxnSpPr>
        <p:spPr>
          <a:xfrm>
            <a:off x="5519769" y="3915113"/>
            <a:ext cx="31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모서리가 둥근 직사각형 10">
            <a:extLst>
              <a:ext uri="{FF2B5EF4-FFF2-40B4-BE49-F238E27FC236}">
                <a16:creationId xmlns:a16="http://schemas.microsoft.com/office/drawing/2014/main" id="{F2FC0E8C-78EF-72BB-ED40-9C3A01818879}"/>
              </a:ext>
            </a:extLst>
          </p:cNvPr>
          <p:cNvSpPr/>
          <p:nvPr/>
        </p:nvSpPr>
        <p:spPr>
          <a:xfrm>
            <a:off x="7214894" y="348864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사용자 기반 추천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:a16="http://schemas.microsoft.com/office/drawing/2014/main" id="{4378F5FB-1D91-8841-E76C-5507D72F2E4C}"/>
              </a:ext>
            </a:extLst>
          </p:cNvPr>
          <p:cNvSpPr/>
          <p:nvPr/>
        </p:nvSpPr>
        <p:spPr>
          <a:xfrm>
            <a:off x="7214894" y="40410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아이템 기반 추천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63128C6-48BE-94DA-09DB-DA00F175A496}"/>
              </a:ext>
            </a:extLst>
          </p:cNvPr>
          <p:cNvCxnSpPr>
            <a:stCxn id="53" idx="3"/>
            <a:endCxn id="63" idx="1"/>
          </p:cNvCxnSpPr>
          <p:nvPr/>
        </p:nvCxnSpPr>
        <p:spPr>
          <a:xfrm flipV="1">
            <a:off x="6924301" y="3634898"/>
            <a:ext cx="290593" cy="28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C576C5A-6112-98B4-8EC0-ACE621671C60}"/>
              </a:ext>
            </a:extLst>
          </p:cNvPr>
          <p:cNvCxnSpPr>
            <a:stCxn id="53" idx="3"/>
            <a:endCxn id="65" idx="1"/>
          </p:cNvCxnSpPr>
          <p:nvPr/>
        </p:nvCxnSpPr>
        <p:spPr>
          <a:xfrm>
            <a:off x="6924301" y="3915113"/>
            <a:ext cx="290593" cy="2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모서리가 둥근 직사각형 10">
            <a:extLst>
              <a:ext uri="{FF2B5EF4-FFF2-40B4-BE49-F238E27FC236}">
                <a16:creationId xmlns:a16="http://schemas.microsoft.com/office/drawing/2014/main" id="{7F5A8F66-6060-62AA-AC5C-70E6AABAD394}"/>
              </a:ext>
            </a:extLst>
          </p:cNvPr>
          <p:cNvSpPr/>
          <p:nvPr/>
        </p:nvSpPr>
        <p:spPr>
          <a:xfrm>
            <a:off x="5425076" y="510223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결과창에 출력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BDF56A1-707E-C2A0-0BF4-D5B9718E0166}"/>
              </a:ext>
            </a:extLst>
          </p:cNvPr>
          <p:cNvCxnSpPr>
            <a:stCxn id="63" idx="3"/>
            <a:endCxn id="73" idx="3"/>
          </p:cNvCxnSpPr>
          <p:nvPr/>
        </p:nvCxnSpPr>
        <p:spPr>
          <a:xfrm flipH="1">
            <a:off x="6519415" y="3634898"/>
            <a:ext cx="1789818" cy="1613582"/>
          </a:xfrm>
          <a:prstGeom prst="bentConnector3">
            <a:avLst>
              <a:gd name="adj1" fmla="val -127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FAF18A34-80ED-04E4-15BD-72CEC40764E6}"/>
              </a:ext>
            </a:extLst>
          </p:cNvPr>
          <p:cNvCxnSpPr>
            <a:stCxn id="65" idx="3"/>
            <a:endCxn id="73" idx="3"/>
          </p:cNvCxnSpPr>
          <p:nvPr/>
        </p:nvCxnSpPr>
        <p:spPr>
          <a:xfrm flipH="1">
            <a:off x="6519415" y="4187293"/>
            <a:ext cx="1789818" cy="1061187"/>
          </a:xfrm>
          <a:prstGeom prst="bentConnector3">
            <a:avLst>
              <a:gd name="adj1" fmla="val -127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2788609" y="3900832"/>
            <a:ext cx="749851" cy="2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718405" y="205299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메인화면</a:t>
            </a:r>
            <a:endParaRPr lang="ko-KR" altLang="en-US" sz="1138" dirty="0">
              <a:solidFill>
                <a:schemeClr val="tx1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8404" y="147963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酒도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09865" y="252396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전통주란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?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94270" y="372900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酒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BTI</a:t>
            </a:r>
            <a:endParaRPr lang="ko-KR" altLang="en-US" sz="9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38461" y="255165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개요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38460" y="375458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입력</a:t>
            </a:r>
          </a:p>
        </p:txBody>
      </p: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2804204" y="2697905"/>
            <a:ext cx="7342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70283" y="2698477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694270" y="312648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265574" y="331443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538460" y="316699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데이터 출력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E32B186-E85C-12F9-F5B7-69E930772F7C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1265574" y="1827526"/>
            <a:ext cx="1" cy="225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93C59FD-8224-A7D7-8CEB-FC8339176E6C}"/>
              </a:ext>
            </a:extLst>
          </p:cNvPr>
          <p:cNvCxnSpPr>
            <a:stCxn id="38" idx="3"/>
            <a:endCxn id="54" idx="1"/>
          </p:cNvCxnSpPr>
          <p:nvPr/>
        </p:nvCxnSpPr>
        <p:spPr>
          <a:xfrm>
            <a:off x="2788609" y="3300426"/>
            <a:ext cx="749851" cy="12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4459850-EF24-C1ED-B96B-ADE9E74647A2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728892" y="2937568"/>
            <a:ext cx="1502060" cy="4286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모서리가 둥근 직사각형 19">
            <a:extLst>
              <a:ext uri="{FF2B5EF4-FFF2-40B4-BE49-F238E27FC236}">
                <a16:creationId xmlns:a16="http://schemas.microsoft.com/office/drawing/2014/main" id="{B25C6659-DE01-A6A9-8EED-1070DD497730}"/>
              </a:ext>
            </a:extLst>
          </p:cNvPr>
          <p:cNvSpPr/>
          <p:nvPr/>
        </p:nvSpPr>
        <p:spPr>
          <a:xfrm>
            <a:off x="5382650" y="432311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버튼 클릭</a:t>
            </a:r>
          </a:p>
        </p:txBody>
      </p:sp>
      <p:sp>
        <p:nvSpPr>
          <p:cNvPr id="56" name="모서리가 둥근 직사각형 53">
            <a:extLst>
              <a:ext uri="{FF2B5EF4-FFF2-40B4-BE49-F238E27FC236}">
                <a16:creationId xmlns:a16="http://schemas.microsoft.com/office/drawing/2014/main" id="{6CF0DAD6-D09B-9AD6-64BC-3E10204D747A}"/>
              </a:ext>
            </a:extLst>
          </p:cNvPr>
          <p:cNvSpPr/>
          <p:nvPr/>
        </p:nvSpPr>
        <p:spPr>
          <a:xfrm>
            <a:off x="5382650" y="375458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데이터 입력</a:t>
            </a:r>
          </a:p>
        </p:txBody>
      </p:sp>
      <p:sp>
        <p:nvSpPr>
          <p:cNvPr id="57" name="모서리가 둥근 직사각형 53">
            <a:extLst>
              <a:ext uri="{FF2B5EF4-FFF2-40B4-BE49-F238E27FC236}">
                <a16:creationId xmlns:a16="http://schemas.microsoft.com/office/drawing/2014/main" id="{A5ABA576-ADBC-6326-D559-52B74EE5714A}"/>
              </a:ext>
            </a:extLst>
          </p:cNvPr>
          <p:cNvSpPr/>
          <p:nvPr/>
        </p:nvSpPr>
        <p:spPr>
          <a:xfrm>
            <a:off x="7226840" y="375458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결과창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이동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94FB682-0B61-8DFC-AE47-548EA4204ACE}"/>
              </a:ext>
            </a:extLst>
          </p:cNvPr>
          <p:cNvCxnSpPr>
            <a:stCxn id="20" idx="3"/>
            <a:endCxn id="56" idx="1"/>
          </p:cNvCxnSpPr>
          <p:nvPr/>
        </p:nvCxnSpPr>
        <p:spPr>
          <a:xfrm>
            <a:off x="4632799" y="3900832"/>
            <a:ext cx="74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20B1446-F2FB-30DA-B385-84F56054573F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6476989" y="3900832"/>
            <a:ext cx="74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F1F0571-B4F8-5484-4546-EF268A5B8A07}"/>
              </a:ext>
            </a:extLst>
          </p:cNvPr>
          <p:cNvCxnSpPr>
            <a:stCxn id="20" idx="3"/>
            <a:endCxn id="53" idx="1"/>
          </p:cNvCxnSpPr>
          <p:nvPr/>
        </p:nvCxnSpPr>
        <p:spPr>
          <a:xfrm>
            <a:off x="4632799" y="3900832"/>
            <a:ext cx="749851" cy="56853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E347E36-FF15-D278-4FAE-61A09195DB44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 flipV="1">
            <a:off x="6476989" y="3900832"/>
            <a:ext cx="749851" cy="56853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render_main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 err="1"/>
              <a:t>전통주란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전통주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酒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BTI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3367EAE-E1D0-F8E7-E65B-79EA8DA7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64" y="269845"/>
            <a:ext cx="6480000" cy="37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5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전통주란</a:t>
              </a:r>
              <a:r>
                <a:rPr lang="en-US" altLang="ko-KR" sz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render_kor_drink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 err="1"/>
              <a:t>전통주</a:t>
            </a:r>
            <a:r>
              <a:rPr lang="ko-KR" altLang="en-US" sz="1200" dirty="0"/>
              <a:t> 개요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F044DF3-9DE7-483E-D320-A75B5023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64" y="269845"/>
            <a:ext cx="6480000" cy="36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전통주란</a:t>
              </a:r>
              <a:r>
                <a:rPr lang="en-US" altLang="ko-KR" sz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render_kor_type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 err="1"/>
              <a:t>전통주</a:t>
            </a:r>
            <a:r>
              <a:rPr lang="ko-KR" altLang="en-US" sz="1200" dirty="0"/>
              <a:t> 정보 출력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4A0AE69-EFA7-7815-8602-A720D780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64" y="269845"/>
            <a:ext cx="6480000" cy="36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전통주란</a:t>
              </a:r>
              <a:r>
                <a:rPr lang="en-US" altLang="ko-KR" sz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render_kor_intro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酒</a:t>
            </a:r>
            <a:r>
              <a:rPr lang="en-US" altLang="ko-KR" sz="1200" dirty="0"/>
              <a:t>BTI </a:t>
            </a:r>
            <a:r>
              <a:rPr lang="ko-KR" altLang="en-US" sz="1200" dirty="0"/>
              <a:t>시작 창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5280484-FCD4-0B39-D7C0-DE77D2E1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64" y="269845"/>
            <a:ext cx="6480000" cy="36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전통주란</a:t>
              </a:r>
              <a:r>
                <a:rPr lang="en-US" altLang="ko-KR" sz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render_kor_total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酒</a:t>
            </a:r>
            <a:r>
              <a:rPr lang="en-US" altLang="ko-KR" sz="1200" dirty="0"/>
              <a:t>BTI </a:t>
            </a:r>
            <a:r>
              <a:rPr lang="ko-KR" altLang="en-US" sz="1200" dirty="0"/>
              <a:t>입력 창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나이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도수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가격 입력은 숫자로 입력하여야 한다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6840CD7-545E-EC39-D6CD-C5B222A3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64" y="269845"/>
            <a:ext cx="6480000" cy="37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전통주란</a:t>
              </a:r>
              <a:r>
                <a:rPr lang="en-US" altLang="ko-KR" sz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render_kor_result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酒</a:t>
            </a:r>
            <a:r>
              <a:rPr lang="en-US" altLang="ko-KR" sz="1200" dirty="0"/>
              <a:t>BTI </a:t>
            </a:r>
            <a:r>
              <a:rPr lang="ko-KR" altLang="en-US" sz="1200" dirty="0"/>
              <a:t>결과 창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BA1B4AF-F31A-A5E3-3194-E76620DF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76" y="269845"/>
            <a:ext cx="6480000" cy="36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351</Words>
  <Application>Microsoft Office PowerPoint</Application>
  <PresentationFormat>A4 용지(210x297mm)</PresentationFormat>
  <Paragraphs>117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가는둥근제목체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aischool301</cp:lastModifiedBy>
  <cp:revision>4</cp:revision>
  <dcterms:created xsi:type="dcterms:W3CDTF">2021-07-16T05:18:45Z</dcterms:created>
  <dcterms:modified xsi:type="dcterms:W3CDTF">2023-08-14T07:07:29Z</dcterms:modified>
</cp:coreProperties>
</file>