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7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4B5B2-4F48-B763-9CDF-AED0A6656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69466A-24D9-1D8C-B8B1-201970EA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BDD3BC-E4EC-8AEC-1867-BED931AD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27D-BACB-458D-8FB6-FDD20C3FA096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DC625-EBCC-8F83-2E4D-4C10CA7F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94C29-CB8E-6F8B-6B2C-235CA9E0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A0CC-A421-4657-99AA-53165624F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09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B15D0-1A41-E6E0-0EBE-ECCF7A12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0EA4E3-67F5-5F91-BE45-8C040DC78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78328-0C2B-0C5B-42F0-F9E9C6A6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27D-BACB-458D-8FB6-FDD20C3FA096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3FFD8-21E1-2904-12C0-D82D8FD3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63689D-62F3-5B70-56B0-E9C4E85E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A0CC-A421-4657-99AA-53165624F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41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E89BEC-2B55-E8F1-3257-1F45BE691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14C674-3923-30C0-74D7-663E48885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E40C3-F10E-DEFC-87D7-EA617B6C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27D-BACB-458D-8FB6-FDD20C3FA096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1E82E-B0B4-A705-D9AC-ECC4B023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01C8D-0F41-897F-16AD-D5814AD2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A0CC-A421-4657-99AA-53165624F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5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D668C-77A9-C5ED-3E09-41790830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BA4D1-C53F-65C4-B889-B2D3713CB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D7870-8253-2116-5783-85070853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27D-BACB-458D-8FB6-FDD20C3FA096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2ED75-404D-F4AF-832C-7E821DFC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7D69D-4691-CC7B-16A7-7DC46AB4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A0CC-A421-4657-99AA-53165624F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64959-A609-A017-ABDC-D4051F79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75FAE1-01E5-9909-0A92-329C7CDD2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C1A7DF-C29C-800D-69D1-A2FE4398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27D-BACB-458D-8FB6-FDD20C3FA096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126E13-259E-E51F-8472-1ECB449D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3701A-DEED-9BC0-84B0-0E45CEBB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A0CC-A421-4657-99AA-53165624F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5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5BF09-B1AB-DA4A-EF34-2134B644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1C4A83-8696-48FE-696A-AF4A7DBCE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A46456-7BA7-D678-D282-0F3BEF2C2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4C214-D95C-B3D5-BAD2-7BCDCE0F0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27D-BACB-458D-8FB6-FDD20C3FA096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1DCEDE-F6B6-6AAA-FF7E-3F37CFB2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30E4BA-5B47-4FB9-D2F7-E5B1AFB4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A0CC-A421-4657-99AA-53165624F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34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595CE-FB78-9C3B-5098-9AF2C347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373A06-C710-37DD-3AC1-CBEEBFA53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FD562B-C3D4-CD0A-A30C-DF04C24B2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58BCD4-E7CC-F98E-6B3D-E68B9CF38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8C87AF-6F80-8B28-3FB2-DCAB76103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AC7CFA-D027-2C08-2E7A-2E6642EC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27D-BACB-458D-8FB6-FDD20C3FA096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9B9D2B-C18E-42E0-6E1F-BB5DA8D8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FE1502-471F-01CE-009B-56F89FEF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A0CC-A421-4657-99AA-53165624F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64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E8431-0690-BFB0-B381-3D2CEF9D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D4A00C-0E67-F2BE-0896-1A714831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27D-BACB-458D-8FB6-FDD20C3FA096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2B2FD5-8403-C2E2-FB3E-7D33DD30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86671C-4367-3AAA-C017-9B8089CD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A0CC-A421-4657-99AA-53165624F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74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1C4AD9-50C0-2CB8-4AC9-94AC4F22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27D-BACB-458D-8FB6-FDD20C3FA096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5CEBB7-D026-61D5-51E3-0E4FB829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E73635-067F-3233-1B7F-9E42CF22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A0CC-A421-4657-99AA-53165624F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2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0ED38-C7AF-E9B7-112D-023B770E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90997-34FE-FB1E-5DD9-00FB11F9B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11C3FC-F873-5F52-D829-B522388FE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19BFAA-7E9E-4CEB-2D07-1169CD6A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27D-BACB-458D-8FB6-FDD20C3FA096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868D7A-A545-3CA0-9D14-C782CA9C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D2544-D95D-9CCE-5663-D421B717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A0CC-A421-4657-99AA-53165624F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85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E412E-DC9F-EF54-A41F-AB7727ADA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FCD099-D033-C053-1830-7E6186695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EB8752-8B31-091A-8842-A8A387188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988656-E5D4-EF85-66CE-5B10F48D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27D-BACB-458D-8FB6-FDD20C3FA096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5226E7-303F-E977-F7DC-51138AA9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34F4B3-F973-06E1-9D42-F6FEFA0A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A0CC-A421-4657-99AA-53165624F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74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A77A48-85AB-098F-37C5-F7AC9130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49CCF3-1F82-489F-9204-8C368164F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9A3D3-47CE-E69B-0C71-78C0DFEE1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B27D-BACB-458D-8FB6-FDD20C3FA096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302155-04A5-F1D6-81EB-B89DA0678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6E43E-58C3-E044-3071-224FD7DEB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1A0CC-A421-4657-99AA-53165624F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0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62C5A0-2FCB-8E99-6290-F91F541306D4}"/>
              </a:ext>
            </a:extLst>
          </p:cNvPr>
          <p:cNvSpPr/>
          <p:nvPr/>
        </p:nvSpPr>
        <p:spPr>
          <a:xfrm>
            <a:off x="5009649" y="651704"/>
            <a:ext cx="2124050" cy="72076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메인 페이지 접속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1F612A2-DE62-A879-45CD-777ABFCABFAD}"/>
              </a:ext>
            </a:extLst>
          </p:cNvPr>
          <p:cNvGrpSpPr/>
          <p:nvPr/>
        </p:nvGrpSpPr>
        <p:grpSpPr>
          <a:xfrm>
            <a:off x="2685150" y="2330448"/>
            <a:ext cx="1727246" cy="1577269"/>
            <a:chOff x="2685150" y="2330448"/>
            <a:chExt cx="1727246" cy="157726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7353156-6AD4-E2E7-35B1-28BA62352934}"/>
                </a:ext>
              </a:extLst>
            </p:cNvPr>
            <p:cNvSpPr/>
            <p:nvPr/>
          </p:nvSpPr>
          <p:spPr>
            <a:xfrm>
              <a:off x="2907734" y="2330448"/>
              <a:ext cx="1282079" cy="4685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/>
                <a:t>전통주란</a:t>
              </a:r>
              <a:r>
                <a:rPr lang="en-US" altLang="ko-KR" sz="1500" dirty="0"/>
                <a:t>?</a:t>
              </a:r>
              <a:endParaRPr lang="ko-KR" altLang="en-US" sz="15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3886875-7AA2-1E09-0D1C-0FF4D65B2D2E}"/>
                </a:ext>
              </a:extLst>
            </p:cNvPr>
            <p:cNvSpPr/>
            <p:nvPr/>
          </p:nvSpPr>
          <p:spPr>
            <a:xfrm>
              <a:off x="2685150" y="3439217"/>
              <a:ext cx="1727246" cy="4685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/>
                <a:t>전통주</a:t>
              </a:r>
              <a:r>
                <a:rPr lang="ko-KR" altLang="en-US" sz="1500" dirty="0"/>
                <a:t> 개요</a:t>
              </a: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96F8ECC1-E005-8667-7E98-D125620603AD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 flipH="1">
              <a:off x="3548773" y="2798948"/>
              <a:ext cx="1" cy="6402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843F133-4751-22A7-FA43-05CB6001289F}"/>
              </a:ext>
            </a:extLst>
          </p:cNvPr>
          <p:cNvGrpSpPr/>
          <p:nvPr/>
        </p:nvGrpSpPr>
        <p:grpSpPr>
          <a:xfrm>
            <a:off x="5208050" y="2330448"/>
            <a:ext cx="1727246" cy="3148826"/>
            <a:chOff x="5254705" y="2330448"/>
            <a:chExt cx="1727246" cy="314882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C3139E7-C185-BAD4-4489-D8612F6A472F}"/>
                </a:ext>
              </a:extLst>
            </p:cNvPr>
            <p:cNvSpPr/>
            <p:nvPr/>
          </p:nvSpPr>
          <p:spPr>
            <a:xfrm>
              <a:off x="5254705" y="5010774"/>
              <a:ext cx="1727246" cy="4685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데이터 출력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42BC0BD-44D4-C253-FBF8-705C349C44AC}"/>
                </a:ext>
              </a:extLst>
            </p:cNvPr>
            <p:cNvSpPr/>
            <p:nvPr/>
          </p:nvSpPr>
          <p:spPr>
            <a:xfrm>
              <a:off x="5477289" y="2330448"/>
              <a:ext cx="1282079" cy="4685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/>
                <a:t>전통주</a:t>
              </a:r>
              <a:endParaRPr lang="ko-KR" altLang="en-US" sz="15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32173B0-4479-658E-4F7A-54FC6D252F18}"/>
                </a:ext>
              </a:extLst>
            </p:cNvPr>
            <p:cNvSpPr/>
            <p:nvPr/>
          </p:nvSpPr>
          <p:spPr>
            <a:xfrm>
              <a:off x="5254705" y="3439217"/>
              <a:ext cx="1727246" cy="4685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/>
                <a:t>전통주</a:t>
              </a:r>
              <a:r>
                <a:rPr lang="ko-KR" altLang="en-US" sz="1500" dirty="0"/>
                <a:t> 정보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F887F43-00C3-3D8B-837F-CE2AC39D9C98}"/>
                </a:ext>
              </a:extLst>
            </p:cNvPr>
            <p:cNvCxnSpPr>
              <a:stCxn id="9" idx="2"/>
              <a:endCxn id="14" idx="0"/>
            </p:cNvCxnSpPr>
            <p:nvPr/>
          </p:nvCxnSpPr>
          <p:spPr>
            <a:xfrm flipH="1">
              <a:off x="6118328" y="2798948"/>
              <a:ext cx="1" cy="6402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7C23C5A4-766B-F1CD-31F6-EDF595F228D3}"/>
                </a:ext>
              </a:extLst>
            </p:cNvPr>
            <p:cNvCxnSpPr>
              <a:stCxn id="14" idx="2"/>
              <a:endCxn id="24" idx="0"/>
            </p:cNvCxnSpPr>
            <p:nvPr/>
          </p:nvCxnSpPr>
          <p:spPr>
            <a:xfrm>
              <a:off x="6118328" y="3907717"/>
              <a:ext cx="0" cy="11030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25EF5AD-6002-3F94-6C59-4D0DA46B20FE}"/>
              </a:ext>
            </a:extLst>
          </p:cNvPr>
          <p:cNvGrpSpPr/>
          <p:nvPr/>
        </p:nvGrpSpPr>
        <p:grpSpPr>
          <a:xfrm>
            <a:off x="7730950" y="2330448"/>
            <a:ext cx="2074476" cy="2914576"/>
            <a:chOff x="7730950" y="2330448"/>
            <a:chExt cx="2074476" cy="291457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5942FD3-D00A-3E5C-69E9-562FDF77CB71}"/>
                </a:ext>
              </a:extLst>
            </p:cNvPr>
            <p:cNvSpPr/>
            <p:nvPr/>
          </p:nvSpPr>
          <p:spPr>
            <a:xfrm>
              <a:off x="8127149" y="2330448"/>
              <a:ext cx="1282079" cy="4685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酒</a:t>
              </a:r>
              <a:r>
                <a:rPr lang="en-US" altLang="ko-KR" sz="1500" dirty="0"/>
                <a:t>BTI</a:t>
              </a:r>
              <a:endParaRPr lang="ko-KR" altLang="en-US" sz="15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35FFE3F-9E1A-1098-3259-D8555A26D1C7}"/>
                </a:ext>
              </a:extLst>
            </p:cNvPr>
            <p:cNvSpPr/>
            <p:nvPr/>
          </p:nvSpPr>
          <p:spPr>
            <a:xfrm>
              <a:off x="7730950" y="3439217"/>
              <a:ext cx="2074476" cy="4685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선호 데이터 입력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330E480-DC9D-87F5-B3E8-0D413C174D84}"/>
                </a:ext>
              </a:extLst>
            </p:cNvPr>
            <p:cNvSpPr/>
            <p:nvPr/>
          </p:nvSpPr>
          <p:spPr>
            <a:xfrm>
              <a:off x="7904565" y="4776524"/>
              <a:ext cx="1727246" cy="4685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추천 데이터 출력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1957354A-B6F4-0602-7F60-5A14C8AD8B87}"/>
                </a:ext>
              </a:extLst>
            </p:cNvPr>
            <p:cNvCxnSpPr>
              <a:stCxn id="6" idx="2"/>
              <a:endCxn id="19" idx="0"/>
            </p:cNvCxnSpPr>
            <p:nvPr/>
          </p:nvCxnSpPr>
          <p:spPr>
            <a:xfrm flipH="1">
              <a:off x="8768188" y="2798948"/>
              <a:ext cx="1" cy="6402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671A445-B164-FFCB-FCE3-3EA35C46B1BC}"/>
                </a:ext>
              </a:extLst>
            </p:cNvPr>
            <p:cNvCxnSpPr>
              <a:stCxn id="19" idx="2"/>
              <a:endCxn id="26" idx="0"/>
            </p:cNvCxnSpPr>
            <p:nvPr/>
          </p:nvCxnSpPr>
          <p:spPr>
            <a:xfrm>
              <a:off x="8768188" y="3907717"/>
              <a:ext cx="0" cy="868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58BFD4D-35AB-12D8-1EA6-008FE6C2FE73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6071674" y="1372473"/>
            <a:ext cx="0" cy="9579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F84D5DF9-BC27-0530-2B8F-1E8D0AA10AC9}"/>
              </a:ext>
            </a:extLst>
          </p:cNvPr>
          <p:cNvCxnSpPr>
            <a:stCxn id="12" idx="0"/>
            <a:endCxn id="6" idx="0"/>
          </p:cNvCxnSpPr>
          <p:nvPr/>
        </p:nvCxnSpPr>
        <p:spPr>
          <a:xfrm rot="5400000" flipH="1" flipV="1">
            <a:off x="6158481" y="-279259"/>
            <a:ext cx="12700" cy="5219415"/>
          </a:xfrm>
          <a:prstGeom prst="bentConnector3">
            <a:avLst>
              <a:gd name="adj1" fmla="val 180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25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BA3B9892-385D-C1EC-DCB9-E9B372CFD27A}"/>
              </a:ext>
            </a:extLst>
          </p:cNvPr>
          <p:cNvGrpSpPr/>
          <p:nvPr/>
        </p:nvGrpSpPr>
        <p:grpSpPr>
          <a:xfrm>
            <a:off x="246815" y="4805274"/>
            <a:ext cx="846481" cy="1321966"/>
            <a:chOff x="658370" y="922807"/>
            <a:chExt cx="608385" cy="118166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2ACC5AB-5A51-1617-6A72-86A7303E7DD3}"/>
                </a:ext>
              </a:extLst>
            </p:cNvPr>
            <p:cNvGrpSpPr/>
            <p:nvPr/>
          </p:nvGrpSpPr>
          <p:grpSpPr>
            <a:xfrm>
              <a:off x="658370" y="1295377"/>
              <a:ext cx="608385" cy="809094"/>
              <a:chOff x="694945" y="1426465"/>
              <a:chExt cx="1609343" cy="2101595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1C190E3F-499B-4780-62A7-81FDFAE5B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945" y="1878281"/>
                <a:ext cx="16093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5DEE271B-1EAB-5988-5862-4A337EE2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14272" y="1426465"/>
                <a:ext cx="12192" cy="11338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F6BC97A0-F64A-3D98-7D61-214E3C27B3B8}"/>
                  </a:ext>
                </a:extLst>
              </p:cNvPr>
              <p:cNvCxnSpPr/>
              <p:nvPr/>
            </p:nvCxnSpPr>
            <p:spPr>
              <a:xfrm flipH="1">
                <a:off x="694945" y="2560320"/>
                <a:ext cx="719327" cy="929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F495FB9B-9D64-0186-930F-7DD1FBD3701D}"/>
                  </a:ext>
                </a:extLst>
              </p:cNvPr>
              <p:cNvCxnSpPr/>
              <p:nvPr/>
            </p:nvCxnSpPr>
            <p:spPr>
              <a:xfrm>
                <a:off x="1414272" y="2560320"/>
                <a:ext cx="609601" cy="9677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웃는 얼굴 20">
              <a:extLst>
                <a:ext uri="{FF2B5EF4-FFF2-40B4-BE49-F238E27FC236}">
                  <a16:creationId xmlns:a16="http://schemas.microsoft.com/office/drawing/2014/main" id="{D057B05B-6AC7-F341-476C-6A869BCAA7A3}"/>
                </a:ext>
              </a:extLst>
            </p:cNvPr>
            <p:cNvSpPr/>
            <p:nvPr/>
          </p:nvSpPr>
          <p:spPr>
            <a:xfrm>
              <a:off x="737986" y="922807"/>
              <a:ext cx="388193" cy="365268"/>
            </a:xfrm>
            <a:prstGeom prst="smileyFace">
              <a:avLst>
                <a:gd name="adj" fmla="val 465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47A7BBE-B4C6-428D-3BC0-7337D0FCBD82}"/>
              </a:ext>
            </a:extLst>
          </p:cNvPr>
          <p:cNvSpPr/>
          <p:nvPr/>
        </p:nvSpPr>
        <p:spPr>
          <a:xfrm>
            <a:off x="1207950" y="362239"/>
            <a:ext cx="9799098" cy="61335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A9AA171-60BD-556E-7C05-DCB2837A4E6A}"/>
              </a:ext>
            </a:extLst>
          </p:cNvPr>
          <p:cNvSpPr/>
          <p:nvPr/>
        </p:nvSpPr>
        <p:spPr>
          <a:xfrm>
            <a:off x="1764682" y="5389639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메인페이지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27EB5F2-09E5-84A8-9588-1919B720C2D0}"/>
              </a:ext>
            </a:extLst>
          </p:cNvPr>
          <p:cNvSpPr/>
          <p:nvPr/>
        </p:nvSpPr>
        <p:spPr>
          <a:xfrm>
            <a:off x="1764682" y="3464551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로그인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E36CCBF-251B-C92F-5BE4-479A920DD7E7}"/>
              </a:ext>
            </a:extLst>
          </p:cNvPr>
          <p:cNvSpPr/>
          <p:nvPr/>
        </p:nvSpPr>
        <p:spPr>
          <a:xfrm>
            <a:off x="1764682" y="4220539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마이페이지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B6D790F-9E9E-FBC3-3B41-93F60F2E5B60}"/>
              </a:ext>
            </a:extLst>
          </p:cNvPr>
          <p:cNvSpPr/>
          <p:nvPr/>
        </p:nvSpPr>
        <p:spPr>
          <a:xfrm>
            <a:off x="1764682" y="831400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검색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C8B422F-D2A9-E2BD-367F-747BAC226056}"/>
              </a:ext>
            </a:extLst>
          </p:cNvPr>
          <p:cNvSpPr/>
          <p:nvPr/>
        </p:nvSpPr>
        <p:spPr>
          <a:xfrm>
            <a:off x="1764682" y="2296943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게시판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5CA1021-8569-FCBA-44C7-76EFB59F282C}"/>
              </a:ext>
            </a:extLst>
          </p:cNvPr>
          <p:cNvSpPr/>
          <p:nvPr/>
        </p:nvSpPr>
        <p:spPr>
          <a:xfrm>
            <a:off x="9598776" y="1764368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데이터 수정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삽입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8EB2CE8-6740-2288-9A32-D360F4FA631F}"/>
              </a:ext>
            </a:extLst>
          </p:cNvPr>
          <p:cNvSpPr/>
          <p:nvPr/>
        </p:nvSpPr>
        <p:spPr>
          <a:xfrm>
            <a:off x="8148034" y="1710306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게시판 수정 및 삭제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6BEB1D8-E3E6-6FE3-B4E6-D9E44A2729E6}"/>
              </a:ext>
            </a:extLst>
          </p:cNvPr>
          <p:cNvSpPr/>
          <p:nvPr/>
        </p:nvSpPr>
        <p:spPr>
          <a:xfrm>
            <a:off x="8701085" y="2403166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전통주</a:t>
            </a:r>
            <a:r>
              <a:rPr lang="ko-KR" altLang="en-US" sz="800" dirty="0">
                <a:solidFill>
                  <a:schemeClr val="tx1"/>
                </a:solidFill>
              </a:rPr>
              <a:t> 및 양조장 업데이트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2FD8BAE-1778-B7EF-BF58-F9B3C2770E10}"/>
              </a:ext>
            </a:extLst>
          </p:cNvPr>
          <p:cNvSpPr/>
          <p:nvPr/>
        </p:nvSpPr>
        <p:spPr>
          <a:xfrm>
            <a:off x="4937566" y="4220539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회원정보 수정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C5D060D1-14F4-2DA7-F29C-0CBED697CB68}"/>
              </a:ext>
            </a:extLst>
          </p:cNvPr>
          <p:cNvSpPr/>
          <p:nvPr/>
        </p:nvSpPr>
        <p:spPr>
          <a:xfrm>
            <a:off x="4937568" y="5739177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지도 상에 양조장 출력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83038881-5648-A532-64C9-D87A38C8D972}"/>
              </a:ext>
            </a:extLst>
          </p:cNvPr>
          <p:cNvSpPr/>
          <p:nvPr/>
        </p:nvSpPr>
        <p:spPr>
          <a:xfrm>
            <a:off x="6142219" y="5729868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양조장 사이트 연결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3CB26DDF-1E88-853B-4C5C-02375CC17B56}"/>
              </a:ext>
            </a:extLst>
          </p:cNvPr>
          <p:cNvSpPr/>
          <p:nvPr/>
        </p:nvSpPr>
        <p:spPr>
          <a:xfrm>
            <a:off x="7307908" y="4971905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양조장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출력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F01B06F-684E-4000-FCD9-065E3F83CA22}"/>
              </a:ext>
            </a:extLst>
          </p:cNvPr>
          <p:cNvSpPr/>
          <p:nvPr/>
        </p:nvSpPr>
        <p:spPr>
          <a:xfrm>
            <a:off x="4937566" y="3451227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삽입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95800282-4219-4A6E-275F-1F6600775DC2}"/>
              </a:ext>
            </a:extLst>
          </p:cNvPr>
          <p:cNvSpPr/>
          <p:nvPr/>
        </p:nvSpPr>
        <p:spPr>
          <a:xfrm>
            <a:off x="4956358" y="2283619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삽입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수정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삭제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6655743-E4FB-4BB8-8D9A-59A132A9E621}"/>
              </a:ext>
            </a:extLst>
          </p:cNvPr>
          <p:cNvSpPr/>
          <p:nvPr/>
        </p:nvSpPr>
        <p:spPr>
          <a:xfrm>
            <a:off x="4956358" y="4971905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선호도 조사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B88E3B0-33F7-D9F0-CAC1-2D7770B17F18}"/>
              </a:ext>
            </a:extLst>
          </p:cNvPr>
          <p:cNvSpPr/>
          <p:nvPr/>
        </p:nvSpPr>
        <p:spPr>
          <a:xfrm>
            <a:off x="6132133" y="4971905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전통주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정보 출력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2F2F9F0-3564-7AA3-295A-262FFF9BB123}"/>
              </a:ext>
            </a:extLst>
          </p:cNvPr>
          <p:cNvSpPr/>
          <p:nvPr/>
        </p:nvSpPr>
        <p:spPr>
          <a:xfrm>
            <a:off x="3447208" y="3451228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회원가입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5634E70-8DB8-A12C-465C-5DA1932105BD}"/>
              </a:ext>
            </a:extLst>
          </p:cNvPr>
          <p:cNvSpPr/>
          <p:nvPr/>
        </p:nvSpPr>
        <p:spPr>
          <a:xfrm>
            <a:off x="3447208" y="4220539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아이디</a:t>
            </a:r>
            <a:r>
              <a:rPr lang="en-US" altLang="ko-KR" sz="700" dirty="0">
                <a:solidFill>
                  <a:schemeClr val="tx1"/>
                </a:solidFill>
              </a:rPr>
              <a:t>/</a:t>
            </a:r>
            <a:r>
              <a:rPr lang="ko-KR" altLang="en-US" sz="700" dirty="0">
                <a:solidFill>
                  <a:schemeClr val="tx1"/>
                </a:solidFill>
              </a:rPr>
              <a:t>패스워드 찾기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CD9B8D7-0D7F-E43F-E303-B42DB2712D70}"/>
              </a:ext>
            </a:extLst>
          </p:cNvPr>
          <p:cNvSpPr/>
          <p:nvPr/>
        </p:nvSpPr>
        <p:spPr>
          <a:xfrm>
            <a:off x="3447208" y="4971905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酒</a:t>
            </a:r>
            <a:r>
              <a:rPr lang="en-US" altLang="ko-KR" sz="800" dirty="0">
                <a:solidFill>
                  <a:schemeClr val="tx1"/>
                </a:solidFill>
              </a:rPr>
              <a:t>BTI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A8A3D46-974D-BD2B-544C-67594DD23F5F}"/>
              </a:ext>
            </a:extLst>
          </p:cNvPr>
          <p:cNvSpPr/>
          <p:nvPr/>
        </p:nvSpPr>
        <p:spPr>
          <a:xfrm>
            <a:off x="3447208" y="5739177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대동여酒도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615191A-2203-FBD9-8C36-F95FBB29BFB5}"/>
              </a:ext>
            </a:extLst>
          </p:cNvPr>
          <p:cNvSpPr/>
          <p:nvPr/>
        </p:nvSpPr>
        <p:spPr>
          <a:xfrm>
            <a:off x="3447208" y="1163278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전통주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출력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4C4FBDC5-A72E-7B96-C692-6553F63FE9E9}"/>
              </a:ext>
            </a:extLst>
          </p:cNvPr>
          <p:cNvSpPr/>
          <p:nvPr/>
        </p:nvSpPr>
        <p:spPr>
          <a:xfrm>
            <a:off x="3447208" y="1925928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문의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656967B-9B10-CB1A-1D6A-3EE3A403FD3D}"/>
              </a:ext>
            </a:extLst>
          </p:cNvPr>
          <p:cNvSpPr/>
          <p:nvPr/>
        </p:nvSpPr>
        <p:spPr>
          <a:xfrm>
            <a:off x="3447208" y="2688578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후기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E4822AF-7D3D-DFEE-7970-CAB79E6E881C}"/>
              </a:ext>
            </a:extLst>
          </p:cNvPr>
          <p:cNvSpPr/>
          <p:nvPr/>
        </p:nvSpPr>
        <p:spPr>
          <a:xfrm>
            <a:off x="3447208" y="400628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양조장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출력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790BC07-2F96-FA10-CA5E-C823CD4638E7}"/>
              </a:ext>
            </a:extLst>
          </p:cNvPr>
          <p:cNvSpPr/>
          <p:nvPr/>
        </p:nvSpPr>
        <p:spPr>
          <a:xfrm>
            <a:off x="8544355" y="644927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게시판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EC5F454-73C1-58BA-7F52-7EBB0972534C}"/>
              </a:ext>
            </a:extLst>
          </p:cNvPr>
          <p:cNvSpPr/>
          <p:nvPr/>
        </p:nvSpPr>
        <p:spPr>
          <a:xfrm>
            <a:off x="7245496" y="681250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공지사항 작성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FD90627-BCAA-B0F9-E7DF-B857C5DEE850}"/>
              </a:ext>
            </a:extLst>
          </p:cNvPr>
          <p:cNvGrpSpPr/>
          <p:nvPr/>
        </p:nvGrpSpPr>
        <p:grpSpPr>
          <a:xfrm>
            <a:off x="11245120" y="324428"/>
            <a:ext cx="846481" cy="1321966"/>
            <a:chOff x="658370" y="922807"/>
            <a:chExt cx="608385" cy="118166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1A2A803-6E33-4EDB-EF38-AA071DB37C05}"/>
                </a:ext>
              </a:extLst>
            </p:cNvPr>
            <p:cNvGrpSpPr/>
            <p:nvPr/>
          </p:nvGrpSpPr>
          <p:grpSpPr>
            <a:xfrm>
              <a:off x="658370" y="1295377"/>
              <a:ext cx="608385" cy="809094"/>
              <a:chOff x="694945" y="1426465"/>
              <a:chExt cx="1609343" cy="2101595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2BF5968C-85C7-68F9-8DD9-B2DF7C625D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945" y="1878281"/>
                <a:ext cx="16093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8B6B241B-DA6A-CB95-2E8F-CE9CC9547E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14272" y="1426465"/>
                <a:ext cx="12192" cy="11338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1A9188F4-510B-88DE-AA62-43ED57C55D82}"/>
                  </a:ext>
                </a:extLst>
              </p:cNvPr>
              <p:cNvCxnSpPr/>
              <p:nvPr/>
            </p:nvCxnSpPr>
            <p:spPr>
              <a:xfrm flipH="1">
                <a:off x="694945" y="2560320"/>
                <a:ext cx="719327" cy="929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64A6BE5C-64F3-F24B-920A-873AE1304F48}"/>
                  </a:ext>
                </a:extLst>
              </p:cNvPr>
              <p:cNvCxnSpPr/>
              <p:nvPr/>
            </p:nvCxnSpPr>
            <p:spPr>
              <a:xfrm>
                <a:off x="1414272" y="2560320"/>
                <a:ext cx="609601" cy="9677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웃는 얼굴 11">
              <a:extLst>
                <a:ext uri="{FF2B5EF4-FFF2-40B4-BE49-F238E27FC236}">
                  <a16:creationId xmlns:a16="http://schemas.microsoft.com/office/drawing/2014/main" id="{0C95C034-C879-E4ED-7CD3-332E12F47E3E}"/>
                </a:ext>
              </a:extLst>
            </p:cNvPr>
            <p:cNvSpPr/>
            <p:nvPr/>
          </p:nvSpPr>
          <p:spPr>
            <a:xfrm>
              <a:off x="737986" y="922807"/>
              <a:ext cx="388193" cy="365268"/>
            </a:xfrm>
            <a:prstGeom prst="smileyFace">
              <a:avLst>
                <a:gd name="adj" fmla="val 465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E66637DB-34D9-AB93-A5CF-4CC89882A23E}"/>
              </a:ext>
            </a:extLst>
          </p:cNvPr>
          <p:cNvSpPr/>
          <p:nvPr/>
        </p:nvSpPr>
        <p:spPr>
          <a:xfrm>
            <a:off x="9553496" y="3041964"/>
            <a:ext cx="928785" cy="584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 데이터 수정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  <a:r>
              <a:rPr lang="ko-KR" altLang="en-US" sz="800" dirty="0">
                <a:solidFill>
                  <a:schemeClr val="tx1"/>
                </a:solidFill>
              </a:rPr>
              <a:t>삭제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56952B-85CD-4C2A-F997-13BCF6283553}"/>
              </a:ext>
            </a:extLst>
          </p:cNvPr>
          <p:cNvSpPr txBox="1"/>
          <p:nvPr/>
        </p:nvSpPr>
        <p:spPr>
          <a:xfrm>
            <a:off x="161925" y="6200775"/>
            <a:ext cx="98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B947C4-8810-AE67-6039-F7E08DD5A968}"/>
              </a:ext>
            </a:extLst>
          </p:cNvPr>
          <p:cNvSpPr txBox="1"/>
          <p:nvPr/>
        </p:nvSpPr>
        <p:spPr>
          <a:xfrm>
            <a:off x="11111045" y="1614291"/>
            <a:ext cx="98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관리자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5F48932-224D-DD2C-CE9A-DBDC4A5D93FA}"/>
              </a:ext>
            </a:extLst>
          </p:cNvPr>
          <p:cNvCxnSpPr>
            <a:cxnSpLocks/>
          </p:cNvCxnSpPr>
          <p:nvPr/>
        </p:nvCxnSpPr>
        <p:spPr>
          <a:xfrm flipV="1">
            <a:off x="1005644" y="1265985"/>
            <a:ext cx="759038" cy="353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DC39C7D-B966-FFE9-103C-09C584D0FF02}"/>
              </a:ext>
            </a:extLst>
          </p:cNvPr>
          <p:cNvCxnSpPr>
            <a:cxnSpLocks/>
            <a:endCxn id="71" idx="3"/>
          </p:cNvCxnSpPr>
          <p:nvPr/>
        </p:nvCxnSpPr>
        <p:spPr>
          <a:xfrm flipV="1">
            <a:off x="1005644" y="2796046"/>
            <a:ext cx="895055" cy="200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0065C2B-B16D-1DE0-9881-77EC4FC47B83}"/>
              </a:ext>
            </a:extLst>
          </p:cNvPr>
          <p:cNvCxnSpPr>
            <a:endCxn id="50" idx="2"/>
          </p:cNvCxnSpPr>
          <p:nvPr/>
        </p:nvCxnSpPr>
        <p:spPr>
          <a:xfrm flipV="1">
            <a:off x="1005644" y="4512907"/>
            <a:ext cx="759038" cy="28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65D8EDB-26FE-10C7-4346-A17673AB4DA7}"/>
              </a:ext>
            </a:extLst>
          </p:cNvPr>
          <p:cNvCxnSpPr>
            <a:endCxn id="46" idx="2"/>
          </p:cNvCxnSpPr>
          <p:nvPr/>
        </p:nvCxnSpPr>
        <p:spPr>
          <a:xfrm>
            <a:off x="1005644" y="4801503"/>
            <a:ext cx="759038" cy="880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1F5B2B8-E71E-DD51-18DB-0962AF43475A}"/>
              </a:ext>
            </a:extLst>
          </p:cNvPr>
          <p:cNvCxnSpPr>
            <a:stCxn id="63" idx="6"/>
            <a:endCxn id="2" idx="2"/>
          </p:cNvCxnSpPr>
          <p:nvPr/>
        </p:nvCxnSpPr>
        <p:spPr>
          <a:xfrm flipV="1">
            <a:off x="2693467" y="692996"/>
            <a:ext cx="753741" cy="430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48F6478-A0CD-A935-0063-2FE8F7E080AB}"/>
              </a:ext>
            </a:extLst>
          </p:cNvPr>
          <p:cNvCxnSpPr>
            <a:stCxn id="63" idx="6"/>
            <a:endCxn id="64" idx="2"/>
          </p:cNvCxnSpPr>
          <p:nvPr/>
        </p:nvCxnSpPr>
        <p:spPr>
          <a:xfrm>
            <a:off x="2693467" y="1123768"/>
            <a:ext cx="753741" cy="331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4467958-9C99-D921-F066-A8C986E5AF33}"/>
              </a:ext>
            </a:extLst>
          </p:cNvPr>
          <p:cNvCxnSpPr>
            <a:stCxn id="71" idx="6"/>
            <a:endCxn id="73" idx="2"/>
          </p:cNvCxnSpPr>
          <p:nvPr/>
        </p:nvCxnSpPr>
        <p:spPr>
          <a:xfrm>
            <a:off x="2693467" y="2589311"/>
            <a:ext cx="753741" cy="39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07FC21C-EDC3-243C-701D-EF6A900CA743}"/>
              </a:ext>
            </a:extLst>
          </p:cNvPr>
          <p:cNvCxnSpPr>
            <a:endCxn id="72" idx="2"/>
          </p:cNvCxnSpPr>
          <p:nvPr/>
        </p:nvCxnSpPr>
        <p:spPr>
          <a:xfrm flipV="1">
            <a:off x="2693467" y="2218296"/>
            <a:ext cx="753741" cy="37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BEB4E6C-3361-B023-68B8-F8342BEFB2FC}"/>
              </a:ext>
            </a:extLst>
          </p:cNvPr>
          <p:cNvCxnSpPr>
            <a:stCxn id="47" idx="6"/>
            <a:endCxn id="48" idx="2"/>
          </p:cNvCxnSpPr>
          <p:nvPr/>
        </p:nvCxnSpPr>
        <p:spPr>
          <a:xfrm flipV="1">
            <a:off x="2693467" y="3743596"/>
            <a:ext cx="753741" cy="1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C46304F3-871B-93AB-D6E7-9DA2BF4C062E}"/>
              </a:ext>
            </a:extLst>
          </p:cNvPr>
          <p:cNvCxnSpPr>
            <a:stCxn id="50" idx="6"/>
            <a:endCxn id="49" idx="2"/>
          </p:cNvCxnSpPr>
          <p:nvPr/>
        </p:nvCxnSpPr>
        <p:spPr>
          <a:xfrm>
            <a:off x="2693467" y="4512907"/>
            <a:ext cx="753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171BEC3-D02F-C8DF-D85D-8A227848447C}"/>
              </a:ext>
            </a:extLst>
          </p:cNvPr>
          <p:cNvCxnSpPr>
            <a:endCxn id="52" idx="2"/>
          </p:cNvCxnSpPr>
          <p:nvPr/>
        </p:nvCxnSpPr>
        <p:spPr>
          <a:xfrm flipV="1">
            <a:off x="2693467" y="5264273"/>
            <a:ext cx="753741" cy="41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CA71FA06-9128-2109-F792-0CADAD965513}"/>
              </a:ext>
            </a:extLst>
          </p:cNvPr>
          <p:cNvCxnSpPr>
            <a:stCxn id="46" idx="6"/>
            <a:endCxn id="61" idx="2"/>
          </p:cNvCxnSpPr>
          <p:nvPr/>
        </p:nvCxnSpPr>
        <p:spPr>
          <a:xfrm>
            <a:off x="2693467" y="5682007"/>
            <a:ext cx="753741" cy="34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E1A0C2DB-3EA9-C6F1-A9B7-A732C16CCA39}"/>
              </a:ext>
            </a:extLst>
          </p:cNvPr>
          <p:cNvCxnSpPr>
            <a:stCxn id="72" idx="6"/>
            <a:endCxn id="77" idx="2"/>
          </p:cNvCxnSpPr>
          <p:nvPr/>
        </p:nvCxnSpPr>
        <p:spPr>
          <a:xfrm>
            <a:off x="4375993" y="2218296"/>
            <a:ext cx="580365" cy="35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5E8791C-172F-BFCE-BCB2-F80C51E037D5}"/>
              </a:ext>
            </a:extLst>
          </p:cNvPr>
          <p:cNvCxnSpPr>
            <a:stCxn id="73" idx="6"/>
            <a:endCxn id="77" idx="2"/>
          </p:cNvCxnSpPr>
          <p:nvPr/>
        </p:nvCxnSpPr>
        <p:spPr>
          <a:xfrm flipV="1">
            <a:off x="4375993" y="2575987"/>
            <a:ext cx="580365" cy="40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B3F60507-E568-BC6D-85AE-B16692F4B6F9}"/>
              </a:ext>
            </a:extLst>
          </p:cNvPr>
          <p:cNvCxnSpPr>
            <a:endCxn id="75" idx="2"/>
          </p:cNvCxnSpPr>
          <p:nvPr/>
        </p:nvCxnSpPr>
        <p:spPr>
          <a:xfrm flipV="1">
            <a:off x="4375993" y="3743595"/>
            <a:ext cx="561573" cy="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7D202B7-5925-9DF7-207D-B1FDDFE1835D}"/>
              </a:ext>
            </a:extLst>
          </p:cNvPr>
          <p:cNvCxnSpPr>
            <a:stCxn id="49" idx="6"/>
            <a:endCxn id="51" idx="2"/>
          </p:cNvCxnSpPr>
          <p:nvPr/>
        </p:nvCxnSpPr>
        <p:spPr>
          <a:xfrm>
            <a:off x="4375993" y="4512907"/>
            <a:ext cx="561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8FBB035A-F4FE-8125-0CA3-60ACFFF090E5}"/>
              </a:ext>
            </a:extLst>
          </p:cNvPr>
          <p:cNvCxnSpPr>
            <a:endCxn id="47" idx="2"/>
          </p:cNvCxnSpPr>
          <p:nvPr/>
        </p:nvCxnSpPr>
        <p:spPr>
          <a:xfrm flipV="1">
            <a:off x="1005644" y="3756919"/>
            <a:ext cx="759038" cy="104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18EB0D17-BB87-AA3F-177E-A9BBFEA60572}"/>
              </a:ext>
            </a:extLst>
          </p:cNvPr>
          <p:cNvCxnSpPr>
            <a:endCxn id="53" idx="2"/>
          </p:cNvCxnSpPr>
          <p:nvPr/>
        </p:nvCxnSpPr>
        <p:spPr>
          <a:xfrm>
            <a:off x="4375993" y="5264273"/>
            <a:ext cx="580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AF08992A-E346-52C9-A5C9-FC9425B55210}"/>
              </a:ext>
            </a:extLst>
          </p:cNvPr>
          <p:cNvCxnSpPr>
            <a:stCxn id="61" idx="6"/>
            <a:endCxn id="60" idx="2"/>
          </p:cNvCxnSpPr>
          <p:nvPr/>
        </p:nvCxnSpPr>
        <p:spPr>
          <a:xfrm>
            <a:off x="4375993" y="6031545"/>
            <a:ext cx="561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F9E71632-6338-0E00-4935-FFBB873E71B1}"/>
              </a:ext>
            </a:extLst>
          </p:cNvPr>
          <p:cNvCxnSpPr>
            <a:stCxn id="53" idx="6"/>
            <a:endCxn id="54" idx="2"/>
          </p:cNvCxnSpPr>
          <p:nvPr/>
        </p:nvCxnSpPr>
        <p:spPr>
          <a:xfrm>
            <a:off x="5885143" y="5264273"/>
            <a:ext cx="246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D7ED7C2-769A-7A11-8067-2926822E5FF9}"/>
              </a:ext>
            </a:extLst>
          </p:cNvPr>
          <p:cNvCxnSpPr>
            <a:stCxn id="54" idx="6"/>
            <a:endCxn id="65" idx="2"/>
          </p:cNvCxnSpPr>
          <p:nvPr/>
        </p:nvCxnSpPr>
        <p:spPr>
          <a:xfrm>
            <a:off x="7060918" y="5264273"/>
            <a:ext cx="246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140DFD3C-7561-5F76-97DD-936CEB85403C}"/>
              </a:ext>
            </a:extLst>
          </p:cNvPr>
          <p:cNvCxnSpPr>
            <a:stCxn id="60" idx="6"/>
            <a:endCxn id="62" idx="2"/>
          </p:cNvCxnSpPr>
          <p:nvPr/>
        </p:nvCxnSpPr>
        <p:spPr>
          <a:xfrm flipV="1">
            <a:off x="5866353" y="6022236"/>
            <a:ext cx="275866" cy="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E8ADC1B4-422F-8B67-679F-3710D9E7C618}"/>
              </a:ext>
            </a:extLst>
          </p:cNvPr>
          <p:cNvCxnSpPr>
            <a:endCxn id="3" idx="6"/>
          </p:cNvCxnSpPr>
          <p:nvPr/>
        </p:nvCxnSpPr>
        <p:spPr>
          <a:xfrm flipH="1">
            <a:off x="9473140" y="539931"/>
            <a:ext cx="1771980" cy="39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F1176D61-6026-1762-82C6-4CFD30348BC6}"/>
              </a:ext>
            </a:extLst>
          </p:cNvPr>
          <p:cNvCxnSpPr>
            <a:endCxn id="76" idx="7"/>
          </p:cNvCxnSpPr>
          <p:nvPr/>
        </p:nvCxnSpPr>
        <p:spPr>
          <a:xfrm flipH="1">
            <a:off x="10391544" y="536726"/>
            <a:ext cx="849334" cy="131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8E0EB5C0-34F2-B507-5282-1BEA6B4FE456}"/>
              </a:ext>
            </a:extLst>
          </p:cNvPr>
          <p:cNvCxnSpPr>
            <a:endCxn id="4" idx="6"/>
          </p:cNvCxnSpPr>
          <p:nvPr/>
        </p:nvCxnSpPr>
        <p:spPr>
          <a:xfrm flipH="1">
            <a:off x="8174281" y="935832"/>
            <a:ext cx="370074" cy="3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44986D39-CFDC-1C59-5559-07823FC58E58}"/>
              </a:ext>
            </a:extLst>
          </p:cNvPr>
          <p:cNvCxnSpPr>
            <a:stCxn id="76" idx="2"/>
            <a:endCxn id="79" idx="6"/>
          </p:cNvCxnSpPr>
          <p:nvPr/>
        </p:nvCxnSpPr>
        <p:spPr>
          <a:xfrm flipH="1" flipV="1">
            <a:off x="9076819" y="2002674"/>
            <a:ext cx="521957" cy="5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D6F493D0-4247-A60D-7C45-11AFD5DA1B69}"/>
              </a:ext>
            </a:extLst>
          </p:cNvPr>
          <p:cNvCxnSpPr>
            <a:stCxn id="76" idx="3"/>
            <a:endCxn id="80" idx="7"/>
          </p:cNvCxnSpPr>
          <p:nvPr/>
        </p:nvCxnSpPr>
        <p:spPr>
          <a:xfrm flipH="1">
            <a:off x="9493853" y="2263471"/>
            <a:ext cx="240940" cy="22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82F69E6E-7475-B7C2-8DC4-11ADE34A1FC6}"/>
              </a:ext>
            </a:extLst>
          </p:cNvPr>
          <p:cNvCxnSpPr>
            <a:endCxn id="25" idx="0"/>
          </p:cNvCxnSpPr>
          <p:nvPr/>
        </p:nvCxnSpPr>
        <p:spPr>
          <a:xfrm flipH="1">
            <a:off x="10017889" y="2355592"/>
            <a:ext cx="46861" cy="68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72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89</Words>
  <Application>Microsoft Office PowerPoint</Application>
  <PresentationFormat>와이드스크린</PresentationFormat>
  <Paragraphs>42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aischool301</dc:creator>
  <cp:lastModifiedBy>aischool301</cp:lastModifiedBy>
  <cp:revision>4</cp:revision>
  <dcterms:created xsi:type="dcterms:W3CDTF">2023-07-28T05:19:40Z</dcterms:created>
  <dcterms:modified xsi:type="dcterms:W3CDTF">2023-08-14T07:32:24Z</dcterms:modified>
</cp:coreProperties>
</file>