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570" autoAdjust="0"/>
  </p:normalViewPr>
  <p:slideViewPr>
    <p:cSldViewPr>
      <p:cViewPr varScale="1">
        <p:scale>
          <a:sx n="61" d="100"/>
          <a:sy n="61" d="100"/>
        </p:scale>
        <p:origin x="-16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7DBC3-FE07-47A8-B859-8B26294F3164}" type="datetimeFigureOut">
              <a:rPr lang="zh-CN" altLang="en-US" smtClean="0"/>
              <a:t>2019/3/3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9E7EA-B0B4-4AE8-B26D-5E4549D3C5C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函数式组件</a:t>
            </a:r>
            <a:endParaRPr lang="en-US" altLang="zh-CN" dirty="0" smtClean="0"/>
          </a:p>
          <a:p>
            <a:r>
              <a:rPr lang="zh-CN" altLang="en-US" dirty="0" smtClean="0"/>
              <a:t>函数接受一个</a:t>
            </a:r>
            <a:r>
              <a:rPr lang="en-US" altLang="zh-CN" dirty="0" smtClean="0"/>
              <a:t>props</a:t>
            </a:r>
            <a:r>
              <a:rPr lang="zh-CN" altLang="en-US" dirty="0" smtClean="0"/>
              <a:t>参数，返回一个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class</a:t>
            </a:r>
            <a:r>
              <a:rPr lang="zh-CN" altLang="en-US" dirty="0" smtClean="0"/>
              <a:t>组件</a:t>
            </a:r>
            <a:endParaRPr lang="en-US" altLang="zh-CN" dirty="0" smtClean="0"/>
          </a:p>
          <a:p>
            <a:r>
              <a:rPr lang="zh-CN" altLang="en-US" dirty="0" smtClean="0"/>
              <a:t>继承</a:t>
            </a:r>
            <a:r>
              <a:rPr lang="en-US" altLang="zh-CN" dirty="0" smtClean="0"/>
              <a:t>React.Component</a:t>
            </a:r>
            <a:r>
              <a:rPr lang="zh-CN" altLang="en-US" baseline="0" dirty="0" smtClean="0"/>
              <a:t>或</a:t>
            </a:r>
            <a:r>
              <a:rPr lang="en-US" altLang="zh-CN" baseline="0" dirty="0" smtClean="0"/>
              <a:t>React.PureComponent</a:t>
            </a:r>
            <a:r>
              <a:rPr lang="zh-CN" altLang="en-US" baseline="0" dirty="0" smtClean="0"/>
              <a:t>并实现其中的</a:t>
            </a:r>
            <a:r>
              <a:rPr lang="en-US" altLang="zh-CN" baseline="0" dirty="0" smtClean="0"/>
              <a:t>render</a:t>
            </a:r>
            <a:r>
              <a:rPr lang="zh-CN" altLang="en-US" baseline="0" dirty="0" smtClean="0"/>
              <a:t>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9E7EA-B0B4-4AE8-B26D-5E4549D3C5C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容器组件是实现分离关注点策略的一部分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HOC</a:t>
            </a:r>
            <a:r>
              <a:rPr lang="zh-CN" altLang="en-US" dirty="0" smtClean="0"/>
              <a:t>也是一种容器组件的定义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9E7EA-B0B4-4AE8-B26D-5E4549D3C5C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JSX</a:t>
            </a:r>
            <a:r>
              <a:rPr lang="en-US" altLang="zh-CN" baseline="0" dirty="0" smtClean="0"/>
              <a:t> JS</a:t>
            </a:r>
            <a:r>
              <a:rPr lang="zh-CN" altLang="en-US" baseline="0" dirty="0" smtClean="0"/>
              <a:t>的语法扩展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使用</a:t>
            </a:r>
            <a:r>
              <a:rPr lang="en-US" altLang="zh-CN" baseline="0" dirty="0" smtClean="0"/>
              <a:t>JSX</a:t>
            </a:r>
            <a:r>
              <a:rPr lang="zh-CN" altLang="en-US" baseline="0" dirty="0" smtClean="0"/>
              <a:t>时，</a:t>
            </a:r>
            <a:r>
              <a:rPr lang="en-US" altLang="zh-CN" baseline="0" dirty="0" smtClean="0"/>
              <a:t>React</a:t>
            </a:r>
            <a:r>
              <a:rPr lang="zh-CN" altLang="en-US" baseline="0" dirty="0" smtClean="0"/>
              <a:t>必须在作用域内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编译之后，</a:t>
            </a:r>
            <a:r>
              <a:rPr lang="en-US" altLang="zh-CN" baseline="0" dirty="0" smtClean="0"/>
              <a:t>JSX</a:t>
            </a:r>
            <a:r>
              <a:rPr lang="zh-CN" altLang="en-US" baseline="0" dirty="0" smtClean="0"/>
              <a:t>表达式变成普通的</a:t>
            </a:r>
            <a:r>
              <a:rPr lang="en-US" altLang="zh-CN" baseline="0" dirty="0" smtClean="0"/>
              <a:t>JS</a:t>
            </a:r>
            <a:r>
              <a:rPr lang="zh-CN" altLang="en-US" baseline="0" dirty="0" smtClean="0"/>
              <a:t>函数调用返回</a:t>
            </a:r>
            <a:r>
              <a:rPr lang="en-US" altLang="zh-CN" baseline="0" dirty="0" smtClean="0"/>
              <a:t>JS</a:t>
            </a:r>
            <a:r>
              <a:rPr lang="zh-CN" altLang="en-US" baseline="0" dirty="0" smtClean="0"/>
              <a:t>对象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JSX</a:t>
            </a:r>
            <a:r>
              <a:rPr lang="zh-CN" altLang="en-US" baseline="0" dirty="0" smtClean="0"/>
              <a:t>阻止注入攻击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大写字母开头的</a:t>
            </a:r>
            <a:r>
              <a:rPr lang="en-US" altLang="zh-CN" baseline="0" dirty="0" smtClean="0"/>
              <a:t>JSX</a:t>
            </a:r>
            <a:r>
              <a:rPr lang="zh-CN" altLang="en-US" baseline="0" dirty="0" smtClean="0"/>
              <a:t>标签会引用</a:t>
            </a:r>
            <a:r>
              <a:rPr lang="en-US" altLang="zh-CN" baseline="0" dirty="0" smtClean="0"/>
              <a:t>React</a:t>
            </a:r>
            <a:r>
              <a:rPr lang="zh-CN" altLang="en-US" baseline="0" dirty="0" smtClean="0"/>
              <a:t>组件，自定义组件必须是大写字母开头。小写字母的</a:t>
            </a:r>
            <a:r>
              <a:rPr lang="en-US" altLang="zh-CN" baseline="0" dirty="0" smtClean="0"/>
              <a:t>JSX</a:t>
            </a:r>
            <a:r>
              <a:rPr lang="zh-CN" altLang="en-US" baseline="0" dirty="0" smtClean="0"/>
              <a:t>标签会认为是</a:t>
            </a:r>
            <a:r>
              <a:rPr lang="en-US" altLang="zh-CN" baseline="0" dirty="0" smtClean="0"/>
              <a:t>html</a:t>
            </a:r>
            <a:r>
              <a:rPr lang="zh-CN" altLang="en-US" baseline="0" dirty="0" smtClean="0"/>
              <a:t>标签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可以使用点号运算符引用</a:t>
            </a:r>
            <a:r>
              <a:rPr lang="en-US" altLang="zh-CN" baseline="0" dirty="0" smtClean="0"/>
              <a:t>React</a:t>
            </a:r>
            <a:r>
              <a:rPr lang="zh-CN" altLang="en-US" baseline="0" dirty="0" smtClean="0"/>
              <a:t>组件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import React from ‘react’;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const MyComponents ={</a:t>
            </a:r>
          </a:p>
          <a:p>
            <a:r>
              <a:rPr lang="en-US" altLang="zh-CN" baseline="0" dirty="0" smtClean="0"/>
              <a:t>DatePicker:function DatePicker(props){</a:t>
            </a:r>
          </a:p>
          <a:p>
            <a:r>
              <a:rPr lang="en-US" altLang="zh-CN" baseline="0" dirty="0" smtClean="0"/>
              <a:t>return &lt;div&gt;Imagine a {props.color} datepicker here.&lt;/div&gt;</a:t>
            </a:r>
          </a:p>
          <a:p>
            <a:r>
              <a:rPr lang="en-US" altLang="zh-CN" baseline="0" dirty="0" smtClean="0"/>
              <a:t>}</a:t>
            </a:r>
          </a:p>
          <a:p>
            <a:r>
              <a:rPr lang="en-US" altLang="zh-CN" baseline="0" dirty="0" smtClean="0"/>
              <a:t>}</a:t>
            </a:r>
          </a:p>
          <a:p>
            <a:endParaRPr lang="en-US" altLang="zh-CN" baseline="0" dirty="0" smtClean="0"/>
          </a:p>
          <a:p>
            <a:r>
              <a:rPr lang="en-US" altLang="zh-CN" baseline="0" dirty="0" smtClean="0"/>
              <a:t>function BlueDatePicker(){</a:t>
            </a:r>
          </a:p>
          <a:p>
            <a:r>
              <a:rPr lang="en-US" altLang="zh-CN" baseline="0" dirty="0" smtClean="0"/>
              <a:t>return &lt;MyComponents.DatePicker color=‘blue’ /&gt;</a:t>
            </a:r>
          </a:p>
          <a:p>
            <a:r>
              <a:rPr lang="en-US" altLang="zh-CN" baseline="0" dirty="0" smtClean="0"/>
              <a:t>}</a:t>
            </a:r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9E7EA-B0B4-4AE8-B26D-5E4549D3C5C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Refs </a:t>
            </a:r>
            <a:r>
              <a:rPr lang="zh-CN" altLang="en-US" dirty="0" smtClean="0"/>
              <a:t>使用场景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获取焦点、文本选择、媒体播放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触发动画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与第三方</a:t>
            </a:r>
            <a:r>
              <a:rPr lang="en-US" altLang="zh-CN" dirty="0" smtClean="0"/>
              <a:t>DOM</a:t>
            </a:r>
            <a:r>
              <a:rPr lang="zh-CN" altLang="en-US" dirty="0" smtClean="0"/>
              <a:t>库交互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Refs</a:t>
            </a:r>
            <a:r>
              <a:rPr lang="zh-CN" altLang="en-US" dirty="0" smtClean="0"/>
              <a:t>不能被传递，因为</a:t>
            </a:r>
            <a:r>
              <a:rPr lang="en-US" altLang="zh-CN" dirty="0" smtClean="0"/>
              <a:t>ref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prop</a:t>
            </a:r>
            <a:r>
              <a:rPr lang="zh-CN" altLang="en-US" dirty="0" smtClean="0"/>
              <a:t>，像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一样被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特殊处理。如果要向下传递</a:t>
            </a:r>
            <a:r>
              <a:rPr lang="en-US" altLang="zh-CN" dirty="0" smtClean="0"/>
              <a:t>ref</a:t>
            </a:r>
            <a:r>
              <a:rPr lang="zh-CN" altLang="en-US" dirty="0" smtClean="0"/>
              <a:t>，可使用</a:t>
            </a:r>
            <a:r>
              <a:rPr lang="en-US" altLang="zh-CN" dirty="0" smtClean="0"/>
              <a:t>React.forwardRef</a:t>
            </a:r>
            <a:r>
              <a:rPr lang="zh-CN" altLang="en-US" dirty="0" smtClean="0"/>
              <a:t>或换个属性名将</a:t>
            </a:r>
            <a:r>
              <a:rPr lang="en-US" altLang="zh-CN" dirty="0" smtClean="0"/>
              <a:t>ref</a:t>
            </a:r>
            <a:r>
              <a:rPr lang="zh-CN" altLang="en-US" dirty="0" smtClean="0"/>
              <a:t>值传下去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9E7EA-B0B4-4AE8-B26D-5E4549D3C5C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npm i –save prop-type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9E7EA-B0B4-4AE8-B26D-5E4549D3C5C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懒加载、加载中组件、失败处理组件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9E7EA-B0B4-4AE8-B26D-5E4549D3C5C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可预测：应用在不同环境（客户端，服务器，移动端）行为一致，容易调式</a:t>
            </a:r>
            <a:endParaRPr lang="en-US" altLang="zh-CN" dirty="0" smtClean="0"/>
          </a:p>
          <a:p>
            <a:r>
              <a:rPr lang="zh-CN" altLang="en-US" dirty="0" smtClean="0"/>
              <a:t>集中式：集中式管理应用状态与逻辑，可实现撤销、重做、状态持久化等功能</a:t>
            </a:r>
            <a:endParaRPr lang="en-US" altLang="zh-CN" dirty="0" smtClean="0"/>
          </a:p>
          <a:p>
            <a:r>
              <a:rPr lang="zh-CN" altLang="en-US" dirty="0" smtClean="0"/>
              <a:t>灵活：可以与各种</a:t>
            </a:r>
            <a:r>
              <a:rPr lang="en-US" altLang="zh-CN" dirty="0" smtClean="0"/>
              <a:t>UI</a:t>
            </a:r>
            <a:r>
              <a:rPr lang="zh-CN" altLang="en-US" dirty="0" smtClean="0"/>
              <a:t>层一起使用，强大的生态系统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9E7EA-B0B4-4AE8-B26D-5E4549D3C5C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Actions</a:t>
            </a:r>
            <a:r>
              <a:rPr lang="zh-CN" altLang="en-US" dirty="0" smtClean="0"/>
              <a:t>描述发生了什么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Actions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JS</a:t>
            </a:r>
            <a:r>
              <a:rPr lang="zh-CN" altLang="en-US" dirty="0" smtClean="0"/>
              <a:t>简单对象，可以在上面添加其他该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会用到的数据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Type</a:t>
            </a:r>
            <a:r>
              <a:rPr lang="zh-CN" altLang="en-US" dirty="0" smtClean="0"/>
              <a:t>指明是哪种动作被执行，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应该是字符串常量，最好放到一个单独的模块中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Action creators</a:t>
            </a:r>
            <a:r>
              <a:rPr lang="zh-CN" altLang="en-US" dirty="0" smtClean="0"/>
              <a:t>创建并返回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的函数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9E7EA-B0B4-4AE8-B26D-5E4549D3C5C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纯函数不改变参数，相同参数返回同样结果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combineReducers</a:t>
            </a:r>
          </a:p>
          <a:p>
            <a:r>
              <a:rPr lang="en-US" altLang="zh-CN" dirty="0" smtClean="0"/>
              <a:t>State</a:t>
            </a:r>
            <a:r>
              <a:rPr lang="zh-CN" altLang="en-US" dirty="0" smtClean="0"/>
              <a:t>中的某些字段是独立更新的，值的改变不会相互影响，局部的</a:t>
            </a:r>
            <a:r>
              <a:rPr lang="en-US" altLang="zh-CN" dirty="0" smtClean="0"/>
              <a:t>reducers</a:t>
            </a:r>
            <a:r>
              <a:rPr lang="zh-CN" altLang="en-US" dirty="0" smtClean="0"/>
              <a:t>只处理该部分的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，然后把它们合并到一个对象中。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9E7EA-B0B4-4AE8-B26D-5E4549D3C5C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装饰者模式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9E7EA-B0B4-4AE8-B26D-5E4549D3C5C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函数式组件没有实例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Hooks</a:t>
            </a:r>
            <a:r>
              <a:rPr lang="zh-CN" altLang="en-US" dirty="0" smtClean="0"/>
              <a:t>可以给函数式组件添加</a:t>
            </a:r>
            <a:r>
              <a:rPr lang="en-US" altLang="zh-CN" dirty="0" smtClean="0"/>
              <a:t>class</a:t>
            </a:r>
            <a:r>
              <a:rPr lang="zh-CN" altLang="en-US" dirty="0" smtClean="0"/>
              <a:t>组件特有的功能，可以解决部分差异。</a:t>
            </a:r>
            <a:r>
              <a:rPr lang="en-US" altLang="zh-CN" dirty="0" smtClean="0"/>
              <a:t>Hooks</a:t>
            </a:r>
            <a:r>
              <a:rPr lang="zh-CN" altLang="en-US" dirty="0" smtClean="0"/>
              <a:t>不能添加部分生命周期功能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9E7EA-B0B4-4AE8-B26D-5E4549D3C5C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JSX</a:t>
            </a:r>
            <a:r>
              <a:rPr lang="zh-CN" altLang="en-US" dirty="0" smtClean="0"/>
              <a:t>属性作为一个单独的对象传递给组件，这个对象称为</a:t>
            </a:r>
            <a:r>
              <a:rPr lang="en-US" altLang="zh-CN" dirty="0" smtClean="0"/>
              <a:t>props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props</a:t>
            </a:r>
            <a:r>
              <a:rPr lang="zh-CN" altLang="en-US" dirty="0" smtClean="0"/>
              <a:t>是只读的，不可修改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state</a:t>
            </a:r>
            <a:r>
              <a:rPr lang="zh-CN" altLang="en-US" dirty="0" smtClean="0"/>
              <a:t>是组件私有的，可控的，组件状态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9E7EA-B0B4-4AE8-B26D-5E4549D3C5C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state</a:t>
            </a:r>
            <a:r>
              <a:rPr lang="zh-CN" altLang="en-US" dirty="0" smtClean="0"/>
              <a:t>更新可能是异步的，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可能将多次的</a:t>
            </a:r>
            <a:r>
              <a:rPr lang="en-US" altLang="zh-CN" dirty="0" smtClean="0"/>
              <a:t>setState</a:t>
            </a:r>
            <a:r>
              <a:rPr lang="zh-CN" altLang="en-US" dirty="0" smtClean="0"/>
              <a:t>调用合并到一次更新中以此提高效率，所以不能依赖</a:t>
            </a:r>
            <a:r>
              <a:rPr lang="en-US" altLang="zh-CN" dirty="0" smtClean="0"/>
              <a:t>this.props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this.state</a:t>
            </a:r>
            <a:r>
              <a:rPr lang="zh-CN" altLang="en-US" baseline="0" dirty="0" smtClean="0"/>
              <a:t>计算下一个</a:t>
            </a:r>
            <a:r>
              <a:rPr lang="en-US" altLang="zh-CN" baseline="0" dirty="0" smtClean="0"/>
              <a:t>state</a:t>
            </a:r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当你调用</a:t>
            </a:r>
            <a:r>
              <a:rPr lang="en-US" altLang="zh-CN" baseline="0" dirty="0" smtClean="0"/>
              <a:t>setState</a:t>
            </a:r>
            <a:r>
              <a:rPr lang="zh-CN" altLang="en-US" baseline="0" dirty="0" smtClean="0"/>
              <a:t>时，</a:t>
            </a:r>
            <a:r>
              <a:rPr lang="en-US" altLang="zh-CN" baseline="0" dirty="0" smtClean="0"/>
              <a:t>React</a:t>
            </a:r>
            <a:r>
              <a:rPr lang="zh-CN" altLang="en-US" baseline="0" dirty="0" smtClean="0"/>
              <a:t>会把你提供的对象合并到当前的</a:t>
            </a:r>
            <a:r>
              <a:rPr lang="en-US" altLang="zh-CN" baseline="0" dirty="0" smtClean="0"/>
              <a:t>state</a:t>
            </a:r>
            <a:r>
              <a:rPr lang="zh-CN" altLang="en-US" baseline="0" dirty="0" smtClean="0"/>
              <a:t>中（</a:t>
            </a:r>
            <a:r>
              <a:rPr lang="en-US" altLang="zh-CN" baseline="0" dirty="0" smtClean="0"/>
              <a:t>shallow</a:t>
            </a:r>
            <a:r>
              <a:rPr lang="zh-CN" altLang="en-US" baseline="0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9E7EA-B0B4-4AE8-B26D-5E4549D3C5C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if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if</a:t>
            </a:r>
            <a:r>
              <a:rPr lang="zh-CN" altLang="en-US" dirty="0" smtClean="0"/>
              <a:t>判断改变变量的值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9E7EA-B0B4-4AE8-B26D-5E4549D3C5C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循环时向数组变量中添加数据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9E7EA-B0B4-4AE8-B26D-5E4549D3C5C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9E7EA-B0B4-4AE8-B26D-5E4549D3C5C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9E7EA-B0B4-4AE8-B26D-5E4549D3C5C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9E7EA-B0B4-4AE8-B26D-5E4549D3C5C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一个创建用户交互界面的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</a:t>
            </a:r>
            <a:r>
              <a:rPr lang="zh-CN" altLang="en-US" dirty="0" smtClean="0"/>
              <a:t>态提升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多个组件需要使用同一个会发生改变的数据，把状态提升到它们最近的祖先元素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父子组件通信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props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生命周期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图解</a:t>
            </a:r>
            <a:r>
              <a:rPr lang="en-US" altLang="zh-CN" dirty="0" smtClean="0"/>
              <a:t>http://projects.wojtekmaj.pl/react-lifecycle-methods-diagram/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Higher-Order-Components</a:t>
            </a:r>
            <a:r>
              <a:rPr lang="zh-CN" altLang="en-US" dirty="0" smtClean="0"/>
              <a:t>是接受一个组件并返回一个新组件的函数</a:t>
            </a:r>
            <a:endParaRPr lang="en-US" altLang="zh-CN" dirty="0" smtClean="0"/>
          </a:p>
          <a:p>
            <a:r>
              <a:rPr lang="zh-CN" altLang="en-US" dirty="0" smtClean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HOC</a:t>
            </a:r>
            <a:r>
              <a:rPr lang="zh-CN" altLang="en-US" dirty="0" smtClean="0"/>
              <a:t>实现组件复用</a:t>
            </a:r>
            <a:endParaRPr lang="en-US" altLang="zh-CN" dirty="0" smtClean="0"/>
          </a:p>
          <a:p>
            <a:r>
              <a:rPr lang="en-US" altLang="zh-CN" dirty="0" smtClean="0"/>
              <a:t>HOC</a:t>
            </a:r>
            <a:r>
              <a:rPr lang="zh-CN" altLang="en-US" dirty="0" smtClean="0"/>
              <a:t>并不会改变原组件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JSX -&gt; React.createElement(component,</a:t>
            </a:r>
          </a:p>
          <a:p>
            <a:pPr>
              <a:buNone/>
            </a:pPr>
            <a:r>
              <a:rPr lang="en-US" altLang="zh-CN" dirty="0" smtClean="0"/>
              <a:t>    props</a:t>
            </a:r>
            <a:r>
              <a:rPr lang="en-US" altLang="zh-CN" dirty="0" smtClean="0"/>
              <a:t>,…children)</a:t>
            </a:r>
          </a:p>
          <a:p>
            <a:r>
              <a:rPr lang="zh-CN" altLang="en-US" dirty="0" smtClean="0"/>
              <a:t>使</a:t>
            </a:r>
            <a:r>
              <a:rPr lang="zh-CN" altLang="en-US" dirty="0" smtClean="0"/>
              <a:t>用驼峰规则命名属性（</a:t>
            </a:r>
            <a:r>
              <a:rPr lang="en-US" altLang="zh-CN" dirty="0" smtClean="0"/>
              <a:t>class-&gt;className,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tabindex-&gt;tabIndex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空标签需要使用</a:t>
            </a:r>
            <a:r>
              <a:rPr lang="en-US" altLang="zh-CN" dirty="0" smtClean="0"/>
              <a:t>/&gt;</a:t>
            </a:r>
            <a:r>
              <a:rPr lang="zh-CN" altLang="en-US" dirty="0" smtClean="0"/>
              <a:t>关闭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{}</a:t>
            </a:r>
            <a:r>
              <a:rPr lang="zh-CN" altLang="en-US" dirty="0" smtClean="0"/>
              <a:t>包裹</a:t>
            </a:r>
            <a:r>
              <a:rPr lang="en-US" altLang="zh-CN" dirty="0" smtClean="0"/>
              <a:t>JS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r>
              <a:rPr lang="zh-CN" altLang="en-US" dirty="0" smtClean="0"/>
              <a:t>运</a:t>
            </a:r>
            <a:r>
              <a:rPr lang="zh-CN" altLang="en-US" dirty="0" smtClean="0"/>
              <a:t>行时选择类型</a:t>
            </a:r>
            <a:endParaRPr lang="en-US" altLang="zh-CN" dirty="0" smtClean="0"/>
          </a:p>
          <a:p>
            <a:r>
              <a:rPr lang="zh-CN" altLang="en-US" dirty="0" smtClean="0"/>
              <a:t>不传</a:t>
            </a:r>
            <a:r>
              <a:rPr lang="zh-CN" altLang="en-US" dirty="0" smtClean="0"/>
              <a:t>值给</a:t>
            </a:r>
            <a:r>
              <a:rPr lang="en-US" altLang="zh-CN" dirty="0" smtClean="0"/>
              <a:t>prop</a:t>
            </a:r>
            <a:r>
              <a:rPr lang="zh-CN" altLang="en-US" dirty="0" smtClean="0"/>
              <a:t>时默认为</a:t>
            </a:r>
            <a:r>
              <a:rPr lang="en-US" altLang="zh-CN" dirty="0" smtClean="0"/>
              <a:t>true</a:t>
            </a:r>
          </a:p>
          <a:p>
            <a:pPr>
              <a:buNone/>
            </a:pPr>
            <a:r>
              <a:rPr lang="en-US" altLang="zh-CN" dirty="0" smtClean="0"/>
              <a:t>	&lt;MyTextBox autocomplete/&gt;</a:t>
            </a:r>
          </a:p>
          <a:p>
            <a:r>
              <a:rPr lang="zh-CN" altLang="en-US" dirty="0" smtClean="0"/>
              <a:t>属性展开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&lt;Greeting {…props} /&gt;</a:t>
            </a:r>
          </a:p>
          <a:p>
            <a:r>
              <a:rPr lang="en-US" altLang="zh-CN" dirty="0" smtClean="0"/>
              <a:t>t</a:t>
            </a:r>
            <a:r>
              <a:rPr lang="en-US" altLang="zh-CN" dirty="0" smtClean="0"/>
              <a:t>rue,false,null,undefined</a:t>
            </a:r>
            <a:r>
              <a:rPr lang="zh-CN" altLang="en-US" dirty="0" smtClean="0"/>
              <a:t>不会被渲染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en-US" altLang="zh-CN" dirty="0" smtClean="0"/>
              <a:t>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props.children</a:t>
            </a:r>
          </a:p>
          <a:p>
            <a:r>
              <a:rPr lang="en-US" altLang="zh-CN" dirty="0" smtClean="0"/>
              <a:t>render props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refs</a:t>
            </a:r>
            <a:r>
              <a:rPr lang="zh-CN" altLang="en-US" dirty="0" smtClean="0"/>
              <a:t>获取</a:t>
            </a:r>
            <a:r>
              <a:rPr lang="en-US" altLang="zh-CN" dirty="0" smtClean="0"/>
              <a:t>DOM</a:t>
            </a:r>
            <a:r>
              <a:rPr lang="zh-CN" altLang="en-US" dirty="0" smtClean="0"/>
              <a:t>节点或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元素的引用</a:t>
            </a:r>
            <a:endParaRPr lang="en-US" altLang="zh-CN" dirty="0" smtClean="0"/>
          </a:p>
          <a:p>
            <a:r>
              <a:rPr lang="en-US" altLang="zh-CN" dirty="0" smtClean="0"/>
              <a:t>React.createRef()</a:t>
            </a:r>
          </a:p>
          <a:p>
            <a:r>
              <a:rPr lang="en-US" altLang="zh-CN" dirty="0" smtClean="0"/>
              <a:t>Callback refs</a:t>
            </a:r>
          </a:p>
          <a:p>
            <a:r>
              <a:rPr lang="en-US" altLang="zh-CN" dirty="0" smtClean="0"/>
              <a:t>Forwarding refs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React.forwardRef((props,ref)=&gt;(…))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Props</a:t>
            </a:r>
            <a:r>
              <a:rPr lang="zh-CN" altLang="en-US" dirty="0" smtClean="0"/>
              <a:t>类型检查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propTypes</a:t>
            </a:r>
          </a:p>
          <a:p>
            <a:r>
              <a:rPr lang="en-US" altLang="zh-CN" dirty="0" smtClean="0"/>
              <a:t>defaultProps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React.Fragment</a:t>
            </a:r>
          </a:p>
          <a:p>
            <a:r>
              <a:rPr lang="en-US" altLang="zh-CN" dirty="0" smtClean="0"/>
              <a:t>Context</a:t>
            </a:r>
          </a:p>
          <a:p>
            <a:r>
              <a:rPr lang="zh-CN" altLang="en-US" dirty="0" smtClean="0"/>
              <a:t>代</a:t>
            </a:r>
            <a:r>
              <a:rPr lang="zh-CN" altLang="en-US" dirty="0" smtClean="0"/>
              <a:t>码分割</a:t>
            </a:r>
            <a:endParaRPr lang="en-US" altLang="zh-CN" dirty="0" smtClean="0"/>
          </a:p>
          <a:p>
            <a:r>
              <a:rPr lang="en-US" altLang="zh-CN" dirty="0" smtClean="0"/>
              <a:t>Hooks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Redux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为</a:t>
            </a:r>
            <a:r>
              <a:rPr lang="en-US" altLang="zh-CN" dirty="0" smtClean="0"/>
              <a:t>JS</a:t>
            </a:r>
            <a:r>
              <a:rPr lang="zh-CN" altLang="en-US" dirty="0" smtClean="0"/>
              <a:t>应用提供的可预测的状态容器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声明式</a:t>
            </a:r>
            <a:endParaRPr lang="en-US" altLang="zh-CN" dirty="0" smtClean="0"/>
          </a:p>
          <a:p>
            <a:r>
              <a:rPr lang="zh-CN" altLang="en-US" dirty="0" smtClean="0"/>
              <a:t>以组件为基础</a:t>
            </a:r>
            <a:endParaRPr lang="en-US" altLang="zh-CN" dirty="0" smtClean="0"/>
          </a:p>
          <a:p>
            <a:r>
              <a:rPr lang="zh-CN" altLang="en-US" dirty="0" smtClean="0"/>
              <a:t>学习一次，可以任意地方使用（移动端</a:t>
            </a:r>
            <a:r>
              <a:rPr lang="en-US" altLang="zh-CN" dirty="0" smtClean="0"/>
              <a:t>React Native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可预测</a:t>
            </a:r>
            <a:endParaRPr lang="en-US" altLang="zh-CN" dirty="0" smtClean="0"/>
          </a:p>
          <a:p>
            <a:r>
              <a:rPr lang="zh-CN" altLang="en-US" dirty="0" smtClean="0"/>
              <a:t>集</a:t>
            </a:r>
            <a:r>
              <a:rPr lang="zh-CN" altLang="en-US" dirty="0" smtClean="0"/>
              <a:t>中式</a:t>
            </a:r>
            <a:endParaRPr lang="en-US" altLang="zh-CN" dirty="0" smtClean="0"/>
          </a:p>
          <a:p>
            <a:r>
              <a:rPr lang="zh-CN" altLang="en-US" dirty="0" smtClean="0"/>
              <a:t>可调式</a:t>
            </a:r>
            <a:endParaRPr lang="en-US" altLang="zh-CN" dirty="0" smtClean="0"/>
          </a:p>
          <a:p>
            <a:r>
              <a:rPr lang="zh-CN" altLang="en-US" dirty="0" smtClean="0"/>
              <a:t>灵活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</a:t>
            </a:r>
            <a:r>
              <a:rPr lang="zh-CN" altLang="en-US" dirty="0" smtClean="0"/>
              <a:t>用通知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的装载信息</a:t>
            </a:r>
            <a:endParaRPr lang="en-US" altLang="zh-CN" dirty="0" smtClean="0"/>
          </a:p>
          <a:p>
            <a:r>
              <a:rPr lang="en-US" altLang="zh-CN" dirty="0" smtClean="0"/>
              <a:t>Store</a:t>
            </a:r>
            <a:r>
              <a:rPr lang="zh-CN" altLang="en-US" dirty="0" smtClean="0"/>
              <a:t>的唯一信息来源</a:t>
            </a:r>
            <a:endParaRPr lang="en-US" altLang="zh-CN" dirty="0" smtClean="0"/>
          </a:p>
          <a:p>
            <a:r>
              <a:rPr lang="en-US" altLang="zh-CN" dirty="0" smtClean="0"/>
              <a:t>Store.dispatch()</a:t>
            </a:r>
            <a:r>
              <a:rPr lang="zh-CN" altLang="en-US" dirty="0" smtClean="0"/>
              <a:t>把</a:t>
            </a:r>
            <a:r>
              <a:rPr lang="en-US" altLang="zh-CN" dirty="0" smtClean="0"/>
              <a:t>actions</a:t>
            </a:r>
            <a:r>
              <a:rPr lang="zh-CN" altLang="en-US" dirty="0" smtClean="0"/>
              <a:t>发送给</a:t>
            </a:r>
            <a:r>
              <a:rPr lang="en-US" altLang="zh-CN" dirty="0" smtClean="0"/>
              <a:t>store</a:t>
            </a:r>
          </a:p>
          <a:p>
            <a:r>
              <a:rPr lang="en-US" altLang="zh-CN" dirty="0" smtClean="0"/>
              <a:t>Actions</a:t>
            </a:r>
            <a:r>
              <a:rPr lang="zh-CN" altLang="en-US" dirty="0" smtClean="0"/>
              <a:t>必须有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r>
              <a:rPr lang="en-US" altLang="zh-CN" dirty="0" smtClean="0"/>
              <a:t>Action creators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Reducers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Reducers</a:t>
            </a:r>
            <a:r>
              <a:rPr lang="zh-CN" altLang="en-US" dirty="0" smtClean="0"/>
              <a:t>指明应用状态应该如何改变以响应发给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actions</a:t>
            </a:r>
          </a:p>
          <a:p>
            <a:r>
              <a:rPr lang="en-US" altLang="zh-CN" dirty="0" smtClean="0"/>
              <a:t>(preState,action)=&gt;newState</a:t>
            </a:r>
          </a:p>
          <a:p>
            <a:r>
              <a:rPr lang="en-US" altLang="zh-CN" dirty="0" smtClean="0"/>
              <a:t>Reducers</a:t>
            </a:r>
            <a:r>
              <a:rPr lang="zh-CN" altLang="en-US" dirty="0" smtClean="0"/>
              <a:t>是纯函数</a:t>
            </a:r>
            <a:endParaRPr lang="en-US" altLang="zh-CN" dirty="0" smtClean="0"/>
          </a:p>
          <a:p>
            <a:r>
              <a:rPr lang="en-US" altLang="zh-CN" dirty="0" smtClean="0"/>
              <a:t>combineReducers()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createStore(reducers)</a:t>
            </a:r>
          </a:p>
          <a:p>
            <a:r>
              <a:rPr lang="zh-CN" altLang="en-US" dirty="0" smtClean="0"/>
              <a:t>存</a:t>
            </a:r>
            <a:r>
              <a:rPr lang="zh-CN" altLang="en-US" dirty="0" smtClean="0"/>
              <a:t>储应用状态</a:t>
            </a:r>
            <a:endParaRPr lang="en-US" altLang="zh-CN" dirty="0" smtClean="0"/>
          </a:p>
          <a:p>
            <a:r>
              <a:rPr lang="zh-CN" altLang="en-US" dirty="0" smtClean="0"/>
              <a:t>获</a:t>
            </a:r>
            <a:r>
              <a:rPr lang="zh-CN" altLang="en-US" dirty="0" smtClean="0"/>
              <a:t>取应用状态</a:t>
            </a:r>
            <a:r>
              <a:rPr lang="en-US" altLang="zh-CN" dirty="0" smtClean="0"/>
              <a:t>getState()</a:t>
            </a:r>
          </a:p>
          <a:p>
            <a:r>
              <a:rPr lang="zh-CN" altLang="en-US" dirty="0" smtClean="0"/>
              <a:t>通</a:t>
            </a:r>
            <a:r>
              <a:rPr lang="zh-CN" altLang="en-US" dirty="0" smtClean="0"/>
              <a:t>知状态改变</a:t>
            </a:r>
            <a:r>
              <a:rPr lang="en-US" altLang="zh-CN" dirty="0" smtClean="0"/>
              <a:t>dispatch(action)</a:t>
            </a:r>
          </a:p>
          <a:p>
            <a:r>
              <a:rPr lang="zh-CN" altLang="en-US" dirty="0" smtClean="0"/>
              <a:t>注</a:t>
            </a:r>
            <a:r>
              <a:rPr lang="zh-CN" altLang="en-US" dirty="0" smtClean="0"/>
              <a:t>册监听器</a:t>
            </a:r>
            <a:r>
              <a:rPr lang="en-US" altLang="zh-CN" dirty="0" smtClean="0"/>
              <a:t>subscribe(listener)</a:t>
            </a:r>
          </a:p>
          <a:p>
            <a:r>
              <a:rPr lang="zh-CN" altLang="en-US" dirty="0" smtClean="0"/>
              <a:t>通</a:t>
            </a:r>
            <a:r>
              <a:rPr lang="zh-CN" altLang="en-US" dirty="0" smtClean="0"/>
              <a:t>过</a:t>
            </a:r>
            <a:r>
              <a:rPr lang="en-US" altLang="zh-CN" dirty="0" smtClean="0"/>
              <a:t>subscribe(listener</a:t>
            </a:r>
            <a:r>
              <a:rPr lang="en-US" altLang="zh-CN" dirty="0" smtClean="0"/>
              <a:t>)</a:t>
            </a:r>
            <a:r>
              <a:rPr lang="zh-CN" altLang="en-US" dirty="0" smtClean="0"/>
              <a:t>返回的方法注销监听器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React</a:t>
            </a:r>
            <a:r>
              <a:rPr lang="zh-CN" altLang="en-US" dirty="0" smtClean="0"/>
              <a:t>一同使用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Presentational Components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Container Components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How things look (markup, styles)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How things work (data fetching, state updates)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Aware of Redux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 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To read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Read data from props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Subscribe to Redux state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To change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Invoke callbacks from props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Dispatch Redux actions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Are written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By hand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generated by React Redux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Async Actions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异步之前及异步完成之后各发布一个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，可以利用中间件包装该行为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中间件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第三方扩展在发布一个</a:t>
            </a:r>
            <a:r>
              <a:rPr lang="en-US" altLang="zh-CN" dirty="0" smtClean="0"/>
              <a:t>action</a:t>
            </a:r>
            <a:r>
              <a:rPr lang="zh-CN" altLang="en-US" dirty="0" smtClean="0"/>
              <a:t>和到达</a:t>
            </a:r>
            <a:r>
              <a:rPr lang="en-US" altLang="zh-CN" dirty="0" smtClean="0"/>
              <a:t>reducer</a:t>
            </a:r>
            <a:r>
              <a:rPr lang="zh-CN" altLang="en-US" dirty="0" smtClean="0"/>
              <a:t>之间的插入点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组件定义方式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函数式组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function Welcome(props){</a:t>
            </a:r>
          </a:p>
          <a:p>
            <a:pPr>
              <a:buNone/>
            </a:pPr>
            <a:r>
              <a:rPr lang="en-US" altLang="zh-CN" dirty="0" smtClean="0"/>
              <a:t>	return &lt;h1&gt;Hello,{props.name}&lt;/h1&gt;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r>
              <a:rPr lang="en-US" altLang="zh-CN" dirty="0" smtClean="0"/>
              <a:t>Class</a:t>
            </a:r>
            <a:r>
              <a:rPr lang="zh-CN" altLang="en-US" dirty="0" smtClean="0"/>
              <a:t>组</a:t>
            </a:r>
            <a:r>
              <a:rPr lang="zh-CN" altLang="en-US" dirty="0" smtClean="0"/>
              <a:t>件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class Welcome extends React.Component{</a:t>
            </a:r>
          </a:p>
          <a:p>
            <a:pPr>
              <a:buNone/>
            </a:pPr>
            <a:r>
              <a:rPr lang="en-US" altLang="zh-CN" dirty="0" smtClean="0"/>
              <a:t>	render(){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return &lt;h1&gt;Hello,{this.props.name}&lt;/h1&gt;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}</a:t>
            </a:r>
          </a:p>
          <a:p>
            <a:pPr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函数式组件 </a:t>
            </a:r>
            <a:r>
              <a:rPr lang="en-US" altLang="zh-CN" dirty="0" smtClean="0"/>
              <a:t>&amp; class</a:t>
            </a:r>
            <a:r>
              <a:rPr lang="zh-CN" altLang="en-US" dirty="0" smtClean="0"/>
              <a:t>组件差异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tate</a:t>
            </a:r>
          </a:p>
          <a:p>
            <a:r>
              <a:rPr lang="zh-CN" altLang="en-US" dirty="0" smtClean="0"/>
              <a:t>生</a:t>
            </a:r>
            <a:r>
              <a:rPr lang="zh-CN" altLang="en-US" dirty="0" smtClean="0"/>
              <a:t>命周期</a:t>
            </a:r>
            <a:endParaRPr lang="en-US" altLang="zh-CN" dirty="0" smtClean="0"/>
          </a:p>
          <a:p>
            <a:r>
              <a:rPr lang="en-US" altLang="zh-CN" dirty="0" smtClean="0"/>
              <a:t>refs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en-US" altLang="zh-CN" dirty="0" smtClean="0"/>
              <a:t>rops</a:t>
            </a:r>
          </a:p>
          <a:p>
            <a:r>
              <a:rPr lang="en-US" altLang="zh-CN" dirty="0" smtClean="0"/>
              <a:t>state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</a:t>
            </a:r>
            <a:r>
              <a:rPr lang="en-US" altLang="zh-CN" dirty="0" smtClean="0"/>
              <a:t>tate</a:t>
            </a:r>
            <a:r>
              <a:rPr lang="zh-CN" altLang="en-US" dirty="0" smtClean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不要直接修改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，通过</a:t>
            </a:r>
            <a:r>
              <a:rPr lang="en-US" altLang="zh-CN" dirty="0" smtClean="0"/>
              <a:t>setState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state</a:t>
            </a:r>
          </a:p>
          <a:p>
            <a:r>
              <a:rPr lang="en-US" altLang="zh-CN" dirty="0" smtClean="0"/>
              <a:t>s</a:t>
            </a:r>
            <a:r>
              <a:rPr lang="en-US" altLang="zh-CN" dirty="0" smtClean="0"/>
              <a:t>tate</a:t>
            </a:r>
            <a:r>
              <a:rPr lang="zh-CN" altLang="en-US" dirty="0" smtClean="0"/>
              <a:t>更新可能是异步的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//wrong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this.setState({counter:this.state.counter+this.props.increment});</a:t>
            </a:r>
          </a:p>
          <a:p>
            <a:pPr>
              <a:buNone/>
            </a:pPr>
            <a:r>
              <a:rPr lang="en-US" altLang="zh-CN" dirty="0" smtClean="0"/>
              <a:t>//correct</a:t>
            </a:r>
          </a:p>
          <a:p>
            <a:pPr>
              <a:buNone/>
            </a:pPr>
            <a:r>
              <a:rPr lang="en-US" altLang="zh-CN" dirty="0" smtClean="0"/>
              <a:t>this.setState((state,props)=&gt;{state.counter+props.increment})</a:t>
            </a:r>
          </a:p>
          <a:p>
            <a:r>
              <a:rPr lang="en-US" altLang="zh-CN" dirty="0" smtClean="0"/>
              <a:t>state</a:t>
            </a:r>
            <a:r>
              <a:rPr lang="zh-CN" altLang="en-US" dirty="0" smtClean="0"/>
              <a:t>更新会被合并（</a:t>
            </a:r>
            <a:r>
              <a:rPr lang="en-US" altLang="zh-CN" dirty="0" smtClean="0"/>
              <a:t>shallow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事件处理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使用驼峰格式的事件名</a:t>
            </a:r>
            <a:endParaRPr lang="en-US" altLang="zh-CN" dirty="0" smtClean="0"/>
          </a:p>
          <a:p>
            <a:r>
              <a:rPr lang="zh-CN" altLang="en-US" dirty="0" smtClean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JSX</a:t>
            </a:r>
            <a:r>
              <a:rPr lang="zh-CN" altLang="en-US" dirty="0" smtClean="0"/>
              <a:t>时是传递方法作为事件处理程序</a:t>
            </a:r>
            <a:endParaRPr lang="en-US" altLang="zh-CN" dirty="0" smtClean="0"/>
          </a:p>
          <a:p>
            <a:r>
              <a:rPr lang="zh-CN" altLang="en-US" dirty="0" smtClean="0"/>
              <a:t>必</a:t>
            </a:r>
            <a:r>
              <a:rPr lang="zh-CN" altLang="en-US" dirty="0" smtClean="0"/>
              <a:t>须调用</a:t>
            </a:r>
            <a:r>
              <a:rPr lang="en-US" altLang="zh-CN" dirty="0" smtClean="0"/>
              <a:t>preventDefault</a:t>
            </a:r>
            <a:r>
              <a:rPr lang="zh-CN" altLang="en-US" dirty="0" smtClean="0"/>
              <a:t>阻止默认行为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条件渲染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</a:t>
            </a:r>
            <a:r>
              <a:rPr lang="en-US" altLang="zh-CN" dirty="0" smtClean="0"/>
              <a:t>f</a:t>
            </a:r>
          </a:p>
          <a:p>
            <a:r>
              <a:rPr lang="zh-CN" altLang="en-US" dirty="0" smtClean="0"/>
              <a:t>三目运算</a:t>
            </a:r>
            <a:endParaRPr lang="en-US" altLang="zh-CN" dirty="0" smtClean="0"/>
          </a:p>
          <a:p>
            <a:r>
              <a:rPr lang="en-US" altLang="zh-CN" dirty="0" smtClean="0"/>
              <a:t>&amp;&amp;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列表渲染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</a:p>
          <a:p>
            <a:r>
              <a:rPr lang="en-US" altLang="zh-CN" dirty="0" smtClean="0"/>
              <a:t>a</a:t>
            </a:r>
            <a:r>
              <a:rPr lang="en-US" altLang="zh-CN" dirty="0" smtClean="0"/>
              <a:t>rray.map</a:t>
            </a:r>
          </a:p>
          <a:p>
            <a:r>
              <a:rPr lang="en-US" altLang="zh-CN" dirty="0" smtClean="0"/>
              <a:t>key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1456</Words>
  <PresentationFormat>全屏显示(4:3)</PresentationFormat>
  <Paragraphs>217</Paragraphs>
  <Slides>26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React</vt:lpstr>
      <vt:lpstr>特点</vt:lpstr>
      <vt:lpstr>组件定义方式</vt:lpstr>
      <vt:lpstr>函数式组件 &amp; class组件差异</vt:lpstr>
      <vt:lpstr>数据</vt:lpstr>
      <vt:lpstr>state注意事项</vt:lpstr>
      <vt:lpstr>事件处理</vt:lpstr>
      <vt:lpstr>条件渲染</vt:lpstr>
      <vt:lpstr>列表渲染</vt:lpstr>
      <vt:lpstr>状态提升</vt:lpstr>
      <vt:lpstr>父子组件通信</vt:lpstr>
      <vt:lpstr>生命周期</vt:lpstr>
      <vt:lpstr>HOC</vt:lpstr>
      <vt:lpstr>JSX</vt:lpstr>
      <vt:lpstr>插槽</vt:lpstr>
      <vt:lpstr>refs</vt:lpstr>
      <vt:lpstr>Props类型检查</vt:lpstr>
      <vt:lpstr>其他</vt:lpstr>
      <vt:lpstr>Redux</vt:lpstr>
      <vt:lpstr>特点</vt:lpstr>
      <vt:lpstr>Actions</vt:lpstr>
      <vt:lpstr>Reducers</vt:lpstr>
      <vt:lpstr>Store</vt:lpstr>
      <vt:lpstr>与React一同使用</vt:lpstr>
      <vt:lpstr>Async Actions</vt:lpstr>
      <vt:lpstr>中间件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Magic</dc:creator>
  <cp:lastModifiedBy>Sunny</cp:lastModifiedBy>
  <cp:revision>36</cp:revision>
  <dcterms:created xsi:type="dcterms:W3CDTF">2019-03-03T12:49:46Z</dcterms:created>
  <dcterms:modified xsi:type="dcterms:W3CDTF">2019-03-03T14:43:17Z</dcterms:modified>
</cp:coreProperties>
</file>