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04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4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3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8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2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5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0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2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2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137D07-DB3A-4963-AF8D-2045F171D058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5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ti4y1V7G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A0632-C999-4D66-A2DC-712DDE64F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030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>
                <a:latin typeface="Bahnschrift SemiBold Condensed" panose="020B0502040204020203" pitchFamily="34" charset="0"/>
              </a:rPr>
              <a:t>Particle System —— </a:t>
            </a:r>
            <a:r>
              <a:rPr lang="en-US" altLang="zh-CN" dirty="0" err="1">
                <a:latin typeface="Bahnschrift SemiBold Condensed" panose="020B0502040204020203" pitchFamily="34" charset="0"/>
              </a:rPr>
              <a:t>Hanabi</a:t>
            </a:r>
            <a:endParaRPr lang="zh-CN" alt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CB4E29B-61E6-46B4-8BCE-F2D902ADC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347"/>
            <a:ext cx="9576618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err="1">
                <a:latin typeface="Bell MT" panose="02020503060305020303" pitchFamily="18" charset="0"/>
              </a:rPr>
              <a:t>LittleRewriter</a:t>
            </a:r>
            <a:endParaRPr lang="en-US" altLang="zh-CN" sz="3200" dirty="0">
              <a:latin typeface="Bell MT" panose="02020503060305020303" pitchFamily="18" charset="0"/>
            </a:endParaRPr>
          </a:p>
          <a:p>
            <a:pPr algn="r"/>
            <a:r>
              <a:rPr lang="en-US" altLang="zh-CN" sz="3200" dirty="0">
                <a:latin typeface="Bell MT" panose="02020503060305020303" pitchFamily="18" charset="0"/>
              </a:rPr>
              <a:t>2021/02/20</a:t>
            </a:r>
            <a:endParaRPr lang="zh-CN" alt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7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E5C3-6235-46D1-BE4B-1BDB645D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设置粒子减速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7714F-A8A4-4A90-8AAF-73C04170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0" y="1828800"/>
            <a:ext cx="3585741" cy="4351337"/>
          </a:xfrm>
        </p:spPr>
        <p:txBody>
          <a:bodyPr/>
          <a:lstStyle/>
          <a:p>
            <a:r>
              <a:rPr lang="zh-CN" altLang="en-US" dirty="0"/>
              <a:t>烟花会受到重力作用</a:t>
            </a:r>
            <a:endParaRPr lang="en-US" altLang="zh-CN" dirty="0"/>
          </a:p>
          <a:p>
            <a:r>
              <a:rPr lang="zh-CN" altLang="en-US" dirty="0"/>
              <a:t>随着速度变化而减速</a:t>
            </a:r>
            <a:endParaRPr lang="en-US" altLang="zh-CN" dirty="0"/>
          </a:p>
          <a:p>
            <a:r>
              <a:rPr lang="zh-CN" altLang="en-US" dirty="0"/>
              <a:t>最后再空中绽放开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所以要先模拟这个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Drag</a:t>
            </a:r>
            <a:r>
              <a:rPr lang="zh-CN" altLang="en-US" dirty="0"/>
              <a:t>是阻力</a:t>
            </a:r>
            <a:endParaRPr lang="en-US" altLang="zh-CN" dirty="0"/>
          </a:p>
          <a:p>
            <a:r>
              <a:rPr lang="zh-CN" altLang="en-US" dirty="0"/>
              <a:t>取消选择</a:t>
            </a:r>
            <a:r>
              <a:rPr lang="en-US" altLang="zh-CN" dirty="0"/>
              <a:t>Multiply by Size</a:t>
            </a:r>
            <a:r>
              <a:rPr lang="zh-CN" altLang="en-US" dirty="0"/>
              <a:t>，防止大粒子产生阻滞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433F5C-0EC6-45B2-BB23-0AB42F49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48" y="1958293"/>
            <a:ext cx="4651128" cy="1865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DD5306-C80D-4446-B103-9697A154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7" y="4004468"/>
            <a:ext cx="168416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224E1-DBBE-4AB4-9313-8F31D5AD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设计粒子材质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13A98-E119-4C76-BE36-18527608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345" y="1828800"/>
            <a:ext cx="2809886" cy="4351337"/>
          </a:xfrm>
        </p:spPr>
        <p:txBody>
          <a:bodyPr/>
          <a:lstStyle/>
          <a:p>
            <a:r>
              <a:rPr lang="zh-CN" altLang="en-US" dirty="0"/>
              <a:t>制作一个材质球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Rendering Mode</a:t>
            </a:r>
            <a:r>
              <a:rPr lang="zh-CN" altLang="en-US" dirty="0"/>
              <a:t>为</a:t>
            </a:r>
            <a:r>
              <a:rPr lang="en-US" altLang="zh-CN" dirty="0"/>
              <a:t>Additive</a:t>
            </a:r>
          </a:p>
          <a:p>
            <a:endParaRPr lang="en-US" altLang="zh-CN" dirty="0"/>
          </a:p>
          <a:p>
            <a:r>
              <a:rPr lang="zh-CN" altLang="en-US" dirty="0"/>
              <a:t>设置漫反射贴图和颜色</a:t>
            </a:r>
            <a:r>
              <a:rPr lang="en-US" altLang="zh-CN" dirty="0"/>
              <a:t>Intensity </a:t>
            </a:r>
            <a:r>
              <a:rPr lang="zh-CN" altLang="en-US" dirty="0"/>
              <a:t>强度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D95A4-7238-473E-A4E0-CAC0BD8E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0" y="1910868"/>
            <a:ext cx="4274406" cy="3921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57E1E6-5601-4CBA-8ABF-E3A9290D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59" y="1942037"/>
            <a:ext cx="2091733" cy="17929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93F265-C575-4074-96EA-D18FD9378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76" y="3703783"/>
            <a:ext cx="1289697" cy="11702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685B61-7468-4C9F-AF22-C116A95DC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659" y="4850955"/>
            <a:ext cx="201947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86A85-B1D5-46FF-935F-24FFB710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设置粒子材质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71615-9C4C-4940-ACD7-BFF52FDB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2" y="1828800"/>
            <a:ext cx="4223050" cy="4351337"/>
          </a:xfrm>
        </p:spPr>
        <p:txBody>
          <a:bodyPr/>
          <a:lstStyle/>
          <a:p>
            <a:r>
              <a:rPr lang="zh-CN" altLang="en-US" dirty="0"/>
              <a:t>将这一材质进行赋值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922BDB-F177-43A7-A8DA-FEAF7A0C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60" y="1828800"/>
            <a:ext cx="3867753" cy="932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06E9FA-10EE-4893-A4C6-64494ADE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60" y="3112850"/>
            <a:ext cx="2006376" cy="24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8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63BB1-B132-4DC3-AA78-A86FA6CC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设置粒子拖尾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EBF78-B0C4-46F9-9F53-02D87F44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364" y="1828800"/>
            <a:ext cx="5192868" cy="4351337"/>
          </a:xfrm>
        </p:spPr>
        <p:txBody>
          <a:bodyPr/>
          <a:lstStyle/>
          <a:p>
            <a:r>
              <a:rPr lang="en-US" altLang="zh-CN" dirty="0"/>
              <a:t>Ratio </a:t>
            </a:r>
            <a:r>
              <a:rPr lang="zh-CN" altLang="en-US" dirty="0"/>
              <a:t>产生拖尾比例</a:t>
            </a:r>
            <a:endParaRPr lang="en-US" altLang="zh-CN" dirty="0"/>
          </a:p>
          <a:p>
            <a:r>
              <a:rPr lang="en-US" altLang="zh-CN" dirty="0" err="1"/>
              <a:t>LifeTime</a:t>
            </a:r>
            <a:r>
              <a:rPr lang="en-US" altLang="zh-CN" dirty="0"/>
              <a:t> </a:t>
            </a:r>
            <a:r>
              <a:rPr lang="zh-CN" altLang="en-US" dirty="0"/>
              <a:t>拖尾的生存时间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Color over trail </a:t>
            </a:r>
            <a:r>
              <a:rPr lang="zh-CN" altLang="en-US" dirty="0"/>
              <a:t>颜色随轨迹变化</a:t>
            </a:r>
            <a:endParaRPr lang="en-US" altLang="zh-CN" dirty="0"/>
          </a:p>
          <a:p>
            <a:r>
              <a:rPr lang="en-US" altLang="zh-CN" dirty="0"/>
              <a:t>Gradient </a:t>
            </a:r>
            <a:r>
              <a:rPr lang="zh-CN" altLang="en-US" dirty="0"/>
              <a:t>渐变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E68906-099E-45F1-BA97-CAB5B66A0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92" t="61217" b="27812"/>
          <a:stretch/>
        </p:blipFill>
        <p:spPr>
          <a:xfrm>
            <a:off x="648271" y="4648432"/>
            <a:ext cx="3604514" cy="1256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0AA02D-45CA-4EAE-B95A-FE39E45C2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4" y="4518399"/>
            <a:ext cx="4951145" cy="1973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708486-7AE4-4481-87D5-1842AB951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1" y="1934009"/>
            <a:ext cx="3632391" cy="27144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C3B3B1-53C2-414C-8563-8102EC7D8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541" y="1691321"/>
            <a:ext cx="1491051" cy="2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2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B93DD-E722-4B26-ACB2-5B58A250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创建拖尾材质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AC133-EBC9-49C1-A2A0-4EC4DA7E4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691" y="1828800"/>
            <a:ext cx="4398540" cy="1237673"/>
          </a:xfrm>
        </p:spPr>
        <p:txBody>
          <a:bodyPr/>
          <a:lstStyle/>
          <a:p>
            <a:r>
              <a:rPr lang="zh-CN" altLang="en-US" dirty="0"/>
              <a:t>不知道为啥标准</a:t>
            </a:r>
            <a:r>
              <a:rPr lang="en-US" altLang="zh-CN" dirty="0"/>
              <a:t>Particle Shader</a:t>
            </a:r>
            <a:r>
              <a:rPr lang="zh-CN" altLang="en-US" dirty="0"/>
              <a:t>渲不出来</a:t>
            </a:r>
            <a:endParaRPr lang="en-US" altLang="zh-CN" dirty="0"/>
          </a:p>
          <a:p>
            <a:r>
              <a:rPr lang="zh-CN" altLang="en-US" dirty="0"/>
              <a:t>换成</a:t>
            </a:r>
            <a:r>
              <a:rPr lang="en-US" altLang="zh-CN" dirty="0"/>
              <a:t>Mobile</a:t>
            </a:r>
            <a:r>
              <a:rPr lang="zh-CN" altLang="en-US" dirty="0"/>
              <a:t>好了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7DE526-C0D0-4077-97F7-C504FA30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4" y="1947750"/>
            <a:ext cx="3808435" cy="24579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E771B6-0B18-4BA0-80F7-1088D272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04" y="4622943"/>
            <a:ext cx="3972551" cy="11083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8AECD8-388C-4119-AA9F-2C3BC7A98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345" y="3066473"/>
            <a:ext cx="1947673" cy="30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0B302-84DA-44BC-A30D-6C9AD1BF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创建发射轨迹云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5345A-C2F2-4C99-9A89-3D004CE16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456" y="1828799"/>
            <a:ext cx="4001377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新的粒子系统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33C272-5ABA-43F6-AA17-B7592E6A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42" y="2379243"/>
            <a:ext cx="3471272" cy="119149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BABD333-CBC3-43BA-A9C7-F67888AE21FD}"/>
              </a:ext>
            </a:extLst>
          </p:cNvPr>
          <p:cNvSpPr txBox="1">
            <a:spLocks/>
          </p:cNvSpPr>
          <p:nvPr/>
        </p:nvSpPr>
        <p:spPr>
          <a:xfrm>
            <a:off x="7571142" y="1815822"/>
            <a:ext cx="4001377" cy="56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原先的粒子系统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851101-1F00-407C-AE73-4F68447D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0" y="2379243"/>
            <a:ext cx="3570952" cy="15605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A7C075-318C-498D-9E68-21C3F259E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30" y="3939813"/>
            <a:ext cx="3549056" cy="7153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13681D9-51D8-4AC7-BD27-2770DEFF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43" y="4655127"/>
            <a:ext cx="3471305" cy="4433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123BDA4-4893-452B-811C-FA197358A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633" y="2350879"/>
            <a:ext cx="2823202" cy="7454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4F21CF4-2488-49F5-BFF1-542D19E2B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633" y="3096331"/>
            <a:ext cx="2812024" cy="269771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FFBA85D-4CD6-4B1F-A1F6-08A7D59A1B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141" y="3755889"/>
            <a:ext cx="1739113" cy="237243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C90C443-7638-4943-998E-F4C7B5342A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543" y="5080855"/>
            <a:ext cx="3509642" cy="7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5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74C2-3988-4067-BFE7-06B31BE1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创建礼花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D5E68-2300-4A66-AE89-E0FD715F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E2CF87-2CFF-49E4-A827-6987DB53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776557"/>
            <a:ext cx="2987299" cy="23624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34AE74-05BE-406C-900D-8688D349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69" y="4138961"/>
            <a:ext cx="2987299" cy="18478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F0302E-5842-49BF-AF95-454FD8FA7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043" y="1776557"/>
            <a:ext cx="3432848" cy="10128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FE08422-3D23-4DD2-8447-64B9B643E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042" y="2789382"/>
            <a:ext cx="3432847" cy="9897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662D002-2324-428F-9AAF-C0A294C4A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039" y="3779112"/>
            <a:ext cx="3454205" cy="18478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529B35-840D-45C0-A782-2BA64CEFB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586" y="1818496"/>
            <a:ext cx="2833804" cy="26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B61FF-B048-42CC-BBC6-6C90F131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再炸一把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3894E-D57A-4017-B5B2-A39DF98D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513179-22C1-40C0-AB09-1CF53760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37" y="1691322"/>
            <a:ext cx="3463481" cy="25954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704D24-346F-4537-94FE-DBACCFFD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37" y="4235608"/>
            <a:ext cx="3457422" cy="23406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C267D4-5856-4CCB-BAE6-BA63F55B0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359" y="1697937"/>
            <a:ext cx="3191148" cy="4633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D9CF11-B912-4C05-A287-8A838FB7A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359" y="2152816"/>
            <a:ext cx="3191148" cy="7658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127C02-2A1E-4D06-B63E-C9EBDC951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358" y="2918691"/>
            <a:ext cx="3192703" cy="10991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1B8EA4B-71DE-4C2A-BD42-10CE8FD59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9358" y="4011958"/>
            <a:ext cx="2730497" cy="25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2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E5288-5179-498A-955F-5C171225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添加屏幕后处理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B3F43-8EC4-4CA4-AA79-AA889031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包管理器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D8A0B3-4569-4992-8AE7-7A1DDCA17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5" t="2290" r="63257" b="80606"/>
          <a:stretch/>
        </p:blipFill>
        <p:spPr>
          <a:xfrm>
            <a:off x="1077559" y="2650837"/>
            <a:ext cx="3300654" cy="1690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D301C6-2DA4-447B-A48A-58BF1125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26" y="1828800"/>
            <a:ext cx="5110393" cy="41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19473-C5B8-4DA0-A9BB-E638A581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设置相机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FE7EE-C303-4DEE-B1F2-3490737A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406" y="1828801"/>
            <a:ext cx="4867825" cy="932872"/>
          </a:xfrm>
        </p:spPr>
        <p:txBody>
          <a:bodyPr/>
          <a:lstStyle/>
          <a:p>
            <a:r>
              <a:rPr lang="zh-CN" altLang="en-US" dirty="0"/>
              <a:t>新建一个默认的</a:t>
            </a:r>
            <a:r>
              <a:rPr lang="en-US" altLang="zh-CN" dirty="0"/>
              <a:t>Profile</a:t>
            </a:r>
            <a:r>
              <a:rPr lang="zh-CN" altLang="en-US" dirty="0"/>
              <a:t>文件，应用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/>
              <a:t>Bloom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1372C6-7FFF-4A01-B6DF-21EEAED8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8" y="1691322"/>
            <a:ext cx="3552044" cy="37950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C30D8E-DEA8-4437-8372-8053E7E3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07" y="3194054"/>
            <a:ext cx="3812848" cy="29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9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6199E-EB41-4143-9D38-F7C3797B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（不）常见的</a:t>
            </a:r>
            <a:r>
              <a:rPr lang="en-US" altLang="zh-CN" dirty="0"/>
              <a:t>Unity</a:t>
            </a:r>
            <a:r>
              <a:rPr lang="zh-CN" altLang="en-US" dirty="0"/>
              <a:t>美术组件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6DDDB-79B4-415A-A836-B411BBF8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8" y="2140903"/>
            <a:ext cx="4464673" cy="4351337"/>
          </a:xfrm>
        </p:spPr>
        <p:txBody>
          <a:bodyPr/>
          <a:lstStyle/>
          <a:p>
            <a:r>
              <a:rPr lang="en-US" altLang="zh-CN" dirty="0"/>
              <a:t>Effects</a:t>
            </a:r>
          </a:p>
          <a:p>
            <a:pPr lvl="1"/>
            <a:r>
              <a:rPr lang="en-US" altLang="zh-CN" dirty="0"/>
              <a:t>Particle System / Particle System Field</a:t>
            </a:r>
          </a:p>
          <a:p>
            <a:pPr lvl="1"/>
            <a:r>
              <a:rPr lang="en-US" altLang="zh-CN" dirty="0"/>
              <a:t>Trail Renderer / Line Renderer</a:t>
            </a:r>
          </a:p>
          <a:p>
            <a:pPr lvl="1"/>
            <a:r>
              <a:rPr lang="en-US" altLang="zh-CN" dirty="0"/>
              <a:t>Lens Flare, Halo, …</a:t>
            </a:r>
          </a:p>
          <a:p>
            <a:r>
              <a:rPr lang="en-US" altLang="zh-CN" dirty="0"/>
              <a:t>Light</a:t>
            </a:r>
          </a:p>
          <a:p>
            <a:pPr lvl="1"/>
            <a:r>
              <a:rPr lang="en-US" altLang="zh-CN" dirty="0"/>
              <a:t>Point Light</a:t>
            </a:r>
          </a:p>
          <a:p>
            <a:pPr lvl="1"/>
            <a:r>
              <a:rPr lang="en-US" altLang="zh-CN" dirty="0"/>
              <a:t>Directional Light</a:t>
            </a:r>
          </a:p>
          <a:p>
            <a:pPr lvl="1"/>
            <a:r>
              <a:rPr lang="en-US" altLang="zh-CN" dirty="0"/>
              <a:t>Spot Light</a:t>
            </a:r>
          </a:p>
          <a:p>
            <a:pPr lvl="1"/>
            <a:r>
              <a:rPr lang="en-US" altLang="zh-CN" dirty="0"/>
              <a:t>Area Light</a:t>
            </a:r>
          </a:p>
          <a:p>
            <a:r>
              <a:rPr lang="en-US" altLang="zh-CN" dirty="0"/>
              <a:t>Texture</a:t>
            </a:r>
          </a:p>
          <a:p>
            <a:r>
              <a:rPr lang="en-US" altLang="zh-CN" dirty="0" err="1"/>
              <a:t>CubeMap</a:t>
            </a:r>
            <a:r>
              <a:rPr lang="en-US" altLang="zh-CN" dirty="0"/>
              <a:t> / </a:t>
            </a:r>
            <a:r>
              <a:rPr lang="en-US" altLang="zh-CN" dirty="0" err="1"/>
              <a:t>SkyBox</a:t>
            </a:r>
            <a:endParaRPr lang="en-US" altLang="zh-CN" dirty="0"/>
          </a:p>
          <a:p>
            <a:r>
              <a:rPr lang="en-US" altLang="zh-CN" dirty="0"/>
              <a:t>Reflection</a:t>
            </a:r>
            <a:r>
              <a:rPr lang="zh-CN" altLang="en-US" dirty="0"/>
              <a:t> </a:t>
            </a:r>
            <a:r>
              <a:rPr lang="en-US" altLang="zh-CN" dirty="0"/>
              <a:t>Probe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7FB00A-3A3F-4B7D-BE59-75D2A08AA22C}"/>
              </a:ext>
            </a:extLst>
          </p:cNvPr>
          <p:cNvSpPr txBox="1">
            <a:spLocks/>
          </p:cNvSpPr>
          <p:nvPr/>
        </p:nvSpPr>
        <p:spPr>
          <a:xfrm>
            <a:off x="5844956" y="2140903"/>
            <a:ext cx="4464673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Terrain</a:t>
            </a:r>
          </a:p>
          <a:p>
            <a:r>
              <a:rPr lang="en-US" altLang="zh-CN" dirty="0"/>
              <a:t>Tree Editor</a:t>
            </a:r>
          </a:p>
          <a:p>
            <a:r>
              <a:rPr lang="en-US" altLang="zh-CN" dirty="0"/>
              <a:t>Shader</a:t>
            </a:r>
          </a:p>
          <a:p>
            <a:r>
              <a:rPr lang="zh-CN" altLang="en-US" dirty="0"/>
              <a:t>渲染管线</a:t>
            </a:r>
            <a:endParaRPr lang="en-US" altLang="zh-CN" dirty="0"/>
          </a:p>
          <a:p>
            <a:r>
              <a:rPr lang="zh-CN" altLang="en-US" dirty="0"/>
              <a:t>后处理</a:t>
            </a:r>
            <a:endParaRPr lang="en-US" altLang="zh-CN" dirty="0"/>
          </a:p>
          <a:p>
            <a:r>
              <a:rPr lang="en-US" altLang="zh-CN" dirty="0"/>
              <a:t>Animation</a:t>
            </a:r>
          </a:p>
          <a:p>
            <a:pPr lvl="1"/>
            <a:r>
              <a:rPr lang="zh-CN" altLang="en-US" dirty="0"/>
              <a:t>动画剪辑</a:t>
            </a:r>
            <a:endParaRPr lang="en-US" altLang="zh-CN" dirty="0"/>
          </a:p>
          <a:p>
            <a:pPr lvl="1"/>
            <a:r>
              <a:rPr lang="en-US" altLang="zh-CN" dirty="0"/>
              <a:t>Animator Controller</a:t>
            </a:r>
          </a:p>
          <a:p>
            <a:pPr lvl="2"/>
            <a:r>
              <a:rPr lang="zh-CN" altLang="en-US" dirty="0"/>
              <a:t>动画状态机</a:t>
            </a:r>
            <a:endParaRPr lang="en-US" altLang="zh-CN" dirty="0"/>
          </a:p>
          <a:p>
            <a:pPr lvl="2"/>
            <a:r>
              <a:rPr lang="zh-CN" altLang="en-US" dirty="0"/>
              <a:t>混合树</a:t>
            </a:r>
            <a:endParaRPr lang="en-US" altLang="zh-CN" dirty="0"/>
          </a:p>
          <a:p>
            <a:pPr lvl="2"/>
            <a:r>
              <a:rPr lang="en-US" altLang="zh-CN" dirty="0"/>
              <a:t>IK</a:t>
            </a:r>
          </a:p>
        </p:txBody>
      </p:sp>
    </p:spTree>
    <p:extLst>
      <p:ext uri="{BB962C8B-B14F-4D97-AF65-F5344CB8AC3E}">
        <p14:creationId xmlns:p14="http://schemas.microsoft.com/office/powerpoint/2010/main" val="391691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F247E-C12E-489E-ADE5-51E96B98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23AB3-A75A-4B66-AC36-49AC4E52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新建一个</a:t>
            </a:r>
            <a:r>
              <a:rPr lang="en-US" altLang="zh-CN" dirty="0"/>
              <a:t>post</a:t>
            </a:r>
            <a:r>
              <a:rPr lang="zh-CN" altLang="en-US" dirty="0"/>
              <a:t>层</a:t>
            </a:r>
            <a:endParaRPr lang="en-US" altLang="zh-CN" dirty="0"/>
          </a:p>
          <a:p>
            <a:r>
              <a:rPr lang="zh-CN" altLang="en-US" dirty="0"/>
              <a:t>相机、烟花均设置在这一层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670444-9156-4B58-9D54-2D8BC809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17189"/>
            <a:ext cx="3876449" cy="2986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2C146F-2C81-416D-802D-393E3FD3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515" y="1576533"/>
            <a:ext cx="4194880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9C54-D373-4C60-8CC2-48063314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 面板参数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FEC47-48D3-46AB-A99C-0A2298F8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06764"/>
          </a:xfrm>
        </p:spPr>
        <p:txBody>
          <a:bodyPr/>
          <a:lstStyle/>
          <a:p>
            <a:r>
              <a:rPr lang="zh-CN" altLang="en-US" dirty="0"/>
              <a:t>随便做的，效果不太好</a:t>
            </a:r>
            <a:endParaRPr lang="en-US" altLang="zh-CN" dirty="0"/>
          </a:p>
          <a:p>
            <a:r>
              <a:rPr lang="zh-CN" altLang="en-US" dirty="0"/>
              <a:t>建议自己多调一调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48139-38AB-4988-BE0D-5038B3B4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40" y="2893292"/>
            <a:ext cx="2994920" cy="29187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2ED1E-8D2A-4C6D-A8E0-0CFB4E49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93" y="604929"/>
            <a:ext cx="2949196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8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7B938-96B3-44FF-B596-A38651AE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C5A30-D181-4C3E-9A0D-86AC46D0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B14192-7B06-4A7E-88B5-0BFE5724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15" y="215908"/>
            <a:ext cx="3063505" cy="51515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981449-2C49-47BB-B42E-10BFB9B5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19" y="215908"/>
            <a:ext cx="3130715" cy="4513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36AD7D-9FD0-499C-9FB9-A4FEDF55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484" y="215908"/>
            <a:ext cx="3063505" cy="47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8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A78A7-F84A-4503-8B2D-8CDB2848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5281E-AF0C-46A7-A83B-C5E2BC9D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60001-56D2-432C-BFED-F3AC1BD6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4" y="255747"/>
            <a:ext cx="3503671" cy="59243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B9C730-1B66-42E3-825B-F54A597EA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75" y="255746"/>
            <a:ext cx="3490200" cy="59243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FBEF76-8943-4FCB-8483-D93223859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74" y="255744"/>
            <a:ext cx="2387807" cy="59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6A0A2-C3C3-418A-9EF3-88030C38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82185-4443-4250-BE05-4D334C9B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16BD8-ABD1-4D41-8308-EAA50F38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69" y="365759"/>
            <a:ext cx="3290045" cy="5814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A3CE6A-EC07-4531-B483-D74FECF0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13" y="365758"/>
            <a:ext cx="3304661" cy="44556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DEAF4C-DCF3-47B8-86BC-D7CE1989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12" y="4821382"/>
            <a:ext cx="3315854" cy="6188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36AE0D-D066-40A8-8701-C466929DB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772" y="365757"/>
            <a:ext cx="2918713" cy="815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9DB3C3-C71F-4685-B92E-513E1A204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268" y="1181168"/>
            <a:ext cx="3048264" cy="27281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10DD51-1373-4FBA-B801-7CD9788D5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9669" y="3916468"/>
            <a:ext cx="2685058" cy="25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90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B7912-79A6-4CA3-BF05-7140E51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075FFE9-D8AD-4C5A-8413-740DE72F5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915" y="365760"/>
            <a:ext cx="3416209" cy="551780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993D2C-7C7E-4961-8D79-6BB628C2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94" y="365760"/>
            <a:ext cx="3321269" cy="5814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12D2F1-6D74-4372-B035-54FA54B4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62" y="365760"/>
            <a:ext cx="3355753" cy="4603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F25754-1435-4A4D-9818-A8754363E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61" y="4969164"/>
            <a:ext cx="3324041" cy="4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6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8D9B7-533D-451B-8146-F4C67003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D7F42-E7EE-4112-B7E1-8B2E42E7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21D24-C44B-48E1-B056-C91897CF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8" y="365760"/>
            <a:ext cx="3309924" cy="56378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099A28-E62D-41E8-82B8-9B57069E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21" y="365760"/>
            <a:ext cx="3176221" cy="4351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2CD8D-521F-409C-B431-C33BC87C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920" y="4717096"/>
            <a:ext cx="3176221" cy="4331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020259-CC25-4566-94D7-6B33AA604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141" y="365759"/>
            <a:ext cx="3589064" cy="28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6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20B7A6-0A99-4AA9-8865-D323CC695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BED0584-F1BD-4307-A395-C66D65944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C90F-1CEF-4296-940A-43BEAF4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D847F-E7CC-45DB-AD27-FC9A0414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基本上是从这现学的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https://www.bilibili.com/video/BV1ti4y1V7Gc</a:t>
            </a:r>
            <a:endParaRPr lang="en-US" altLang="zh-CN" dirty="0"/>
          </a:p>
          <a:p>
            <a:r>
              <a:rPr lang="zh-CN" altLang="en-US" dirty="0"/>
              <a:t>建议</a:t>
            </a:r>
            <a:r>
              <a:rPr lang="en-US" altLang="zh-CN" dirty="0"/>
              <a:t>1.5</a:t>
            </a:r>
            <a:r>
              <a:rPr lang="zh-CN" altLang="en-US" dirty="0"/>
              <a:t>倍速观看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9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C3C77-DDF5-488C-8966-B4E175F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调整环境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BD824-5BB8-4761-B6BB-1FD9D48D2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564" y="1828800"/>
            <a:ext cx="3973668" cy="4351337"/>
          </a:xfrm>
        </p:spPr>
        <p:txBody>
          <a:bodyPr/>
          <a:lstStyle/>
          <a:p>
            <a:r>
              <a:rPr lang="zh-CN" altLang="en-US" dirty="0"/>
              <a:t>新建材质，调整参数</a:t>
            </a:r>
            <a:endParaRPr lang="en-US" altLang="zh-CN" dirty="0"/>
          </a:p>
          <a:p>
            <a:r>
              <a:rPr lang="zh-CN" altLang="en-US" dirty="0"/>
              <a:t>将材质赋给全局光的天空盒材质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D1532D-B893-4302-BDDC-B525ACD0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82" y="1940431"/>
            <a:ext cx="3228307" cy="22788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09DCB0-7083-45B4-867C-B3C217F8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82" y="4468345"/>
            <a:ext cx="3856054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C3F0F-979C-4331-91E5-7182A9B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新建粒子特效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9F3A2-0454-49D6-A1ED-B95982826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C992E8-5477-4F81-92CA-EA679A820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" t="32998" r="61515" b="28484"/>
          <a:stretch/>
        </p:blipFill>
        <p:spPr>
          <a:xfrm>
            <a:off x="877455" y="2535094"/>
            <a:ext cx="3943928" cy="2641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57C826-6647-4E3F-BB8D-51E7CEF4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06" y="2446073"/>
            <a:ext cx="2019475" cy="2819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BC44DA-6F7B-44E2-8F0E-E94F693D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104" y="1828800"/>
            <a:ext cx="3002540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75562-917A-421F-BA39-006DBE6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调整烟花的频率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43834-0B51-4A41-9B15-AA68D160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964" y="2678547"/>
            <a:ext cx="3872068" cy="2503054"/>
          </a:xfrm>
        </p:spPr>
        <p:txBody>
          <a:bodyPr/>
          <a:lstStyle/>
          <a:p>
            <a:r>
              <a:rPr lang="zh-CN" altLang="en-US" dirty="0"/>
              <a:t>系统持续时间</a:t>
            </a:r>
            <a:endParaRPr lang="en-US" altLang="zh-CN" dirty="0"/>
          </a:p>
          <a:p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预热系统</a:t>
            </a:r>
            <a:endParaRPr lang="en-US" altLang="zh-CN" dirty="0"/>
          </a:p>
          <a:p>
            <a:r>
              <a:rPr lang="zh-CN" altLang="en-US" dirty="0"/>
              <a:t>粒子延迟</a:t>
            </a:r>
            <a:endParaRPr lang="en-US" altLang="zh-CN" dirty="0"/>
          </a:p>
          <a:p>
            <a:r>
              <a:rPr lang="zh-CN" altLang="en-US" dirty="0"/>
              <a:t>粒子速度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AB7A85-0568-448F-9BB4-4F866758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1" y="2933199"/>
            <a:ext cx="5383443" cy="17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99945-C668-4C60-BD63-FB4B95A5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限制粒子发射状况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93113-73F9-4A01-B48C-41F72639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35909"/>
            <a:ext cx="3761232" cy="2586182"/>
          </a:xfrm>
        </p:spPr>
        <p:txBody>
          <a:bodyPr/>
          <a:lstStyle/>
          <a:p>
            <a:r>
              <a:rPr lang="zh-CN" altLang="en-US" dirty="0"/>
              <a:t>发射比例随时间变化</a:t>
            </a:r>
            <a:endParaRPr lang="en-US" altLang="zh-CN" dirty="0"/>
          </a:p>
          <a:p>
            <a:r>
              <a:rPr lang="zh-CN" altLang="en-US" dirty="0"/>
              <a:t>发射比例随距离变化</a:t>
            </a:r>
            <a:endParaRPr lang="en-US" altLang="zh-CN" dirty="0"/>
          </a:p>
          <a:p>
            <a:r>
              <a:rPr lang="zh-CN" altLang="en-US" dirty="0"/>
              <a:t>触发器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我们每一次循环发射两个粒子。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D47BD2-E0F0-414C-BD96-24C5A58F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62254"/>
            <a:ext cx="3882758" cy="19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3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531FF-DECF-4C17-A648-8A003996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限制粒子发射范围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946BE-BF1A-40AD-A7C7-3665E474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126" y="1828800"/>
            <a:ext cx="3678105" cy="4351337"/>
          </a:xfrm>
        </p:spPr>
        <p:txBody>
          <a:bodyPr/>
          <a:lstStyle/>
          <a:p>
            <a:r>
              <a:rPr lang="en-US" altLang="zh-CN" dirty="0"/>
              <a:t>Cone</a:t>
            </a:r>
            <a:r>
              <a:rPr lang="zh-CN" altLang="en-US" dirty="0"/>
              <a:t>表示发射范围是圆锥</a:t>
            </a:r>
            <a:endParaRPr lang="en-US" altLang="zh-CN" dirty="0"/>
          </a:p>
          <a:p>
            <a:r>
              <a:rPr lang="en-US" altLang="zh-CN" dirty="0"/>
              <a:t>Angle</a:t>
            </a:r>
            <a:r>
              <a:rPr lang="zh-CN" altLang="en-US" dirty="0"/>
              <a:t>是顶角的角度</a:t>
            </a:r>
            <a:endParaRPr lang="en-US" altLang="zh-CN" dirty="0"/>
          </a:p>
          <a:p>
            <a:r>
              <a:rPr lang="en-US" altLang="zh-CN" dirty="0"/>
              <a:t>Radius</a:t>
            </a:r>
            <a:r>
              <a:rPr lang="zh-CN" altLang="en-US" dirty="0"/>
              <a:t>是半径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831675-4B84-40DA-A61B-C8DE2D10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36" y="3262140"/>
            <a:ext cx="4869305" cy="11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6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AA14-EE79-4BB4-85C3-268A85D4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调摄像机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9A1EB7-FB95-41EB-929E-D751802E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05" y="2663123"/>
            <a:ext cx="4497353" cy="23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1234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风景</Template>
  <TotalTime>648</TotalTime>
  <Words>343</Words>
  <Application>Microsoft Office PowerPoint</Application>
  <PresentationFormat>宽屏</PresentationFormat>
  <Paragraphs>94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Bahnschrift SemiBold Condensed</vt:lpstr>
      <vt:lpstr>Bell MT</vt:lpstr>
      <vt:lpstr>Century Schoolbook</vt:lpstr>
      <vt:lpstr>Wingdings 2</vt:lpstr>
      <vt:lpstr>风景</vt:lpstr>
      <vt:lpstr>Particle System —— Hanabi</vt:lpstr>
      <vt:lpstr>（不）常见的Unity美术组件</vt:lpstr>
      <vt:lpstr>参考</vt:lpstr>
      <vt:lpstr>调整环境</vt:lpstr>
      <vt:lpstr>新建粒子特效</vt:lpstr>
      <vt:lpstr>调整烟花的频率</vt:lpstr>
      <vt:lpstr>限制粒子发射状况</vt:lpstr>
      <vt:lpstr>限制粒子发射范围</vt:lpstr>
      <vt:lpstr>调摄像机</vt:lpstr>
      <vt:lpstr>设置粒子减速</vt:lpstr>
      <vt:lpstr>设计粒子材质</vt:lpstr>
      <vt:lpstr>设置粒子材质</vt:lpstr>
      <vt:lpstr>设置粒子拖尾</vt:lpstr>
      <vt:lpstr>创建拖尾材质</vt:lpstr>
      <vt:lpstr>创建发射轨迹云</vt:lpstr>
      <vt:lpstr>创建礼花</vt:lpstr>
      <vt:lpstr>再炸一把</vt:lpstr>
      <vt:lpstr>添加屏幕后处理</vt:lpstr>
      <vt:lpstr>设置相机</vt:lpstr>
      <vt:lpstr>设置层</vt:lpstr>
      <vt:lpstr>附录  面板参数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System —— Hanabi</dc:title>
  <dc:creator>hlq153@163.com</dc:creator>
  <cp:lastModifiedBy>hlq153@163.com</cp:lastModifiedBy>
  <cp:revision>20</cp:revision>
  <dcterms:created xsi:type="dcterms:W3CDTF">2021-02-22T12:54:06Z</dcterms:created>
  <dcterms:modified xsi:type="dcterms:W3CDTF">2021-02-23T17:02:03Z</dcterms:modified>
</cp:coreProperties>
</file>