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6" r:id="rId30"/>
    <p:sldId id="303" r:id="rId31"/>
    <p:sldId id="304" r:id="rId32"/>
    <p:sldId id="305" r:id="rId33"/>
    <p:sldId id="27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4137D07-DB3A-4963-AF8D-2045F171D058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FDB3E9D-6FD7-4016-A302-01EBCC18C5C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8041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7D07-DB3A-4963-AF8D-2045F171D058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3E9D-6FD7-4016-A302-01EBCC18C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14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7D07-DB3A-4963-AF8D-2045F171D058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3E9D-6FD7-4016-A302-01EBCC18C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22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7D07-DB3A-4963-AF8D-2045F171D058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3E9D-6FD7-4016-A302-01EBCC18C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43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7D07-DB3A-4963-AF8D-2045F171D058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3E9D-6FD7-4016-A302-01EBCC18C5C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981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7D07-DB3A-4963-AF8D-2045F171D058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3E9D-6FD7-4016-A302-01EBCC18C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4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7D07-DB3A-4963-AF8D-2045F171D058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3E9D-6FD7-4016-A302-01EBCC18C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32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7D07-DB3A-4963-AF8D-2045F171D058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3E9D-6FD7-4016-A302-01EBCC18C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05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7D07-DB3A-4963-AF8D-2045F171D058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3E9D-6FD7-4016-A302-01EBCC18C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10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7D07-DB3A-4963-AF8D-2045F171D058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3E9D-6FD7-4016-A302-01EBCC18C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92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7D07-DB3A-4963-AF8D-2045F171D058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3E9D-6FD7-4016-A302-01EBCC18C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92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4137D07-DB3A-4963-AF8D-2045F171D058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FDB3E9D-6FD7-4016-A302-01EBCC18C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75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xV411B7fV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A0632-C999-4D66-A2DC-712DDE64F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855" y="758952"/>
            <a:ext cx="10324763" cy="20304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zh-CN" dirty="0">
                <a:latin typeface="Bahnschrift SemiBold Condensed" panose="020B0502040204020203" pitchFamily="34" charset="0"/>
              </a:rPr>
              <a:t>Shader Graph – Starlight Breaker</a:t>
            </a:r>
            <a:endParaRPr lang="zh-CN" altLang="en-US" dirty="0">
              <a:latin typeface="Bahnschrift SemiBold Condensed" panose="020B0502040204020203" pitchFamily="34" charset="0"/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9CB4E29B-61E6-46B4-8BCE-F2D902ADC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5347"/>
            <a:ext cx="9576618" cy="1655762"/>
          </a:xfrm>
        </p:spPr>
        <p:txBody>
          <a:bodyPr>
            <a:normAutofit/>
          </a:bodyPr>
          <a:lstStyle/>
          <a:p>
            <a:pPr algn="r"/>
            <a:r>
              <a:rPr lang="en-US" altLang="zh-CN" sz="3200" dirty="0" err="1">
                <a:latin typeface="Bell MT" panose="02020503060305020303" pitchFamily="18" charset="0"/>
              </a:rPr>
              <a:t>LittleRewriter</a:t>
            </a:r>
            <a:endParaRPr lang="en-US" altLang="zh-CN" sz="3200" dirty="0">
              <a:latin typeface="Bell MT" panose="02020503060305020303" pitchFamily="18" charset="0"/>
            </a:endParaRPr>
          </a:p>
          <a:p>
            <a:pPr algn="r"/>
            <a:r>
              <a:rPr lang="en-US" altLang="zh-CN" sz="3200" dirty="0">
                <a:latin typeface="Bell MT" panose="02020503060305020303" pitchFamily="18" charset="0"/>
              </a:rPr>
              <a:t>2021/02/20</a:t>
            </a:r>
            <a:endParaRPr lang="zh-CN" altLang="en-US" sz="32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979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C53CA-DBF2-4CFF-865B-D9111DCB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将通道进行分离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9B5137-C040-401C-A037-F9781D605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0654" y="1828800"/>
            <a:ext cx="3696577" cy="4351337"/>
          </a:xfrm>
        </p:spPr>
        <p:txBody>
          <a:bodyPr/>
          <a:lstStyle/>
          <a:p>
            <a:r>
              <a:rPr lang="en-US" altLang="zh-CN" dirty="0"/>
              <a:t>Split</a:t>
            </a:r>
          </a:p>
          <a:p>
            <a:r>
              <a:rPr lang="zh-CN" altLang="en-US" dirty="0"/>
              <a:t>可以把</a:t>
            </a:r>
            <a:r>
              <a:rPr lang="en-US" altLang="zh-CN" dirty="0"/>
              <a:t>Vector</a:t>
            </a:r>
            <a:r>
              <a:rPr lang="zh-CN" altLang="en-US" dirty="0"/>
              <a:t>的各个分量取出来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DE700C-12E6-4BA0-B2F6-A87A4FF1F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28800"/>
            <a:ext cx="4595551" cy="273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1D6D6-A87E-47F3-B8D6-64BE4B09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491CC7-67AD-4DFE-A4EB-74488DE8C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0908" y="1828800"/>
            <a:ext cx="4546323" cy="988291"/>
          </a:xfrm>
        </p:spPr>
        <p:txBody>
          <a:bodyPr/>
          <a:lstStyle/>
          <a:p>
            <a:r>
              <a:rPr lang="en-US" altLang="zh-CN" dirty="0"/>
              <a:t>[0,1]^x</a:t>
            </a:r>
          </a:p>
          <a:p>
            <a:r>
              <a:rPr lang="zh-CN" altLang="en-US" dirty="0"/>
              <a:t>让颜色的渐变性可控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DED9F0-DDE1-4EB5-94D3-9B84E4CD2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762243"/>
            <a:ext cx="3856054" cy="39246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94C932C-D97A-4373-AB1A-51A2D4EF6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908" y="3724765"/>
            <a:ext cx="2410692" cy="197517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139B32E-7519-42A9-BF7E-0F3FBB55E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7622" y="3739502"/>
            <a:ext cx="1869178" cy="196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117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D6CCC-E223-413C-8B94-6DC478708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488" y="46850"/>
            <a:ext cx="9692640" cy="1325562"/>
          </a:xfrm>
        </p:spPr>
        <p:txBody>
          <a:bodyPr/>
          <a:lstStyle/>
          <a:p>
            <a:r>
              <a:rPr lang="zh-CN" altLang="en-US" dirty="0"/>
              <a:t>取反求幂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AA18CB-0BCC-4330-A1D7-8AB53E652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908" y="1828800"/>
            <a:ext cx="4038323" cy="4351337"/>
          </a:xfrm>
        </p:spPr>
        <p:txBody>
          <a:bodyPr/>
          <a:lstStyle/>
          <a:p>
            <a:r>
              <a:rPr lang="en-US" altLang="zh-CN" dirty="0" err="1"/>
              <a:t>OneMinus</a:t>
            </a:r>
            <a:endParaRPr lang="en-US" altLang="zh-CN" dirty="0"/>
          </a:p>
          <a:p>
            <a:r>
              <a:rPr lang="zh-CN" altLang="en-US" dirty="0"/>
              <a:t>求</a:t>
            </a:r>
            <a:r>
              <a:rPr lang="en-US" altLang="zh-CN" dirty="0"/>
              <a:t>1-x</a:t>
            </a:r>
          </a:p>
          <a:p>
            <a:r>
              <a:rPr lang="zh-CN" altLang="en-US" dirty="0"/>
              <a:t>所以相当于进行反色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求一次幂</a:t>
            </a:r>
            <a:endParaRPr lang="en-US" altLang="zh-CN" dirty="0"/>
          </a:p>
          <a:p>
            <a:r>
              <a:rPr lang="zh-CN" altLang="en-US" dirty="0"/>
              <a:t>让颜色可控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6D44F3-BAF6-4142-B64D-AF109100B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833" y="1372412"/>
            <a:ext cx="3596952" cy="24462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6BA361C-8318-44E6-AC1E-4FAC15876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833" y="3818644"/>
            <a:ext cx="3596952" cy="267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38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604C1-3209-46E3-8401-8DABDE27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ADFD8-AB9C-407D-8A8A-77BC88B0F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108" y="1828800"/>
            <a:ext cx="4343123" cy="4351337"/>
          </a:xfrm>
        </p:spPr>
        <p:txBody>
          <a:bodyPr/>
          <a:lstStyle/>
          <a:p>
            <a:r>
              <a:rPr lang="zh-CN" altLang="en-US" dirty="0"/>
              <a:t>出现了有过渡的颜色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好耶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0C73C8-320E-483C-B2EE-0F3A07F26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488" y="1691322"/>
            <a:ext cx="3697595" cy="445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88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2CD61-D923-4992-A247-40FF1C60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8381C4-0B06-42E9-AFBE-CA1276594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0290" y="1828800"/>
            <a:ext cx="4296941" cy="4351337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325694-4082-444A-B052-73737F591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981127"/>
            <a:ext cx="3870624" cy="22768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3CEB1EB-C8C4-4A92-8E27-082A035C3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012" y="1981127"/>
            <a:ext cx="3207722" cy="360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23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2451B-FB20-400A-A9D4-05D377A6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再取反求幂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F574AF-9440-4DCB-9435-0B0A4A32A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BB574A-D3CB-45AD-9BE9-C64E7C29F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363" y="2068945"/>
            <a:ext cx="6873888" cy="360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66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F25FC-CD1A-410C-8FBB-AC7D97D9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让</a:t>
            </a:r>
            <a:r>
              <a:rPr lang="en-US" altLang="zh-CN" dirty="0"/>
              <a:t>SLB</a:t>
            </a:r>
            <a:r>
              <a:rPr lang="zh-CN" altLang="en-US" dirty="0"/>
              <a:t>有根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8D6012-E33C-49B4-9634-CEB325CD7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8800"/>
            <a:ext cx="3761232" cy="4351337"/>
          </a:xfrm>
        </p:spPr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通道从左往右渐变</a:t>
            </a:r>
            <a:endParaRPr lang="en-US" altLang="zh-CN" dirty="0"/>
          </a:p>
          <a:p>
            <a:r>
              <a:rPr lang="en-US" altLang="zh-CN" dirty="0"/>
              <a:t>G</a:t>
            </a:r>
            <a:r>
              <a:rPr lang="zh-CN" altLang="en-US" dirty="0"/>
              <a:t>通道从上到下渐变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R</a:t>
            </a:r>
            <a:r>
              <a:rPr lang="zh-CN" altLang="en-US" dirty="0"/>
              <a:t>通道引出来求幂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AE88C3-3550-48EC-B1D1-F5DCDD0C9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795" y="1806838"/>
            <a:ext cx="4254759" cy="352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59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78C3B-C68B-483C-93BA-5200553F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78F956-08D0-4157-8A64-A978AAFD9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9890" y="1828800"/>
            <a:ext cx="3687341" cy="4351337"/>
          </a:xfrm>
        </p:spPr>
        <p:txBody>
          <a:bodyPr/>
          <a:lstStyle/>
          <a:p>
            <a:r>
              <a:rPr lang="en-US" altLang="zh-CN" dirty="0"/>
              <a:t>SLB</a:t>
            </a:r>
            <a:r>
              <a:rPr lang="zh-CN" altLang="en-US" dirty="0"/>
              <a:t>就有了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FC9D3E-F6D9-49D2-8D0B-36B30C231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15" y="1691322"/>
            <a:ext cx="4793237" cy="491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5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9FB88-5943-4B03-AFBE-1B2201104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传到输出上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6C28FF-E1BF-4546-B533-036DECC26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F79D9D-EAEB-4BA1-A935-41A19EB16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981" y="2300442"/>
            <a:ext cx="5790945" cy="38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78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F29BB-42BD-45B6-A5BB-03052A97E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</a:t>
            </a:r>
            <a:r>
              <a:rPr lang="en-US" altLang="zh-CN" dirty="0"/>
              <a:t>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DF876A-AC54-47E1-9A74-31FDFB063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12F4B0-EBAC-4FCF-AF57-981693C99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933" y="2052165"/>
            <a:ext cx="5159187" cy="35664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5C3A900-48B0-4AF6-BF93-B112A9159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152" y="2603190"/>
            <a:ext cx="4541568" cy="246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25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6199E-EB41-4143-9D38-F7C3797B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废话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E6DDDB-79B4-415A-A836-B411BBF8C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818" y="2140903"/>
            <a:ext cx="4464673" cy="43513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trike="sngStrike" dirty="0"/>
              <a:t>最近心情不好，不如来一发</a:t>
            </a:r>
            <a:r>
              <a:rPr lang="en-US" altLang="zh-CN" strike="sngStrike" dirty="0"/>
              <a:t>SLB</a:t>
            </a:r>
          </a:p>
          <a:p>
            <a:pPr marL="0" indent="0">
              <a:buNone/>
            </a:pPr>
            <a:r>
              <a:rPr lang="zh-CN" altLang="en-US" strike="sngStrike" dirty="0"/>
              <a:t>总之就是没找到好的拖尾教程</a:t>
            </a:r>
            <a:endParaRPr lang="en-US" altLang="zh-CN" strike="sngStrike" dirty="0"/>
          </a:p>
          <a:p>
            <a:pPr marL="0" indent="0">
              <a:buNone/>
            </a:pPr>
            <a:r>
              <a:rPr lang="en-US" altLang="zh-CN" dirty="0"/>
              <a:t>SLB</a:t>
            </a:r>
            <a:r>
              <a:rPr lang="zh-CN" altLang="en-US" dirty="0"/>
              <a:t>比较适合演示</a:t>
            </a:r>
            <a:r>
              <a:rPr lang="en-US" altLang="zh-CN" dirty="0"/>
              <a:t>SG</a:t>
            </a:r>
            <a:r>
              <a:rPr lang="zh-CN" altLang="en-US" dirty="0"/>
              <a:t>特性，嗯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trike="sngStrike" dirty="0"/>
              <a:t>做出来发现是</a:t>
            </a:r>
            <a:r>
              <a:rPr lang="en-US" altLang="zh-CN" strike="sngStrike" dirty="0"/>
              <a:t>Master Spark</a:t>
            </a:r>
          </a:p>
          <a:p>
            <a:pPr marL="0" indent="0">
              <a:buNone/>
            </a:pPr>
            <a:r>
              <a:rPr lang="zh-CN" altLang="en-US" strike="sngStrike" dirty="0"/>
              <a:t>无所谓了</a:t>
            </a:r>
            <a:endParaRPr lang="en-US" altLang="zh-CN" strike="sngStrike" dirty="0"/>
          </a:p>
        </p:txBody>
      </p:sp>
    </p:spTree>
    <p:extLst>
      <p:ext uri="{BB962C8B-B14F-4D97-AF65-F5344CB8AC3E}">
        <p14:creationId xmlns:p14="http://schemas.microsoft.com/office/powerpoint/2010/main" val="3916915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2316C-3D04-46CA-8F73-7C55EA46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新建材质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20B1AA-2FBE-44AA-A1C0-06C835984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10030C-FBF1-4710-9F72-34CB55DFD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28800"/>
            <a:ext cx="4905403" cy="38792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340B845-E0E6-4176-BF3B-11DEDAE34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111" y="2868207"/>
            <a:ext cx="4852883" cy="118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92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EA48D-5A9F-4361-B8A1-973AAC7D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加上颜色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8FC0DD-7D51-4700-A589-64C6D51C9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979055"/>
          </a:xfrm>
        </p:spPr>
        <p:txBody>
          <a:bodyPr/>
          <a:lstStyle/>
          <a:p>
            <a:r>
              <a:rPr lang="zh-CN" altLang="en-US" dirty="0"/>
              <a:t>现在的</a:t>
            </a:r>
            <a:r>
              <a:rPr lang="en-US" altLang="zh-CN" dirty="0"/>
              <a:t>SLB</a:t>
            </a:r>
            <a:r>
              <a:rPr lang="zh-CN" altLang="en-US" dirty="0"/>
              <a:t>没法调色</a:t>
            </a:r>
            <a:endParaRPr lang="en-US" altLang="zh-CN" dirty="0"/>
          </a:p>
          <a:p>
            <a:r>
              <a:rPr lang="zh-CN" altLang="en-US" dirty="0"/>
              <a:t>乘个颜色上去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6AB1E7-4028-429D-918B-A076FC532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512" y="2501179"/>
            <a:ext cx="5972830" cy="399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090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40D07-F89B-47DC-AB98-78F40EDFB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40BF98-061A-47F5-923A-C0FA4ED05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一般般，有点丑（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E3EB28-FECF-41F2-B7A9-5E9FC5132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822213"/>
            <a:ext cx="6806918" cy="236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98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E322B-7E38-4E3D-AF8D-A0908CBF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让</a:t>
            </a:r>
            <a:r>
              <a:rPr lang="en-US" altLang="zh-CN" dirty="0"/>
              <a:t>SLB</a:t>
            </a:r>
            <a:r>
              <a:rPr lang="zh-CN" altLang="en-US" dirty="0"/>
              <a:t>动起来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81C6DF-1A9C-45D4-9675-3FD5DD91C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噪声节点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总之就是噪声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0C61A1-E0B5-49C3-9F61-1A9B87798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921" y="2088172"/>
            <a:ext cx="3577715" cy="383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19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90829-DE18-4968-9CDC-1B12CC2B7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时间变化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582E647-AED7-4A1A-B039-A26B835507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25308" y="3278909"/>
                <a:ext cx="3631923" cy="290122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b="0" dirty="0">
                    <a:latin typeface="Cambria Math" panose="02040503050406030204" pitchFamily="18" charset="0"/>
                  </a:rPr>
                  <a:t>建构一个随时间变化的变量</a:t>
                </a: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582E647-AED7-4A1A-B039-A26B83550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25308" y="3278909"/>
                <a:ext cx="3631923" cy="2901228"/>
              </a:xfrm>
              <a:blipFill>
                <a:blip r:embed="rId2"/>
                <a:stretch>
                  <a:fillRect l="-1342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CF5EB66-D5E5-4D39-AA5D-F5562FF49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454" y="1828800"/>
            <a:ext cx="4608105" cy="19396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C07132-5986-4712-A705-1F599BE8A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570" y="3905914"/>
            <a:ext cx="3737871" cy="278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67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F4E03-E159-407F-8524-B7A83C520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让顶点发生偏移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F208FD-FEAF-4005-84D6-1A42E1FC8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0872" y="1828800"/>
            <a:ext cx="3336359" cy="4351337"/>
          </a:xfrm>
        </p:spPr>
        <p:txBody>
          <a:bodyPr/>
          <a:lstStyle/>
          <a:p>
            <a:r>
              <a:rPr lang="en-US" altLang="zh-CN" dirty="0"/>
              <a:t>Tiling</a:t>
            </a:r>
            <a:r>
              <a:rPr lang="zh-CN" altLang="en-US" dirty="0"/>
              <a:t>：缩放倍数</a:t>
            </a:r>
            <a:endParaRPr lang="en-US" altLang="zh-CN" dirty="0"/>
          </a:p>
          <a:p>
            <a:r>
              <a:rPr lang="en-US" altLang="zh-CN" dirty="0"/>
              <a:t>Offset</a:t>
            </a:r>
            <a:r>
              <a:rPr lang="zh-CN" altLang="en-US" dirty="0"/>
              <a:t>：</a:t>
            </a:r>
            <a:r>
              <a:rPr lang="en-US" altLang="zh-CN" dirty="0"/>
              <a:t>UV</a:t>
            </a:r>
            <a:r>
              <a:rPr lang="zh-CN" altLang="en-US" dirty="0"/>
              <a:t>坐标起始位置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此时，</a:t>
            </a:r>
            <a:r>
              <a:rPr lang="en-US" altLang="zh-CN" dirty="0"/>
              <a:t>Offset</a:t>
            </a:r>
            <a:r>
              <a:rPr lang="zh-CN" altLang="en-US" dirty="0"/>
              <a:t>会随时间发生变化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1E792D-1DCB-4C7E-90A8-FDF7C29E4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17" y="2274105"/>
            <a:ext cx="5396783" cy="327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92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79BD0-B1DD-4CD9-9CEC-F24804AE4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84C524-F7D8-4B74-855D-E7D5D39D7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764" y="1828800"/>
            <a:ext cx="2754468" cy="4351337"/>
          </a:xfrm>
        </p:spPr>
        <p:txBody>
          <a:bodyPr/>
          <a:lstStyle/>
          <a:p>
            <a:r>
              <a:rPr lang="zh-CN" altLang="en-US" dirty="0"/>
              <a:t>动起来了！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84DDC-E812-4AC2-81CB-D75A03453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137029"/>
            <a:ext cx="5517358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73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BCA7D-7A65-4828-87FF-346CD71A6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39E66E-22C9-432C-B6F2-F2A4E141F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280B2A-1E4B-4823-B36A-F3A0D6B3B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488" y="365760"/>
            <a:ext cx="6165671" cy="619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41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22509-6CE5-4AE6-A900-929D4931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有点密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3149B6-CF04-47B5-8C72-27736983F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0BC14C-50FE-4443-A387-9D7F791E9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767255"/>
            <a:ext cx="3690765" cy="21372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E4A60E7-D0EF-4EB5-8BDD-892ABA0B7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184" y="2360103"/>
            <a:ext cx="4831074" cy="341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45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6CAA9-DFE3-4A28-A378-5A3D7A8B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有点暗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996B9B-A723-4E0D-BDBA-0AB523785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重映射</a:t>
            </a:r>
            <a:endParaRPr lang="en-US" altLang="zh-CN" dirty="0"/>
          </a:p>
          <a:p>
            <a:r>
              <a:rPr lang="zh-CN" altLang="en-US" dirty="0"/>
              <a:t>让点范围边亮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19373F-54CD-418A-8D24-FE1A94C11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693428"/>
            <a:ext cx="6333176" cy="362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049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7C90F-1CEF-4296-940A-43BEAF45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6D847F-E7CC-45DB-AD27-FC9A0414E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基本上是从这现学的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https://www.bilibili.com/video/BV1xV411B7fV</a:t>
            </a:r>
            <a:endParaRPr lang="en-US" altLang="zh-CN" dirty="0"/>
          </a:p>
          <a:p>
            <a:r>
              <a:rPr lang="zh-CN" altLang="en-US" dirty="0"/>
              <a:t>建议</a:t>
            </a:r>
            <a:r>
              <a:rPr lang="en-US" altLang="zh-CN" dirty="0"/>
              <a:t>0.8</a:t>
            </a:r>
            <a:r>
              <a:rPr lang="zh-CN" altLang="en-US" dirty="0"/>
              <a:t>倍速观看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9591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754FD-F9E0-423E-933D-343794288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来点后处理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7AB05CF-04AD-42E0-A72F-98E1A5467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618" y="1786747"/>
            <a:ext cx="3847737" cy="419841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41BAC8A-C287-4F66-8DFE-4B61B673A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355" y="1786747"/>
            <a:ext cx="4299178" cy="419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75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57C7A-C9FB-4BAB-BB31-32DD1DDAA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73B49-2680-4E11-8E47-FD3A38300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76E953-D90F-47C5-BAA7-7C1339496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488" y="1468064"/>
            <a:ext cx="3913574" cy="16815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41FFC0C-53B1-41D9-96E6-01D99F3ED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446" y="1623225"/>
            <a:ext cx="2835066" cy="36115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1A51460-2A54-41DD-9F47-D202F49C3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488" y="3638676"/>
            <a:ext cx="2857748" cy="36579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90A68E3-56F1-4435-B47A-D473CB91C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4477" y="1623225"/>
            <a:ext cx="2933954" cy="24386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BFD8691-74CE-46A1-889A-E411129173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9752" y="4303610"/>
            <a:ext cx="2583404" cy="12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90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48D29-9B4A-4B61-BBDF-872F68C01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Starlight Breaker </a:t>
            </a:r>
            <a:r>
              <a:rPr lang="ja-JP" altLang="en-US" dirty="0"/>
              <a:t>発射！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758F43-0F7A-4122-980F-18B332157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93328C-DED8-4ACA-A1AC-4E6228F80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127" y="1749049"/>
            <a:ext cx="7270110" cy="48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407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020B7A6-0A99-4AA9-8865-D323CC695B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 For Listening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BED0584-F1BD-4307-A395-C66D65944A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04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99CAD-0844-43CF-95C4-6AE03DDF9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引入包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14350F-D211-4EA9-939F-291472806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需要的包</a:t>
            </a:r>
            <a:endParaRPr lang="en-US" altLang="zh-CN" dirty="0"/>
          </a:p>
          <a:p>
            <a:r>
              <a:rPr lang="en-US" altLang="zh-CN" dirty="0"/>
              <a:t>Universal RP</a:t>
            </a:r>
          </a:p>
          <a:p>
            <a:r>
              <a:rPr lang="en-US" altLang="zh-CN" dirty="0"/>
              <a:t>Shader Graph</a:t>
            </a:r>
          </a:p>
        </p:txBody>
      </p:sp>
    </p:spTree>
    <p:extLst>
      <p:ext uri="{BB962C8B-B14F-4D97-AF65-F5344CB8AC3E}">
        <p14:creationId xmlns:p14="http://schemas.microsoft.com/office/powerpoint/2010/main" val="269716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26BAE-1E1C-4AE8-A61A-8B19ADEF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选择管线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D0ACFF-5C1D-48D6-B67F-C6277FD8E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89092E-14AB-438F-8347-6B84D31414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56" t="9885" r="3030" b="13400"/>
          <a:stretch/>
        </p:blipFill>
        <p:spPr>
          <a:xfrm>
            <a:off x="295564" y="1995972"/>
            <a:ext cx="4562764" cy="40169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170ABF-E110-478E-9527-3D7920E037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978"/>
          <a:stretch/>
        </p:blipFill>
        <p:spPr>
          <a:xfrm>
            <a:off x="5012296" y="2358405"/>
            <a:ext cx="5175413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1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B50B3-FE6C-4ACC-BC3F-6C1CD065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创建一个</a:t>
            </a:r>
            <a:r>
              <a:rPr lang="en-US" altLang="zh-CN" dirty="0"/>
              <a:t>cube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F98677-C221-4559-8DDC-E8090CFB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490" y="1828800"/>
            <a:ext cx="4601741" cy="4351337"/>
          </a:xfrm>
        </p:spPr>
        <p:txBody>
          <a:bodyPr/>
          <a:lstStyle/>
          <a:p>
            <a:r>
              <a:rPr lang="zh-CN" altLang="en-US" dirty="0"/>
              <a:t>这个就是我们的</a:t>
            </a:r>
            <a:endParaRPr lang="en-US" altLang="zh-CN" dirty="0"/>
          </a:p>
          <a:p>
            <a:r>
              <a:rPr lang="ja-JP" altLang="en-US" dirty="0"/>
              <a:t>魔法少女リリカルなのはです～</a:t>
            </a:r>
            <a:endParaRPr lang="en-US" altLang="ja-JP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再建一个发弹点</a:t>
            </a:r>
            <a:endParaRPr lang="en-US" altLang="zh-CN" dirty="0"/>
          </a:p>
          <a:p>
            <a:r>
              <a:rPr lang="en-US" altLang="zh-CN" dirty="0"/>
              <a:t>SLB</a:t>
            </a:r>
            <a:r>
              <a:rPr lang="zh-CN" altLang="en-US" dirty="0"/>
              <a:t>就从这里来！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E9EA88-C840-4C78-AA0D-9743A9A6A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28800"/>
            <a:ext cx="3649194" cy="22629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E746C2A-E5CA-4CF3-AF87-A2FF0D571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3" y="4325996"/>
            <a:ext cx="3649194" cy="216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71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3FEEE-C5E5-4AC6-AF0E-8E6A4E529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Shader Graph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7B3D1-4F08-46AA-881D-11D2B6FF2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5018" y="2275753"/>
            <a:ext cx="5109741" cy="4351337"/>
          </a:xfrm>
        </p:spPr>
        <p:txBody>
          <a:bodyPr/>
          <a:lstStyle/>
          <a:p>
            <a:r>
              <a:rPr lang="zh-CN" altLang="en-US" dirty="0"/>
              <a:t>创建一个</a:t>
            </a:r>
            <a:r>
              <a:rPr lang="en-US" altLang="zh-CN" dirty="0"/>
              <a:t>Sprite Lit Graph</a:t>
            </a:r>
          </a:p>
          <a:p>
            <a:r>
              <a:rPr lang="zh-CN" altLang="en-US" dirty="0"/>
              <a:t>受光材质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2589E5-E602-47C8-9C1F-2257CAAA7E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39" t="9884" r="9318"/>
          <a:stretch/>
        </p:blipFill>
        <p:spPr>
          <a:xfrm>
            <a:off x="623494" y="2078182"/>
            <a:ext cx="4643344" cy="454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54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F433A-0D4B-4445-BC50-365F281A7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新建第一个颜色节点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2BC7D3-2A5A-4E1B-B8BA-258177E83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928" y="1843171"/>
            <a:ext cx="4385074" cy="47189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770031E-3F4B-4A99-9A76-951C7AE05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40" y="2815537"/>
            <a:ext cx="4336156" cy="12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74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8165D-BA55-49F1-99AB-8E8EF0DA6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</a:t>
            </a:r>
            <a:r>
              <a:rPr lang="en-US" altLang="zh-CN" dirty="0"/>
              <a:t>UV</a:t>
            </a:r>
            <a:r>
              <a:rPr lang="zh-CN" altLang="en-US" dirty="0"/>
              <a:t>输入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DC0ED1-CB02-4A7D-AE23-86A528CC8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3577983" cy="461817"/>
          </a:xfrm>
        </p:spPr>
        <p:txBody>
          <a:bodyPr/>
          <a:lstStyle/>
          <a:p>
            <a:r>
              <a:rPr lang="zh-CN" altLang="en-US" dirty="0"/>
              <a:t>右键新建节点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7A2710-5538-46F1-9816-12FF1A2C0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829" y="2461613"/>
            <a:ext cx="2740563" cy="32649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E4DF768-EF41-4336-8B84-9B8A3C3B8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392" y="2461612"/>
            <a:ext cx="2448698" cy="32649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B98F628-91A4-44C1-B91F-05C887EBD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090" y="2463920"/>
            <a:ext cx="2189169" cy="326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22582"/>
      </p:ext>
    </p:extLst>
  </p:cSld>
  <p:clrMapOvr>
    <a:masterClrMapping/>
  </p:clrMapOvr>
</p:sld>
</file>

<file path=ppt/theme/theme1.xml><?xml version="1.0" encoding="utf-8"?>
<a:theme xmlns:a="http://schemas.openxmlformats.org/drawingml/2006/main" name="风景">
  <a:themeElements>
    <a:clrScheme name="风景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风景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风景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风景</Template>
  <TotalTime>1228</TotalTime>
  <Words>313</Words>
  <Application>Microsoft Office PowerPoint</Application>
  <PresentationFormat>宽屏</PresentationFormat>
  <Paragraphs>90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Arial</vt:lpstr>
      <vt:lpstr>Bahnschrift SemiBold Condensed</vt:lpstr>
      <vt:lpstr>Bell MT</vt:lpstr>
      <vt:lpstr>Cambria Math</vt:lpstr>
      <vt:lpstr>Century Schoolbook</vt:lpstr>
      <vt:lpstr>Wingdings 2</vt:lpstr>
      <vt:lpstr>风景</vt:lpstr>
      <vt:lpstr>Shader Graph – Starlight Breaker</vt:lpstr>
      <vt:lpstr>废话</vt:lpstr>
      <vt:lpstr>参考</vt:lpstr>
      <vt:lpstr>引入包</vt:lpstr>
      <vt:lpstr>选择管线</vt:lpstr>
      <vt:lpstr>创建一个cube</vt:lpstr>
      <vt:lpstr>创建Shader Graph</vt:lpstr>
      <vt:lpstr>新建第一个颜色节点</vt:lpstr>
      <vt:lpstr>新建UV输入</vt:lpstr>
      <vt:lpstr>将通道进行分离</vt:lpstr>
      <vt:lpstr>求幂</vt:lpstr>
      <vt:lpstr>取反求幂</vt:lpstr>
      <vt:lpstr>相加</vt:lpstr>
      <vt:lpstr>添加属性</vt:lpstr>
      <vt:lpstr>再取反求幂</vt:lpstr>
      <vt:lpstr>让SLB有根</vt:lpstr>
      <vt:lpstr>相乘</vt:lpstr>
      <vt:lpstr>传到输出上</vt:lpstr>
      <vt:lpstr>添加Line</vt:lpstr>
      <vt:lpstr>新建材质</vt:lpstr>
      <vt:lpstr>加上颜色</vt:lpstr>
      <vt:lpstr>效果</vt:lpstr>
      <vt:lpstr>让SLB动起来</vt:lpstr>
      <vt:lpstr>时间变化</vt:lpstr>
      <vt:lpstr>让顶点发生偏移</vt:lpstr>
      <vt:lpstr>应用变化</vt:lpstr>
      <vt:lpstr>PowerPoint 演示文稿</vt:lpstr>
      <vt:lpstr>有点密</vt:lpstr>
      <vt:lpstr>有点暗</vt:lpstr>
      <vt:lpstr>来点后处理</vt:lpstr>
      <vt:lpstr>PowerPoint 演示文稿</vt:lpstr>
      <vt:lpstr>Starlight Breaker 発射！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System —— Hanabi</dc:title>
  <dc:creator>hlq153@163.com</dc:creator>
  <cp:lastModifiedBy>hlq153@163.com</cp:lastModifiedBy>
  <cp:revision>38</cp:revision>
  <dcterms:created xsi:type="dcterms:W3CDTF">2021-02-22T12:54:06Z</dcterms:created>
  <dcterms:modified xsi:type="dcterms:W3CDTF">2021-02-26T17:03:15Z</dcterms:modified>
</cp:coreProperties>
</file>