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7" r:id="rId4"/>
    <p:sldId id="262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204"/>
            <a:ext cx="2857500" cy="651826"/>
          </a:xfrm>
        </p:spPr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009E2-0D89-439E-83F2-64D3A0E255B3}"/>
              </a:ext>
            </a:extLst>
          </p:cNvPr>
          <p:cNvGrpSpPr/>
          <p:nvPr userDrawn="1"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ED763C-4A98-491F-8C85-AF1EB41D46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A54216-4F11-4F3B-ACA3-B8128EEC5B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5171-5570-40F5-B3D5-D01B0494BA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20203003512/http:/www.codeproject.com/Articles/182416/A-Collection-of-JavaScript-Gotcha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1BC7-B7C8-4759-AA7D-B804D32E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06522"/>
            <a:ext cx="7772400" cy="33277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前端（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JavaScript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的历史</a:t>
            </a:r>
          </a:p>
        </p:txBody>
      </p:sp>
    </p:spTree>
    <p:extLst>
      <p:ext uri="{BB962C8B-B14F-4D97-AF65-F5344CB8AC3E}">
        <p14:creationId xmlns:p14="http://schemas.microsoft.com/office/powerpoint/2010/main" val="435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21AE1-3981-4702-8CF1-2B96D41A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2867C-BC41-44CC-9D8E-A9D83013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2171"/>
          </a:xfrm>
        </p:spPr>
        <p:txBody>
          <a:bodyPr/>
          <a:lstStyle/>
          <a:p>
            <a:r>
              <a:rPr lang="en-US" altLang="zh-CN" dirty="0" err="1"/>
              <a:t>aJax</a:t>
            </a:r>
            <a:r>
              <a:rPr lang="zh-CN" altLang="en-US" dirty="0"/>
              <a:t>大型应用程序 性能要求</a:t>
            </a:r>
            <a:endParaRPr lang="en-US" altLang="zh-CN" dirty="0"/>
          </a:p>
          <a:p>
            <a:r>
              <a:rPr lang="en-US" altLang="zh-CN" dirty="0"/>
              <a:t>2008 Chrome V8</a:t>
            </a:r>
            <a:r>
              <a:rPr lang="zh-CN" altLang="en-US" dirty="0"/>
              <a:t>引擎</a:t>
            </a:r>
            <a:endParaRPr lang="en-US" altLang="zh-CN" dirty="0"/>
          </a:p>
          <a:p>
            <a:r>
              <a:rPr lang="zh-CN" altLang="en-US" dirty="0"/>
              <a:t>专门团队维护</a:t>
            </a:r>
            <a:endParaRPr lang="en-US" altLang="zh-CN" dirty="0"/>
          </a:p>
          <a:p>
            <a:r>
              <a:rPr lang="zh-CN" altLang="en-US" dirty="0"/>
              <a:t>一个非浏览器环境？</a:t>
            </a:r>
            <a:endParaRPr lang="en-US" altLang="zh-CN" dirty="0"/>
          </a:p>
          <a:p>
            <a:r>
              <a:rPr lang="en-US" altLang="zh-CN" dirty="0"/>
              <a:t>2009 </a:t>
            </a:r>
            <a:r>
              <a:rPr lang="en-US" altLang="zh-CN" dirty="0" err="1"/>
              <a:t>CommonJS</a:t>
            </a:r>
            <a:r>
              <a:rPr lang="zh-CN" altLang="en-US" dirty="0"/>
              <a:t>模块规范</a:t>
            </a:r>
            <a:endParaRPr lang="en-US" altLang="zh-CN" dirty="0"/>
          </a:p>
          <a:p>
            <a:r>
              <a:rPr lang="en-US" altLang="zh-CN" dirty="0"/>
              <a:t>Ryan Dahl</a:t>
            </a:r>
            <a:r>
              <a:rPr lang="zh-CN" altLang="en-US" dirty="0"/>
              <a:t>依此开发</a:t>
            </a:r>
            <a:r>
              <a:rPr lang="en-US" altLang="zh-CN" dirty="0"/>
              <a:t>Node JS</a:t>
            </a:r>
            <a:r>
              <a:rPr lang="zh-CN" altLang="en-US" dirty="0"/>
              <a:t>，作为服务端技术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包含谷歌的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V8 JavaScript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引擎、一个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CommonJS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模块加载器，以及一组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语言实现的模块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异步式，高性能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33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70FE-89FB-4E5B-8438-769FB85E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A7B15-1437-464A-9903-83ED073E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2009 ES5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严格模式</a:t>
            </a:r>
            <a:endParaRPr lang="en-US" altLang="zh-CN" dirty="0"/>
          </a:p>
          <a:p>
            <a:r>
              <a:rPr lang="zh-CN" altLang="en-US" dirty="0"/>
              <a:t>对象反射函数</a:t>
            </a:r>
          </a:p>
        </p:txBody>
      </p:sp>
    </p:spTree>
    <p:extLst>
      <p:ext uri="{BB962C8B-B14F-4D97-AF65-F5344CB8AC3E}">
        <p14:creationId xmlns:p14="http://schemas.microsoft.com/office/powerpoint/2010/main" val="79588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56DF1-6066-4BB6-BAA3-FAD75D3E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Harmony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F7C02-34C3-40C4-A9DB-49D0638D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2008 ECMAScript Wiki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出现「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Harmony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稻草人」的页面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class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const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lambda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、词法作用域、命名、类型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Brendan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 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我的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Harmony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梦想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7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9344-AE2E-437E-B0C5-7F5D583B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D81B0-3ED2-4347-9CDE-CA17B971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ECMAScript2015</a:t>
            </a:r>
          </a:p>
          <a:p>
            <a:r>
              <a:rPr lang="zh-CN" altLang="en-US" dirty="0"/>
              <a:t>新特性</a:t>
            </a:r>
            <a:endParaRPr lang="en-US" altLang="zh-CN" dirty="0"/>
          </a:p>
          <a:p>
            <a:pPr lvl="1"/>
            <a:r>
              <a:rPr lang="zh-CN" altLang="en-US" dirty="0"/>
              <a:t>块级声明作用域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箭头函数</a:t>
            </a:r>
          </a:p>
        </p:txBody>
      </p:sp>
    </p:spTree>
    <p:extLst>
      <p:ext uri="{BB962C8B-B14F-4D97-AF65-F5344CB8AC3E}">
        <p14:creationId xmlns:p14="http://schemas.microsoft.com/office/powerpoint/2010/main" val="390807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69BB-F302-49E6-8EAB-D74CBE51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0005A-65FC-43A4-B4EA-22D94250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320800"/>
            <a:ext cx="8811490" cy="5310909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Marc Andreessen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没有倡导开发浏览器脚本语言，会怎么样呢？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Sun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公司的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Bill Joy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没有支持启动开发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Mocha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来作为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的补充，会怎么样呢？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如果把开发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Mocha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的任务交给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Brendan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以外的人，会怎么样呢？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是一位更有经验的语言设计者或实现者，并总结认为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天内完成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demo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是一件不可能完成的任务，会怎么样呢？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的编程能力不够，或者在语言设计上的野心太大，导致没能在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天内创建出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Mocha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demo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JavaScript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最初的设计中没有包含一等公民式的函数，会怎么样呢？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Sun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Netscape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公司花大力气把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更好地结合起来，而不是把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作为一个孤立的环境来托管，会怎么样呢？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如果微软没有实现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JScript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，而是更大力地推广它的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Visual Basic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替代方案，会怎么样呢？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如果微软在取得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90%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以上的浏览器市场份额后，继续投资浏览器语言技术，会怎么样呢？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Macromedia/Adobe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推动将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ActionScript 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作为浏览器的官方标准，而不是参与新版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ES4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的重新设计，会怎么样呢？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TC39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内部没有出现反对新版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ES4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的声音，会怎么样呢？</a:t>
            </a:r>
          </a:p>
        </p:txBody>
      </p:sp>
    </p:spTree>
    <p:extLst>
      <p:ext uri="{BB962C8B-B14F-4D97-AF65-F5344CB8AC3E}">
        <p14:creationId xmlns:p14="http://schemas.microsoft.com/office/powerpoint/2010/main" val="6316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B554-6298-46B5-A050-791507B7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JSLOL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E8A63-EE87-451C-B49A-670B7F7E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Brendan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最早他们说 </a:t>
            </a:r>
            <a:r>
              <a:rPr lang="en-US" altLang="zh-CN" dirty="0"/>
              <a:t>JavaScript </a:t>
            </a:r>
            <a:r>
              <a:rPr lang="zh-CN" altLang="en-US" dirty="0"/>
              <a:t>没法做「富互联网应用」。</a:t>
            </a:r>
          </a:p>
          <a:p>
            <a:r>
              <a:rPr lang="zh-CN" altLang="en-US" dirty="0"/>
              <a:t>然后他们说 </a:t>
            </a:r>
            <a:r>
              <a:rPr lang="en-US" altLang="zh-CN" dirty="0"/>
              <a:t>JavaScript </a:t>
            </a:r>
            <a:r>
              <a:rPr lang="zh-CN" altLang="en-US" dirty="0"/>
              <a:t>没法快起来。</a:t>
            </a:r>
          </a:p>
          <a:p>
            <a:r>
              <a:rPr lang="zh-CN" altLang="en-US" dirty="0"/>
              <a:t>然后他们说 </a:t>
            </a:r>
            <a:r>
              <a:rPr lang="en-US" altLang="zh-CN" dirty="0"/>
              <a:t>JavaScript </a:t>
            </a:r>
            <a:r>
              <a:rPr lang="zh-CN" altLang="en-US" dirty="0"/>
              <a:t>没法修复语言问题。</a:t>
            </a:r>
          </a:p>
          <a:p>
            <a:r>
              <a:rPr lang="zh-CN" altLang="en-US" dirty="0"/>
              <a:t>然后他们说 </a:t>
            </a:r>
            <a:r>
              <a:rPr lang="en-US" altLang="zh-CN" dirty="0"/>
              <a:t>JavaScript </a:t>
            </a:r>
            <a:r>
              <a:rPr lang="zh-CN" altLang="en-US" dirty="0"/>
              <a:t>没法做多核与 </a:t>
            </a:r>
            <a:r>
              <a:rPr lang="en-US" altLang="zh-CN" dirty="0"/>
              <a:t>GPU </a:t>
            </a:r>
            <a:r>
              <a:rPr lang="zh-CN" altLang="en-US" dirty="0"/>
              <a:t>运算。</a:t>
            </a:r>
          </a:p>
          <a:p>
            <a:r>
              <a:rPr lang="zh-CN" altLang="en-US" dirty="0"/>
              <a:t>他们每次都错了！</a:t>
            </a:r>
          </a:p>
          <a:p>
            <a:r>
              <a:rPr lang="zh-CN" altLang="en-US" dirty="0"/>
              <a:t>我建议：永远押宝在 </a:t>
            </a:r>
            <a:r>
              <a:rPr lang="en-US" altLang="zh-CN" dirty="0"/>
              <a:t>JS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512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E040933-1A23-4F12-B2CC-BB9DCA19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49" y="44704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omic Sans MS" panose="030F0702030302020204" pitchFamily="66" charset="0"/>
              </a:rPr>
              <a:t>See you next dream..</a:t>
            </a:r>
            <a:endParaRPr lang="zh-CN" alt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763063-9FE2-4C74-81C3-7F26AB74271D}"/>
              </a:ext>
            </a:extLst>
          </p:cNvPr>
          <p:cNvGrpSpPr/>
          <p:nvPr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9F9B29-8165-4AF6-A83D-C806D0CFDD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68A9E48-981C-42EF-BDE6-03B9A60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C96C0EC-9DAC-42ED-AD0C-2F7CF4E24B53}"/>
              </a:ext>
            </a:extLst>
          </p:cNvPr>
          <p:cNvSpPr txBox="1"/>
          <p:nvPr/>
        </p:nvSpPr>
        <p:spPr>
          <a:xfrm>
            <a:off x="0" y="32718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  Reference</a:t>
            </a:r>
            <a:endParaRPr lang="zh-CN" altLang="en-US" sz="3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0495F3-1230-410B-A5E3-8E2996BC643C}"/>
              </a:ext>
            </a:extLst>
          </p:cNvPr>
          <p:cNvSpPr/>
          <p:nvPr/>
        </p:nvSpPr>
        <p:spPr>
          <a:xfrm>
            <a:off x="809625" y="3268997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B07220-BEB4-44D5-8CF2-AD42DEEF1869}"/>
              </a:ext>
            </a:extLst>
          </p:cNvPr>
          <p:cNvSpPr/>
          <p:nvPr/>
        </p:nvSpPr>
        <p:spPr>
          <a:xfrm>
            <a:off x="729615" y="3354665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https://cn.history.js.org/</a:t>
            </a:r>
            <a:endParaRPr lang="zh-CN" altLang="en-US" u="sng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293E47-9C9A-4200-9970-9C83BA073F27}"/>
              </a:ext>
            </a:extLst>
          </p:cNvPr>
          <p:cNvSpPr/>
          <p:nvPr/>
        </p:nvSpPr>
        <p:spPr>
          <a:xfrm>
            <a:off x="942975" y="3016669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</a:t>
            </a:r>
          </a:p>
        </p:txBody>
      </p:sp>
    </p:spTree>
    <p:extLst>
      <p:ext uri="{BB962C8B-B14F-4D97-AF65-F5344CB8AC3E}">
        <p14:creationId xmlns:p14="http://schemas.microsoft.com/office/powerpoint/2010/main" val="74551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History</a:t>
            </a:r>
            <a:endParaRPr lang="zh-CN" altLang="en-US" sz="8000" kern="17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Mocha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ECB676-8F3D-4304-9CE0-AF18B63E99AB}"/>
              </a:ext>
            </a:extLst>
          </p:cNvPr>
          <p:cNvSpPr txBox="1"/>
          <p:nvPr/>
        </p:nvSpPr>
        <p:spPr>
          <a:xfrm>
            <a:off x="571500" y="1658035"/>
            <a:ext cx="7750464" cy="4467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脚本语言「是否应该」与「如何」集成到网页中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？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Brendan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“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在浏览器中实现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Scheme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”。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Sun 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“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将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集成到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Netscape 2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中”。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Netscape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加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干掉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Windows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」。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设计实现一门「小语言」来补充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怀疑论者甚嚣尘上：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Java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和胶水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浏览器脚本语言的代号「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Mocha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」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「看起来像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」，保持易用性并「基于对象」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399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4408-C713-4A33-9C1F-A5387893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Mocha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1BE2B-CDA9-4CF7-BBA1-B7F31EC5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9902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-apple-system"/>
              </a:rPr>
              <a:t>Brendan 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-apple-system"/>
              </a:rPr>
              <a:t>Eich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1995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月花了连续十天进行第一个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-apple-system"/>
              </a:rPr>
              <a:t>Mocha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实现的原型设计。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不需要类：单个原型链接的委托机制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通过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new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创建对象，由属性构成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Scheme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的函数式思想，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Java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this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关键字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支持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eval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1995.9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LiveScript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1996.3 JavaScript1.0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作为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 Netscape Navigator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  <a:hlinkClick r:id="rId2"/>
              </a:rPr>
              <a:t>JavaScript</a:t>
            </a:r>
            <a:r>
              <a:rPr lang="zh-CN" altLang="en-US" dirty="0">
                <a:solidFill>
                  <a:srgbClr val="333333"/>
                </a:solidFill>
                <a:latin typeface="-apple-system"/>
                <a:hlinkClick r:id="rId2"/>
              </a:rPr>
              <a:t>的怪癖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81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4408-C713-4A33-9C1F-A5387893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1BE2B-CDA9-4CF7-BBA1-B7F31EC5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990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IE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Active X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脚本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微软“将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VB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嵌入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IE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” 破产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同时支持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JS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VB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VBS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诞生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缺乏统一的语言规范，获取支持很困难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endParaRPr lang="en-US" altLang="zh-CN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51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BED88-2ED6-482E-AA73-63913CB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8F2AC-A80A-42CC-BD12-80B2EACA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53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1995 </a:t>
            </a:r>
            <a:r>
              <a:rPr lang="en-US" altLang="zh-CN" dirty="0" err="1"/>
              <a:t>NetScape</a:t>
            </a:r>
            <a:r>
              <a:rPr lang="en-US" altLang="zh-CN" dirty="0"/>
              <a:t> </a:t>
            </a:r>
            <a:r>
              <a:rPr lang="zh-CN" altLang="en-US" dirty="0"/>
              <a:t>“将 </a:t>
            </a:r>
            <a:r>
              <a:rPr lang="en-US" altLang="zh-CN" dirty="0"/>
              <a:t>JavaScript </a:t>
            </a:r>
            <a:r>
              <a:rPr lang="zh-CN" altLang="en-US" dirty="0"/>
              <a:t>作为开放的互联网脚本语言标准。”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W3C </a:t>
            </a:r>
            <a:r>
              <a:rPr lang="zh-CN" altLang="en-US" dirty="0"/>
              <a:t>万维网联盟 反对嵌入语言</a:t>
            </a:r>
            <a:endParaRPr lang="en-US" altLang="zh-CN" dirty="0"/>
          </a:p>
          <a:p>
            <a:r>
              <a:rPr lang="en-US" altLang="zh-CN" dirty="0"/>
              <a:t>SUN</a:t>
            </a:r>
            <a:r>
              <a:rPr lang="zh-CN" altLang="en-US" dirty="0"/>
              <a:t>害怕微软企图主导</a:t>
            </a:r>
            <a:r>
              <a:rPr lang="en-US" altLang="zh-CN" dirty="0"/>
              <a:t>WEB</a:t>
            </a:r>
            <a:r>
              <a:rPr lang="zh-CN" altLang="en-US" dirty="0"/>
              <a:t>标准</a:t>
            </a:r>
            <a:endParaRPr lang="en-US" altLang="zh-CN" dirty="0"/>
          </a:p>
          <a:p>
            <a:r>
              <a:rPr lang="en-US" altLang="zh-CN" dirty="0"/>
              <a:t>ECMA</a:t>
            </a:r>
            <a:r>
              <a:rPr lang="zh-CN" altLang="en-US" dirty="0"/>
              <a:t>组织启动会议</a:t>
            </a:r>
            <a:endParaRPr lang="en-US" altLang="zh-CN" dirty="0"/>
          </a:p>
          <a:p>
            <a:r>
              <a:rPr lang="en-US" altLang="zh-CN" dirty="0"/>
              <a:t>TC39 </a:t>
            </a:r>
            <a:r>
              <a:rPr lang="zh-CN" altLang="en-US" dirty="0"/>
              <a:t>技术委员会的代号</a:t>
            </a:r>
            <a:endParaRPr lang="en-US" altLang="zh-CN" dirty="0"/>
          </a:p>
          <a:p>
            <a:r>
              <a:rPr lang="en-US" altLang="zh-CN" dirty="0"/>
              <a:t>1996.11 </a:t>
            </a:r>
            <a:r>
              <a:rPr lang="zh-CN" altLang="en-US" dirty="0"/>
              <a:t>第一次会议</a:t>
            </a:r>
            <a:endParaRPr lang="en-US" altLang="zh-CN" dirty="0"/>
          </a:p>
          <a:p>
            <a:r>
              <a:rPr lang="en-US" altLang="zh-CN" dirty="0" err="1"/>
              <a:t>LiveScript</a:t>
            </a:r>
            <a:r>
              <a:rPr lang="en-US" altLang="zh-CN" dirty="0"/>
              <a:t>/JavaScript</a:t>
            </a:r>
            <a:r>
              <a:rPr lang="zh-CN" altLang="en-US" dirty="0"/>
              <a:t>被注册为商标，被命名</a:t>
            </a:r>
            <a:r>
              <a:rPr lang="en-US" altLang="zh-CN" dirty="0"/>
              <a:t>ECMAScript</a:t>
            </a:r>
          </a:p>
          <a:p>
            <a:r>
              <a:rPr lang="en-US" altLang="zh-CN" dirty="0"/>
              <a:t>2000 ES3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2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925-1558-4FDD-BAD5-1B49156E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5CE19-8926-40CB-AB96-A9715DD0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为了避免将 </a:t>
            </a:r>
            <a:r>
              <a:rPr lang="en-US" altLang="zh-CN" dirty="0"/>
              <a:t>JavaScript </a:t>
            </a:r>
            <a:r>
              <a:rPr lang="zh-CN" altLang="en-US" dirty="0"/>
              <a:t>定位为 </a:t>
            </a:r>
            <a:r>
              <a:rPr lang="en-US" altLang="zh-CN" dirty="0"/>
              <a:t>Java </a:t>
            </a:r>
            <a:r>
              <a:rPr lang="zh-CN" altLang="en-US" dirty="0"/>
              <a:t>的竞争对手，他们对 </a:t>
            </a:r>
            <a:r>
              <a:rPr lang="en-US" altLang="zh-CN" dirty="0"/>
              <a:t>JavaScript </a:t>
            </a:r>
            <a:r>
              <a:rPr lang="zh-CN" altLang="en-US" dirty="0"/>
              <a:t>做了许多错误的陈述。</a:t>
            </a:r>
            <a:r>
              <a:rPr lang="en-US" altLang="zh-CN" dirty="0"/>
              <a:t>”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JavaScript Object Notation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,JSON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独立语言的数据交换形式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1997 WEB1.0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微软电子邮件客户端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Outlook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2000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上半年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aJax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概念提出，构成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WEB2.0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时代的标志，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js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从添加动态元素的语言进化成对富互联网应用编码的语言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1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03600-40F6-45F7-89E8-F400ED9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08AC4-557E-4F05-B9B4-34452E1D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1999 Flash4 Action Script</a:t>
            </a:r>
          </a:p>
          <a:p>
            <a:r>
              <a:rPr lang="en-US" altLang="zh-CN" dirty="0"/>
              <a:t>2000</a:t>
            </a:r>
            <a:r>
              <a:rPr lang="zh-CN" altLang="en-US" dirty="0"/>
              <a:t> </a:t>
            </a:r>
            <a:r>
              <a:rPr lang="en-US" altLang="zh-CN" dirty="0"/>
              <a:t>Flash5</a:t>
            </a:r>
            <a:r>
              <a:rPr lang="zh-CN" altLang="en-US" dirty="0"/>
              <a:t> “</a:t>
            </a:r>
            <a:r>
              <a:rPr lang="en-US" altLang="zh-CN" dirty="0"/>
              <a:t>JS</a:t>
            </a:r>
            <a:r>
              <a:rPr lang="zh-CN" altLang="en-US" dirty="0"/>
              <a:t>的方言”</a:t>
            </a:r>
            <a:endParaRPr lang="en-US" altLang="zh-CN" dirty="0"/>
          </a:p>
          <a:p>
            <a:r>
              <a:rPr lang="en-US" altLang="zh-CN" dirty="0"/>
              <a:t>2003 ActionScript2 </a:t>
            </a:r>
            <a:r>
              <a:rPr lang="zh-CN" altLang="en-US" dirty="0"/>
              <a:t>标志</a:t>
            </a:r>
            <a:r>
              <a:rPr lang="en-US" altLang="zh-CN" dirty="0"/>
              <a:t>Flash</a:t>
            </a:r>
            <a:r>
              <a:rPr lang="zh-CN" altLang="en-US" dirty="0"/>
              <a:t>得到广泛应用</a:t>
            </a:r>
            <a:endParaRPr lang="en-US" altLang="zh-CN" dirty="0"/>
          </a:p>
          <a:p>
            <a:r>
              <a:rPr lang="zh-CN" altLang="en-US" dirty="0"/>
              <a:t>辉煌时期占据大量市场</a:t>
            </a:r>
            <a:endParaRPr lang="en-US" altLang="zh-CN" dirty="0"/>
          </a:p>
          <a:p>
            <a:r>
              <a:rPr lang="zh-CN" altLang="en-US" dirty="0"/>
              <a:t>引入自己开发的</a:t>
            </a:r>
            <a:r>
              <a:rPr lang="en-US" altLang="zh-CN" dirty="0"/>
              <a:t>AVM2</a:t>
            </a:r>
            <a:r>
              <a:rPr lang="zh-CN" altLang="en-US" dirty="0"/>
              <a:t>来提升性能</a:t>
            </a:r>
            <a:endParaRPr lang="en-US" altLang="zh-CN" dirty="0"/>
          </a:p>
          <a:p>
            <a:r>
              <a:rPr lang="zh-CN" altLang="en-US" dirty="0"/>
              <a:t>动态语言的性能之问？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74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805</Words>
  <Application>Microsoft Office PowerPoint</Application>
  <PresentationFormat>全屏显示(4:3)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黑体</vt:lpstr>
      <vt:lpstr>华文中宋</vt:lpstr>
      <vt:lpstr>Arial</vt:lpstr>
      <vt:lpstr>Bahnschrift Light SemiCondensed</vt:lpstr>
      <vt:lpstr>Calibri</vt:lpstr>
      <vt:lpstr>Calibri Light</vt:lpstr>
      <vt:lpstr>Comic Sans MS</vt:lpstr>
      <vt:lpstr>Times New Roman</vt:lpstr>
      <vt:lpstr>Office 主题​​</vt:lpstr>
      <vt:lpstr>前端（5） JavaScript的历史</vt:lpstr>
      <vt:lpstr>PowerPoint 演示文稿</vt:lpstr>
      <vt:lpstr>PowerPoint 演示文稿</vt:lpstr>
      <vt:lpstr>Mocha</vt:lpstr>
      <vt:lpstr>Mocha</vt:lpstr>
      <vt:lpstr>JScript</vt:lpstr>
      <vt:lpstr>ECMA</vt:lpstr>
      <vt:lpstr>Ajax</vt:lpstr>
      <vt:lpstr>Flash</vt:lpstr>
      <vt:lpstr>Node</vt:lpstr>
      <vt:lpstr>ES5</vt:lpstr>
      <vt:lpstr>Harmony</vt:lpstr>
      <vt:lpstr>ES6</vt:lpstr>
      <vt:lpstr>If..</vt:lpstr>
      <vt:lpstr>JSLOL</vt:lpstr>
      <vt:lpstr>See you next dream..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前端（1） WEB基础&amp;HTML5</dc:title>
  <dc:creator>lr</dc:creator>
  <cp:lastModifiedBy>hlq153@163.com</cp:lastModifiedBy>
  <cp:revision>106</cp:revision>
  <dcterms:created xsi:type="dcterms:W3CDTF">2020-11-29T15:18:34Z</dcterms:created>
  <dcterms:modified xsi:type="dcterms:W3CDTF">2021-04-21T12:42:17Z</dcterms:modified>
</cp:coreProperties>
</file>