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7" r:id="rId4"/>
    <p:sldId id="262" r:id="rId5"/>
    <p:sldId id="292" r:id="rId6"/>
    <p:sldId id="293" r:id="rId7"/>
    <p:sldId id="344" r:id="rId8"/>
    <p:sldId id="319" r:id="rId9"/>
    <p:sldId id="320" r:id="rId10"/>
    <p:sldId id="345" r:id="rId11"/>
    <p:sldId id="348" r:id="rId12"/>
    <p:sldId id="346" r:id="rId13"/>
    <p:sldId id="347" r:id="rId14"/>
    <p:sldId id="349" r:id="rId15"/>
    <p:sldId id="350" r:id="rId16"/>
    <p:sldId id="351" r:id="rId17"/>
    <p:sldId id="325" r:id="rId18"/>
    <p:sldId id="352" r:id="rId19"/>
    <p:sldId id="296" r:id="rId20"/>
    <p:sldId id="353" r:id="rId21"/>
    <p:sldId id="354" r:id="rId22"/>
    <p:sldId id="355" r:id="rId23"/>
    <p:sldId id="356" r:id="rId24"/>
    <p:sldId id="358" r:id="rId25"/>
    <p:sldId id="357" r:id="rId26"/>
    <p:sldId id="359" r:id="rId27"/>
    <p:sldId id="360" r:id="rId28"/>
    <p:sldId id="361" r:id="rId29"/>
    <p:sldId id="362" r:id="rId30"/>
    <p:sldId id="363" r:id="rId31"/>
    <p:sldId id="364" r:id="rId32"/>
    <p:sldId id="371" r:id="rId33"/>
    <p:sldId id="365" r:id="rId34"/>
    <p:sldId id="366" r:id="rId35"/>
    <p:sldId id="367" r:id="rId36"/>
    <p:sldId id="368" r:id="rId37"/>
    <p:sldId id="369" r:id="rId38"/>
    <p:sldId id="370" r:id="rId39"/>
    <p:sldId id="279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F1B795-98A4-46CE-BE59-128F21EBBA5E}">
          <p14:sldIdLst>
            <p14:sldId id="256"/>
            <p14:sldId id="258"/>
            <p14:sldId id="297"/>
            <p14:sldId id="262"/>
            <p14:sldId id="292"/>
            <p14:sldId id="293"/>
            <p14:sldId id="344"/>
            <p14:sldId id="319"/>
            <p14:sldId id="320"/>
            <p14:sldId id="345"/>
            <p14:sldId id="348"/>
            <p14:sldId id="346"/>
            <p14:sldId id="347"/>
            <p14:sldId id="349"/>
            <p14:sldId id="350"/>
            <p14:sldId id="351"/>
            <p14:sldId id="325"/>
            <p14:sldId id="352"/>
            <p14:sldId id="296"/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71"/>
            <p14:sldId id="365"/>
            <p14:sldId id="366"/>
            <p14:sldId id="367"/>
            <p14:sldId id="368"/>
            <p14:sldId id="369"/>
            <p14:sldId id="370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E4E3B-E78C-4F94-B854-17977078D8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5258113-2532-4495-9AE7-43FEA6E47E31}">
      <dgm:prSet/>
      <dgm:spPr/>
      <dgm:t>
        <a:bodyPr/>
        <a:lstStyle/>
        <a:p>
          <a:r>
            <a:rPr lang="en-US" altLang="zh-CN" dirty="0"/>
            <a:t>String </a:t>
          </a:r>
          <a:r>
            <a:rPr lang="zh-CN" altLang="en-US" dirty="0"/>
            <a:t>字符串</a:t>
          </a:r>
        </a:p>
      </dgm:t>
    </dgm:pt>
    <dgm:pt modelId="{80A5353E-BA73-487B-8A7C-FC89744DD45C}" type="parTrans" cxnId="{241C0637-FC76-4538-9B43-A17FD70D6260}">
      <dgm:prSet/>
      <dgm:spPr/>
      <dgm:t>
        <a:bodyPr/>
        <a:lstStyle/>
        <a:p>
          <a:endParaRPr lang="zh-CN" altLang="en-US"/>
        </a:p>
      </dgm:t>
    </dgm:pt>
    <dgm:pt modelId="{2DE755FF-CF50-4DD0-9345-C91A2C52D728}" type="sibTrans" cxnId="{241C0637-FC76-4538-9B43-A17FD70D6260}">
      <dgm:prSet/>
      <dgm:spPr/>
      <dgm:t>
        <a:bodyPr/>
        <a:lstStyle/>
        <a:p>
          <a:endParaRPr lang="zh-CN" altLang="en-US"/>
        </a:p>
      </dgm:t>
    </dgm:pt>
    <dgm:pt modelId="{7A724230-3A80-4F04-A0EB-DD954E3F8B1F}">
      <dgm:prSet/>
      <dgm:spPr/>
      <dgm:t>
        <a:bodyPr/>
        <a:lstStyle/>
        <a:p>
          <a:r>
            <a:rPr lang="en-US" altLang="zh-CN" dirty="0"/>
            <a:t>Number </a:t>
          </a:r>
          <a:r>
            <a:rPr lang="zh-CN" altLang="en-US" dirty="0"/>
            <a:t>数字</a:t>
          </a:r>
        </a:p>
      </dgm:t>
    </dgm:pt>
    <dgm:pt modelId="{3A3B685F-1B3B-4FE1-A26A-4E267FD0DAF3}" type="parTrans" cxnId="{B072D489-FA95-4FAA-B087-DBB0901C88F7}">
      <dgm:prSet/>
      <dgm:spPr/>
      <dgm:t>
        <a:bodyPr/>
        <a:lstStyle/>
        <a:p>
          <a:endParaRPr lang="zh-CN" altLang="en-US"/>
        </a:p>
      </dgm:t>
    </dgm:pt>
    <dgm:pt modelId="{8FDC774C-7493-49E9-A7A2-D6D60A6323FE}" type="sibTrans" cxnId="{B072D489-FA95-4FAA-B087-DBB0901C88F7}">
      <dgm:prSet/>
      <dgm:spPr/>
      <dgm:t>
        <a:bodyPr/>
        <a:lstStyle/>
        <a:p>
          <a:endParaRPr lang="zh-CN" altLang="en-US"/>
        </a:p>
      </dgm:t>
    </dgm:pt>
    <dgm:pt modelId="{DEF9B232-0D8F-44E1-A7A8-9F9994BB2CBB}">
      <dgm:prSet/>
      <dgm:spPr/>
      <dgm:t>
        <a:bodyPr/>
        <a:lstStyle/>
        <a:p>
          <a:r>
            <a:rPr lang="en-US" altLang="zh-CN" dirty="0"/>
            <a:t>Null </a:t>
          </a:r>
          <a:r>
            <a:rPr lang="zh-CN" altLang="en-US" dirty="0"/>
            <a:t>空值</a:t>
          </a:r>
        </a:p>
      </dgm:t>
    </dgm:pt>
    <dgm:pt modelId="{07289DA0-14A5-455C-BBF7-6C3417558F61}" type="parTrans" cxnId="{44B9D16B-E636-4B9D-B471-1F381EEE9692}">
      <dgm:prSet/>
      <dgm:spPr/>
      <dgm:t>
        <a:bodyPr/>
        <a:lstStyle/>
        <a:p>
          <a:endParaRPr lang="zh-CN" altLang="en-US"/>
        </a:p>
      </dgm:t>
    </dgm:pt>
    <dgm:pt modelId="{73EBE7B7-A12C-45A3-902E-9A953C73FAA5}" type="sibTrans" cxnId="{44B9D16B-E636-4B9D-B471-1F381EEE9692}">
      <dgm:prSet/>
      <dgm:spPr/>
      <dgm:t>
        <a:bodyPr/>
        <a:lstStyle/>
        <a:p>
          <a:endParaRPr lang="zh-CN" altLang="en-US"/>
        </a:p>
      </dgm:t>
    </dgm:pt>
    <dgm:pt modelId="{2CDC42D1-ACED-427B-AD97-5B3DEC6CA55F}">
      <dgm:prSet/>
      <dgm:spPr/>
      <dgm:t>
        <a:bodyPr/>
        <a:lstStyle/>
        <a:p>
          <a:r>
            <a:rPr lang="en-US" altLang="zh-CN" dirty="0"/>
            <a:t>Undefined </a:t>
          </a:r>
          <a:r>
            <a:rPr lang="zh-CN" altLang="en-US" dirty="0"/>
            <a:t>未定义</a:t>
          </a:r>
        </a:p>
      </dgm:t>
    </dgm:pt>
    <dgm:pt modelId="{EAFF7467-D8BF-4B16-9AD8-728B3F2442A7}" type="parTrans" cxnId="{CF626D4C-5AB9-4526-B9FF-F52F130D76F3}">
      <dgm:prSet/>
      <dgm:spPr/>
      <dgm:t>
        <a:bodyPr/>
        <a:lstStyle/>
        <a:p>
          <a:endParaRPr lang="zh-CN" altLang="en-US"/>
        </a:p>
      </dgm:t>
    </dgm:pt>
    <dgm:pt modelId="{4091DD90-1BD1-4574-9442-D857C5DC1099}" type="sibTrans" cxnId="{CF626D4C-5AB9-4526-B9FF-F52F130D76F3}">
      <dgm:prSet/>
      <dgm:spPr/>
      <dgm:t>
        <a:bodyPr/>
        <a:lstStyle/>
        <a:p>
          <a:endParaRPr lang="zh-CN" altLang="en-US"/>
        </a:p>
      </dgm:t>
    </dgm:pt>
    <dgm:pt modelId="{02C3A7D5-464D-4C95-AAED-D702A2BACBDC}">
      <dgm:prSet/>
      <dgm:spPr/>
      <dgm:t>
        <a:bodyPr/>
        <a:lstStyle/>
        <a:p>
          <a:r>
            <a:rPr lang="en-US" altLang="zh-CN" dirty="0"/>
            <a:t>Object </a:t>
          </a:r>
          <a:r>
            <a:rPr lang="zh-CN" altLang="en-US" dirty="0"/>
            <a:t>对象</a:t>
          </a:r>
        </a:p>
      </dgm:t>
    </dgm:pt>
    <dgm:pt modelId="{B03440C1-67A8-4D06-8805-BD9F2EA5EDDC}" type="parTrans" cxnId="{503745A9-EB60-4058-99F3-586E217F959A}">
      <dgm:prSet/>
      <dgm:spPr/>
      <dgm:t>
        <a:bodyPr/>
        <a:lstStyle/>
        <a:p>
          <a:endParaRPr lang="zh-CN" altLang="en-US"/>
        </a:p>
      </dgm:t>
    </dgm:pt>
    <dgm:pt modelId="{6E3828E7-330F-4DC4-AA96-9CE1078A8593}" type="sibTrans" cxnId="{503745A9-EB60-4058-99F3-586E217F959A}">
      <dgm:prSet/>
      <dgm:spPr/>
      <dgm:t>
        <a:bodyPr/>
        <a:lstStyle/>
        <a:p>
          <a:endParaRPr lang="zh-CN" altLang="en-US"/>
        </a:p>
      </dgm:t>
    </dgm:pt>
    <dgm:pt modelId="{7B8C03BD-9C87-4AA0-A3C8-1CADC32918E4}">
      <dgm:prSet/>
      <dgm:spPr/>
      <dgm:t>
        <a:bodyPr/>
        <a:lstStyle/>
        <a:p>
          <a:r>
            <a:rPr lang="en-US" altLang="zh-CN" dirty="0"/>
            <a:t>Boolean </a:t>
          </a:r>
          <a:r>
            <a:rPr lang="zh-CN" altLang="en-US" dirty="0"/>
            <a:t>布尔值</a:t>
          </a:r>
        </a:p>
      </dgm:t>
    </dgm:pt>
    <dgm:pt modelId="{10A43A29-3B3C-463E-AA9F-2D20DA27682B}" type="parTrans" cxnId="{75344736-14B5-412E-8B83-B96BF02E7905}">
      <dgm:prSet/>
      <dgm:spPr/>
      <dgm:t>
        <a:bodyPr/>
        <a:lstStyle/>
        <a:p>
          <a:endParaRPr lang="zh-CN" altLang="en-US"/>
        </a:p>
      </dgm:t>
    </dgm:pt>
    <dgm:pt modelId="{65B11C34-8D0F-4AC5-961C-F0722FD2ABAD}" type="sibTrans" cxnId="{75344736-14B5-412E-8B83-B96BF02E7905}">
      <dgm:prSet/>
      <dgm:spPr/>
      <dgm:t>
        <a:bodyPr/>
        <a:lstStyle/>
        <a:p>
          <a:endParaRPr lang="zh-CN" altLang="en-US"/>
        </a:p>
      </dgm:t>
    </dgm:pt>
    <dgm:pt modelId="{34C155A1-5C9B-4D1A-9802-7A97CC558EAE}" type="pres">
      <dgm:prSet presAssocID="{0C3E4E3B-E78C-4F94-B854-17977078D8FE}" presName="Name0" presStyleCnt="0">
        <dgm:presLayoutVars>
          <dgm:chMax val="7"/>
          <dgm:chPref val="7"/>
          <dgm:dir/>
        </dgm:presLayoutVars>
      </dgm:prSet>
      <dgm:spPr/>
    </dgm:pt>
    <dgm:pt modelId="{A96D5F79-BC1F-4DB6-9378-C4492B220F05}" type="pres">
      <dgm:prSet presAssocID="{0C3E4E3B-E78C-4F94-B854-17977078D8FE}" presName="Name1" presStyleCnt="0"/>
      <dgm:spPr/>
    </dgm:pt>
    <dgm:pt modelId="{86A4014C-CBAB-4489-93B2-79BF88AF50DB}" type="pres">
      <dgm:prSet presAssocID="{0C3E4E3B-E78C-4F94-B854-17977078D8FE}" presName="cycle" presStyleCnt="0"/>
      <dgm:spPr/>
    </dgm:pt>
    <dgm:pt modelId="{0963BFB4-3177-4D30-9212-948BF7B601B4}" type="pres">
      <dgm:prSet presAssocID="{0C3E4E3B-E78C-4F94-B854-17977078D8FE}" presName="srcNode" presStyleLbl="node1" presStyleIdx="0" presStyleCnt="6"/>
      <dgm:spPr/>
    </dgm:pt>
    <dgm:pt modelId="{759F52E5-33DF-432D-8564-02E07BC9345F}" type="pres">
      <dgm:prSet presAssocID="{0C3E4E3B-E78C-4F94-B854-17977078D8FE}" presName="conn" presStyleLbl="parChTrans1D2" presStyleIdx="0" presStyleCnt="1"/>
      <dgm:spPr/>
    </dgm:pt>
    <dgm:pt modelId="{3325B6AA-0538-4B1C-B346-D25968D93D9D}" type="pres">
      <dgm:prSet presAssocID="{0C3E4E3B-E78C-4F94-B854-17977078D8FE}" presName="extraNode" presStyleLbl="node1" presStyleIdx="0" presStyleCnt="6"/>
      <dgm:spPr/>
    </dgm:pt>
    <dgm:pt modelId="{6BF90BDF-FFFB-4D4E-B803-DADBC3ED1F24}" type="pres">
      <dgm:prSet presAssocID="{0C3E4E3B-E78C-4F94-B854-17977078D8FE}" presName="dstNode" presStyleLbl="node1" presStyleIdx="0" presStyleCnt="6"/>
      <dgm:spPr/>
    </dgm:pt>
    <dgm:pt modelId="{B9CA0225-9376-4FB8-B841-282858839B3C}" type="pres">
      <dgm:prSet presAssocID="{A5258113-2532-4495-9AE7-43FEA6E47E31}" presName="text_1" presStyleLbl="node1" presStyleIdx="0" presStyleCnt="6">
        <dgm:presLayoutVars>
          <dgm:bulletEnabled val="1"/>
        </dgm:presLayoutVars>
      </dgm:prSet>
      <dgm:spPr/>
    </dgm:pt>
    <dgm:pt modelId="{AD6540AD-DA46-44CF-B94E-75293438B697}" type="pres">
      <dgm:prSet presAssocID="{A5258113-2532-4495-9AE7-43FEA6E47E31}" presName="accent_1" presStyleCnt="0"/>
      <dgm:spPr/>
    </dgm:pt>
    <dgm:pt modelId="{7627FEC8-4DCF-4C0F-B33B-D7A1BDD812F4}" type="pres">
      <dgm:prSet presAssocID="{A5258113-2532-4495-9AE7-43FEA6E47E31}" presName="accentRepeatNode" presStyleLbl="solidFgAcc1" presStyleIdx="0" presStyleCnt="6"/>
      <dgm:spPr/>
    </dgm:pt>
    <dgm:pt modelId="{2134E656-EA7F-4951-9530-5077080983F2}" type="pres">
      <dgm:prSet presAssocID="{7A724230-3A80-4F04-A0EB-DD954E3F8B1F}" presName="text_2" presStyleLbl="node1" presStyleIdx="1" presStyleCnt="6">
        <dgm:presLayoutVars>
          <dgm:bulletEnabled val="1"/>
        </dgm:presLayoutVars>
      </dgm:prSet>
      <dgm:spPr/>
    </dgm:pt>
    <dgm:pt modelId="{52903D8E-A423-4DCE-9585-CDB998E009F6}" type="pres">
      <dgm:prSet presAssocID="{7A724230-3A80-4F04-A0EB-DD954E3F8B1F}" presName="accent_2" presStyleCnt="0"/>
      <dgm:spPr/>
    </dgm:pt>
    <dgm:pt modelId="{13F57223-59C2-42C2-8D27-CEC114A7DAB8}" type="pres">
      <dgm:prSet presAssocID="{7A724230-3A80-4F04-A0EB-DD954E3F8B1F}" presName="accentRepeatNode" presStyleLbl="solidFgAcc1" presStyleIdx="1" presStyleCnt="6"/>
      <dgm:spPr/>
    </dgm:pt>
    <dgm:pt modelId="{92C574A4-521B-4C91-A81E-C79E91938A13}" type="pres">
      <dgm:prSet presAssocID="{7B8C03BD-9C87-4AA0-A3C8-1CADC32918E4}" presName="text_3" presStyleLbl="node1" presStyleIdx="2" presStyleCnt="6">
        <dgm:presLayoutVars>
          <dgm:bulletEnabled val="1"/>
        </dgm:presLayoutVars>
      </dgm:prSet>
      <dgm:spPr/>
    </dgm:pt>
    <dgm:pt modelId="{7988DF2C-E6C3-4B44-9439-F83D27FBC2A1}" type="pres">
      <dgm:prSet presAssocID="{7B8C03BD-9C87-4AA0-A3C8-1CADC32918E4}" presName="accent_3" presStyleCnt="0"/>
      <dgm:spPr/>
    </dgm:pt>
    <dgm:pt modelId="{DB2E3C58-0F8B-44DF-8CC0-D1E06DFC01DE}" type="pres">
      <dgm:prSet presAssocID="{7B8C03BD-9C87-4AA0-A3C8-1CADC32918E4}" presName="accentRepeatNode" presStyleLbl="solidFgAcc1" presStyleIdx="2" presStyleCnt="6"/>
      <dgm:spPr/>
    </dgm:pt>
    <dgm:pt modelId="{B161F172-319C-4346-951B-4839F354C3A8}" type="pres">
      <dgm:prSet presAssocID="{DEF9B232-0D8F-44E1-A7A8-9F9994BB2CBB}" presName="text_4" presStyleLbl="node1" presStyleIdx="3" presStyleCnt="6">
        <dgm:presLayoutVars>
          <dgm:bulletEnabled val="1"/>
        </dgm:presLayoutVars>
      </dgm:prSet>
      <dgm:spPr/>
    </dgm:pt>
    <dgm:pt modelId="{C3F20687-71DD-4DFA-B334-891C89315654}" type="pres">
      <dgm:prSet presAssocID="{DEF9B232-0D8F-44E1-A7A8-9F9994BB2CBB}" presName="accent_4" presStyleCnt="0"/>
      <dgm:spPr/>
    </dgm:pt>
    <dgm:pt modelId="{FBCE55C2-C892-4FD8-8CB3-15234A0317B7}" type="pres">
      <dgm:prSet presAssocID="{DEF9B232-0D8F-44E1-A7A8-9F9994BB2CBB}" presName="accentRepeatNode" presStyleLbl="solidFgAcc1" presStyleIdx="3" presStyleCnt="6"/>
      <dgm:spPr/>
    </dgm:pt>
    <dgm:pt modelId="{34D9BE42-EE65-4279-8D95-C46320F784F9}" type="pres">
      <dgm:prSet presAssocID="{2CDC42D1-ACED-427B-AD97-5B3DEC6CA55F}" presName="text_5" presStyleLbl="node1" presStyleIdx="4" presStyleCnt="6">
        <dgm:presLayoutVars>
          <dgm:bulletEnabled val="1"/>
        </dgm:presLayoutVars>
      </dgm:prSet>
      <dgm:spPr/>
    </dgm:pt>
    <dgm:pt modelId="{40566A73-39F4-43A1-9794-6F63C8805CE4}" type="pres">
      <dgm:prSet presAssocID="{2CDC42D1-ACED-427B-AD97-5B3DEC6CA55F}" presName="accent_5" presStyleCnt="0"/>
      <dgm:spPr/>
    </dgm:pt>
    <dgm:pt modelId="{4C1F4BC9-0D89-4B4D-80BD-BD980179BCB7}" type="pres">
      <dgm:prSet presAssocID="{2CDC42D1-ACED-427B-AD97-5B3DEC6CA55F}" presName="accentRepeatNode" presStyleLbl="solidFgAcc1" presStyleIdx="4" presStyleCnt="6"/>
      <dgm:spPr/>
    </dgm:pt>
    <dgm:pt modelId="{07AC0B12-F2FD-4399-9E8C-F1CBF0CBF4EA}" type="pres">
      <dgm:prSet presAssocID="{02C3A7D5-464D-4C95-AAED-D702A2BACBDC}" presName="text_6" presStyleLbl="node1" presStyleIdx="5" presStyleCnt="6">
        <dgm:presLayoutVars>
          <dgm:bulletEnabled val="1"/>
        </dgm:presLayoutVars>
      </dgm:prSet>
      <dgm:spPr/>
    </dgm:pt>
    <dgm:pt modelId="{2E229ADB-791C-4FB1-A873-8689936DC6CF}" type="pres">
      <dgm:prSet presAssocID="{02C3A7D5-464D-4C95-AAED-D702A2BACBDC}" presName="accent_6" presStyleCnt="0"/>
      <dgm:spPr/>
    </dgm:pt>
    <dgm:pt modelId="{48B138CC-6591-471B-95DA-2311F4F9A899}" type="pres">
      <dgm:prSet presAssocID="{02C3A7D5-464D-4C95-AAED-D702A2BACBDC}" presName="accentRepeatNode" presStyleLbl="solidFgAcc1" presStyleIdx="5" presStyleCnt="6"/>
      <dgm:spPr/>
    </dgm:pt>
  </dgm:ptLst>
  <dgm:cxnLst>
    <dgm:cxn modelId="{DE719718-AC7A-423E-BE45-44C4993BAD87}" type="presOf" srcId="{7B8C03BD-9C87-4AA0-A3C8-1CADC32918E4}" destId="{92C574A4-521B-4C91-A81E-C79E91938A13}" srcOrd="0" destOrd="0" presId="urn:microsoft.com/office/officeart/2008/layout/VerticalCurvedList"/>
    <dgm:cxn modelId="{D2489029-DEDD-4DEC-BBD5-44D08C9DCD43}" type="presOf" srcId="{2DE755FF-CF50-4DD0-9345-C91A2C52D728}" destId="{759F52E5-33DF-432D-8564-02E07BC9345F}" srcOrd="0" destOrd="0" presId="urn:microsoft.com/office/officeart/2008/layout/VerticalCurvedList"/>
    <dgm:cxn modelId="{75344736-14B5-412E-8B83-B96BF02E7905}" srcId="{0C3E4E3B-E78C-4F94-B854-17977078D8FE}" destId="{7B8C03BD-9C87-4AA0-A3C8-1CADC32918E4}" srcOrd="2" destOrd="0" parTransId="{10A43A29-3B3C-463E-AA9F-2D20DA27682B}" sibTransId="{65B11C34-8D0F-4AC5-961C-F0722FD2ABAD}"/>
    <dgm:cxn modelId="{241C0637-FC76-4538-9B43-A17FD70D6260}" srcId="{0C3E4E3B-E78C-4F94-B854-17977078D8FE}" destId="{A5258113-2532-4495-9AE7-43FEA6E47E31}" srcOrd="0" destOrd="0" parTransId="{80A5353E-BA73-487B-8A7C-FC89744DD45C}" sibTransId="{2DE755FF-CF50-4DD0-9345-C91A2C52D728}"/>
    <dgm:cxn modelId="{93627B3D-53BC-4958-B98F-B6A9BAD53C47}" type="presOf" srcId="{7A724230-3A80-4F04-A0EB-DD954E3F8B1F}" destId="{2134E656-EA7F-4951-9530-5077080983F2}" srcOrd="0" destOrd="0" presId="urn:microsoft.com/office/officeart/2008/layout/VerticalCurvedList"/>
    <dgm:cxn modelId="{5CFEE462-2AED-4F65-8CC7-29A488C08087}" type="presOf" srcId="{0C3E4E3B-E78C-4F94-B854-17977078D8FE}" destId="{34C155A1-5C9B-4D1A-9802-7A97CC558EAE}" srcOrd="0" destOrd="0" presId="urn:microsoft.com/office/officeart/2008/layout/VerticalCurvedList"/>
    <dgm:cxn modelId="{44B9D16B-E636-4B9D-B471-1F381EEE9692}" srcId="{0C3E4E3B-E78C-4F94-B854-17977078D8FE}" destId="{DEF9B232-0D8F-44E1-A7A8-9F9994BB2CBB}" srcOrd="3" destOrd="0" parTransId="{07289DA0-14A5-455C-BBF7-6C3417558F61}" sibTransId="{73EBE7B7-A12C-45A3-902E-9A953C73FAA5}"/>
    <dgm:cxn modelId="{CF626D4C-5AB9-4526-B9FF-F52F130D76F3}" srcId="{0C3E4E3B-E78C-4F94-B854-17977078D8FE}" destId="{2CDC42D1-ACED-427B-AD97-5B3DEC6CA55F}" srcOrd="4" destOrd="0" parTransId="{EAFF7467-D8BF-4B16-9AD8-728B3F2442A7}" sibTransId="{4091DD90-1BD1-4574-9442-D857C5DC1099}"/>
    <dgm:cxn modelId="{B072D489-FA95-4FAA-B087-DBB0901C88F7}" srcId="{0C3E4E3B-E78C-4F94-B854-17977078D8FE}" destId="{7A724230-3A80-4F04-A0EB-DD954E3F8B1F}" srcOrd="1" destOrd="0" parTransId="{3A3B685F-1B3B-4FE1-A26A-4E267FD0DAF3}" sibTransId="{8FDC774C-7493-49E9-A7A2-D6D60A6323FE}"/>
    <dgm:cxn modelId="{E036E198-8A66-4E7C-969E-1329380B8FC4}" type="presOf" srcId="{2CDC42D1-ACED-427B-AD97-5B3DEC6CA55F}" destId="{34D9BE42-EE65-4279-8D95-C46320F784F9}" srcOrd="0" destOrd="0" presId="urn:microsoft.com/office/officeart/2008/layout/VerticalCurvedList"/>
    <dgm:cxn modelId="{C439FF98-5C46-4355-95AD-7A709288ACB9}" type="presOf" srcId="{A5258113-2532-4495-9AE7-43FEA6E47E31}" destId="{B9CA0225-9376-4FB8-B841-282858839B3C}" srcOrd="0" destOrd="0" presId="urn:microsoft.com/office/officeart/2008/layout/VerticalCurvedList"/>
    <dgm:cxn modelId="{5B5E46A8-B521-4438-8903-8A2600F5BF03}" type="presOf" srcId="{02C3A7D5-464D-4C95-AAED-D702A2BACBDC}" destId="{07AC0B12-F2FD-4399-9E8C-F1CBF0CBF4EA}" srcOrd="0" destOrd="0" presId="urn:microsoft.com/office/officeart/2008/layout/VerticalCurvedList"/>
    <dgm:cxn modelId="{503745A9-EB60-4058-99F3-586E217F959A}" srcId="{0C3E4E3B-E78C-4F94-B854-17977078D8FE}" destId="{02C3A7D5-464D-4C95-AAED-D702A2BACBDC}" srcOrd="5" destOrd="0" parTransId="{B03440C1-67A8-4D06-8805-BD9F2EA5EDDC}" sibTransId="{6E3828E7-330F-4DC4-AA96-9CE1078A8593}"/>
    <dgm:cxn modelId="{737F53DB-E6E9-445C-98B5-D865A3E63672}" type="presOf" srcId="{DEF9B232-0D8F-44E1-A7A8-9F9994BB2CBB}" destId="{B161F172-319C-4346-951B-4839F354C3A8}" srcOrd="0" destOrd="0" presId="urn:microsoft.com/office/officeart/2008/layout/VerticalCurvedList"/>
    <dgm:cxn modelId="{B035D4BE-0934-496E-9034-05BCA99CAA34}" type="presParOf" srcId="{34C155A1-5C9B-4D1A-9802-7A97CC558EAE}" destId="{A96D5F79-BC1F-4DB6-9378-C4492B220F05}" srcOrd="0" destOrd="0" presId="urn:microsoft.com/office/officeart/2008/layout/VerticalCurvedList"/>
    <dgm:cxn modelId="{D6EC7605-65CA-4208-A7C7-B7FD14A0EB36}" type="presParOf" srcId="{A96D5F79-BC1F-4DB6-9378-C4492B220F05}" destId="{86A4014C-CBAB-4489-93B2-79BF88AF50DB}" srcOrd="0" destOrd="0" presId="urn:microsoft.com/office/officeart/2008/layout/VerticalCurvedList"/>
    <dgm:cxn modelId="{D23D474A-AC57-43EC-9C9A-771CF413D771}" type="presParOf" srcId="{86A4014C-CBAB-4489-93B2-79BF88AF50DB}" destId="{0963BFB4-3177-4D30-9212-948BF7B601B4}" srcOrd="0" destOrd="0" presId="urn:microsoft.com/office/officeart/2008/layout/VerticalCurvedList"/>
    <dgm:cxn modelId="{982D9D56-5D74-401A-A1BA-DB6EEAA1D5B9}" type="presParOf" srcId="{86A4014C-CBAB-4489-93B2-79BF88AF50DB}" destId="{759F52E5-33DF-432D-8564-02E07BC9345F}" srcOrd="1" destOrd="0" presId="urn:microsoft.com/office/officeart/2008/layout/VerticalCurvedList"/>
    <dgm:cxn modelId="{8727110F-BCF6-4572-8F96-46E8351BFA67}" type="presParOf" srcId="{86A4014C-CBAB-4489-93B2-79BF88AF50DB}" destId="{3325B6AA-0538-4B1C-B346-D25968D93D9D}" srcOrd="2" destOrd="0" presId="urn:microsoft.com/office/officeart/2008/layout/VerticalCurvedList"/>
    <dgm:cxn modelId="{185B4F85-D772-465B-8115-140506A1A67F}" type="presParOf" srcId="{86A4014C-CBAB-4489-93B2-79BF88AF50DB}" destId="{6BF90BDF-FFFB-4D4E-B803-DADBC3ED1F24}" srcOrd="3" destOrd="0" presId="urn:microsoft.com/office/officeart/2008/layout/VerticalCurvedList"/>
    <dgm:cxn modelId="{D3BA7E73-2108-497E-8E4A-7EEB2C593CB1}" type="presParOf" srcId="{A96D5F79-BC1F-4DB6-9378-C4492B220F05}" destId="{B9CA0225-9376-4FB8-B841-282858839B3C}" srcOrd="1" destOrd="0" presId="urn:microsoft.com/office/officeart/2008/layout/VerticalCurvedList"/>
    <dgm:cxn modelId="{D4A65A28-BD1A-4D4D-A33C-DD86F946468E}" type="presParOf" srcId="{A96D5F79-BC1F-4DB6-9378-C4492B220F05}" destId="{AD6540AD-DA46-44CF-B94E-75293438B697}" srcOrd="2" destOrd="0" presId="urn:microsoft.com/office/officeart/2008/layout/VerticalCurvedList"/>
    <dgm:cxn modelId="{8278F06F-BE12-4730-A857-1BF5665803A8}" type="presParOf" srcId="{AD6540AD-DA46-44CF-B94E-75293438B697}" destId="{7627FEC8-4DCF-4C0F-B33B-D7A1BDD812F4}" srcOrd="0" destOrd="0" presId="urn:microsoft.com/office/officeart/2008/layout/VerticalCurvedList"/>
    <dgm:cxn modelId="{C65A0B9D-727A-4246-AACD-A7B0E04B246D}" type="presParOf" srcId="{A96D5F79-BC1F-4DB6-9378-C4492B220F05}" destId="{2134E656-EA7F-4951-9530-5077080983F2}" srcOrd="3" destOrd="0" presId="urn:microsoft.com/office/officeart/2008/layout/VerticalCurvedList"/>
    <dgm:cxn modelId="{9AF0C45D-1B18-4E16-AD19-FC601A210CA2}" type="presParOf" srcId="{A96D5F79-BC1F-4DB6-9378-C4492B220F05}" destId="{52903D8E-A423-4DCE-9585-CDB998E009F6}" srcOrd="4" destOrd="0" presId="urn:microsoft.com/office/officeart/2008/layout/VerticalCurvedList"/>
    <dgm:cxn modelId="{00B64E93-CEE7-4A2F-B1E2-E3B63EB21C2D}" type="presParOf" srcId="{52903D8E-A423-4DCE-9585-CDB998E009F6}" destId="{13F57223-59C2-42C2-8D27-CEC114A7DAB8}" srcOrd="0" destOrd="0" presId="urn:microsoft.com/office/officeart/2008/layout/VerticalCurvedList"/>
    <dgm:cxn modelId="{84CC933C-FF85-4C65-AB90-441385B2EC1A}" type="presParOf" srcId="{A96D5F79-BC1F-4DB6-9378-C4492B220F05}" destId="{92C574A4-521B-4C91-A81E-C79E91938A13}" srcOrd="5" destOrd="0" presId="urn:microsoft.com/office/officeart/2008/layout/VerticalCurvedList"/>
    <dgm:cxn modelId="{7F4F940F-0952-4617-A214-61F2B1E26D7A}" type="presParOf" srcId="{A96D5F79-BC1F-4DB6-9378-C4492B220F05}" destId="{7988DF2C-E6C3-4B44-9439-F83D27FBC2A1}" srcOrd="6" destOrd="0" presId="urn:microsoft.com/office/officeart/2008/layout/VerticalCurvedList"/>
    <dgm:cxn modelId="{3F50A66D-C917-42C4-BDAA-48478535959C}" type="presParOf" srcId="{7988DF2C-E6C3-4B44-9439-F83D27FBC2A1}" destId="{DB2E3C58-0F8B-44DF-8CC0-D1E06DFC01DE}" srcOrd="0" destOrd="0" presId="urn:microsoft.com/office/officeart/2008/layout/VerticalCurvedList"/>
    <dgm:cxn modelId="{1859F941-DB71-43D3-9593-42CDF1AD531A}" type="presParOf" srcId="{A96D5F79-BC1F-4DB6-9378-C4492B220F05}" destId="{B161F172-319C-4346-951B-4839F354C3A8}" srcOrd="7" destOrd="0" presId="urn:microsoft.com/office/officeart/2008/layout/VerticalCurvedList"/>
    <dgm:cxn modelId="{D6892005-CFE9-4011-ABC3-2D27A97926A3}" type="presParOf" srcId="{A96D5F79-BC1F-4DB6-9378-C4492B220F05}" destId="{C3F20687-71DD-4DFA-B334-891C89315654}" srcOrd="8" destOrd="0" presId="urn:microsoft.com/office/officeart/2008/layout/VerticalCurvedList"/>
    <dgm:cxn modelId="{0C968986-8788-4024-A287-6FBA9630F93E}" type="presParOf" srcId="{C3F20687-71DD-4DFA-B334-891C89315654}" destId="{FBCE55C2-C892-4FD8-8CB3-15234A0317B7}" srcOrd="0" destOrd="0" presId="urn:microsoft.com/office/officeart/2008/layout/VerticalCurvedList"/>
    <dgm:cxn modelId="{4BE48D6F-A367-4488-9EBF-AB43D4D0BE36}" type="presParOf" srcId="{A96D5F79-BC1F-4DB6-9378-C4492B220F05}" destId="{34D9BE42-EE65-4279-8D95-C46320F784F9}" srcOrd="9" destOrd="0" presId="urn:microsoft.com/office/officeart/2008/layout/VerticalCurvedList"/>
    <dgm:cxn modelId="{5838C4C7-82CC-4E4D-8063-9BE21AF5E9E3}" type="presParOf" srcId="{A96D5F79-BC1F-4DB6-9378-C4492B220F05}" destId="{40566A73-39F4-43A1-9794-6F63C8805CE4}" srcOrd="10" destOrd="0" presId="urn:microsoft.com/office/officeart/2008/layout/VerticalCurvedList"/>
    <dgm:cxn modelId="{F99D15FF-06C8-4D12-B3FA-0DA27EBEBFA7}" type="presParOf" srcId="{40566A73-39F4-43A1-9794-6F63C8805CE4}" destId="{4C1F4BC9-0D89-4B4D-80BD-BD980179BCB7}" srcOrd="0" destOrd="0" presId="urn:microsoft.com/office/officeart/2008/layout/VerticalCurvedList"/>
    <dgm:cxn modelId="{89CC69A9-83E5-4155-9739-0335EE061156}" type="presParOf" srcId="{A96D5F79-BC1F-4DB6-9378-C4492B220F05}" destId="{07AC0B12-F2FD-4399-9E8C-F1CBF0CBF4EA}" srcOrd="11" destOrd="0" presId="urn:microsoft.com/office/officeart/2008/layout/VerticalCurvedList"/>
    <dgm:cxn modelId="{15179D1B-2D89-4759-9DFE-05D775AAF28B}" type="presParOf" srcId="{A96D5F79-BC1F-4DB6-9378-C4492B220F05}" destId="{2E229ADB-791C-4FB1-A873-8689936DC6CF}" srcOrd="12" destOrd="0" presId="urn:microsoft.com/office/officeart/2008/layout/VerticalCurvedList"/>
    <dgm:cxn modelId="{77D65FF0-44E6-435D-8717-92571E046642}" type="presParOf" srcId="{2E229ADB-791C-4FB1-A873-8689936DC6CF}" destId="{48B138CC-6591-471B-95DA-2311F4F9A8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52E5-33DF-432D-8564-02E07BC9345F}">
      <dsp:nvSpPr>
        <dsp:cNvPr id="0" name=""/>
        <dsp:cNvSpPr/>
      </dsp:nvSpPr>
      <dsp:spPr>
        <a:xfrm>
          <a:off x="-4855512" y="-744113"/>
          <a:ext cx="5783075" cy="5783075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A0225-9376-4FB8-B841-282858839B3C}">
      <dsp:nvSpPr>
        <dsp:cNvPr id="0" name=""/>
        <dsp:cNvSpPr/>
      </dsp:nvSpPr>
      <dsp:spPr>
        <a:xfrm>
          <a:off x="346171" y="226166"/>
          <a:ext cx="5444337" cy="452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String </a:t>
          </a:r>
          <a:r>
            <a:rPr lang="zh-CN" altLang="en-US" sz="2100" kern="1200" dirty="0"/>
            <a:t>字符串</a:t>
          </a:r>
        </a:p>
      </dsp:txBody>
      <dsp:txXfrm>
        <a:off x="346171" y="226166"/>
        <a:ext cx="5444337" cy="452161"/>
      </dsp:txXfrm>
    </dsp:sp>
    <dsp:sp modelId="{7627FEC8-4DCF-4C0F-B33B-D7A1BDD812F4}">
      <dsp:nvSpPr>
        <dsp:cNvPr id="0" name=""/>
        <dsp:cNvSpPr/>
      </dsp:nvSpPr>
      <dsp:spPr>
        <a:xfrm>
          <a:off x="63570" y="169646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4E656-EA7F-4951-9530-5077080983F2}">
      <dsp:nvSpPr>
        <dsp:cNvPr id="0" name=""/>
        <dsp:cNvSpPr/>
      </dsp:nvSpPr>
      <dsp:spPr>
        <a:xfrm>
          <a:off x="718105" y="904323"/>
          <a:ext cx="5072403" cy="452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Number </a:t>
          </a:r>
          <a:r>
            <a:rPr lang="zh-CN" altLang="en-US" sz="2100" kern="1200" dirty="0"/>
            <a:t>数字</a:t>
          </a:r>
        </a:p>
      </dsp:txBody>
      <dsp:txXfrm>
        <a:off x="718105" y="904323"/>
        <a:ext cx="5072403" cy="452161"/>
      </dsp:txXfrm>
    </dsp:sp>
    <dsp:sp modelId="{13F57223-59C2-42C2-8D27-CEC114A7DAB8}">
      <dsp:nvSpPr>
        <dsp:cNvPr id="0" name=""/>
        <dsp:cNvSpPr/>
      </dsp:nvSpPr>
      <dsp:spPr>
        <a:xfrm>
          <a:off x="435504" y="847802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574A4-521B-4C91-A81E-C79E91938A13}">
      <dsp:nvSpPr>
        <dsp:cNvPr id="0" name=""/>
        <dsp:cNvSpPr/>
      </dsp:nvSpPr>
      <dsp:spPr>
        <a:xfrm>
          <a:off x="888181" y="1582479"/>
          <a:ext cx="4902328" cy="452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Boolean </a:t>
          </a:r>
          <a:r>
            <a:rPr lang="zh-CN" altLang="en-US" sz="2100" kern="1200" dirty="0"/>
            <a:t>布尔值</a:t>
          </a:r>
        </a:p>
      </dsp:txBody>
      <dsp:txXfrm>
        <a:off x="888181" y="1582479"/>
        <a:ext cx="4902328" cy="452161"/>
      </dsp:txXfrm>
    </dsp:sp>
    <dsp:sp modelId="{DB2E3C58-0F8B-44DF-8CC0-D1E06DFC01DE}">
      <dsp:nvSpPr>
        <dsp:cNvPr id="0" name=""/>
        <dsp:cNvSpPr/>
      </dsp:nvSpPr>
      <dsp:spPr>
        <a:xfrm>
          <a:off x="605580" y="1525959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1F172-319C-4346-951B-4839F354C3A8}">
      <dsp:nvSpPr>
        <dsp:cNvPr id="0" name=""/>
        <dsp:cNvSpPr/>
      </dsp:nvSpPr>
      <dsp:spPr>
        <a:xfrm>
          <a:off x="888181" y="2260206"/>
          <a:ext cx="4902328" cy="452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Null </a:t>
          </a:r>
          <a:r>
            <a:rPr lang="zh-CN" altLang="en-US" sz="2100" kern="1200" dirty="0"/>
            <a:t>空值</a:t>
          </a:r>
        </a:p>
      </dsp:txBody>
      <dsp:txXfrm>
        <a:off x="888181" y="2260206"/>
        <a:ext cx="4902328" cy="452161"/>
      </dsp:txXfrm>
    </dsp:sp>
    <dsp:sp modelId="{FBCE55C2-C892-4FD8-8CB3-15234A0317B7}">
      <dsp:nvSpPr>
        <dsp:cNvPr id="0" name=""/>
        <dsp:cNvSpPr/>
      </dsp:nvSpPr>
      <dsp:spPr>
        <a:xfrm>
          <a:off x="605580" y="2203686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9BE42-EE65-4279-8D95-C46320F784F9}">
      <dsp:nvSpPr>
        <dsp:cNvPr id="0" name=""/>
        <dsp:cNvSpPr/>
      </dsp:nvSpPr>
      <dsp:spPr>
        <a:xfrm>
          <a:off x="718105" y="2938363"/>
          <a:ext cx="5072403" cy="452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Undefined </a:t>
          </a:r>
          <a:r>
            <a:rPr lang="zh-CN" altLang="en-US" sz="2100" kern="1200" dirty="0"/>
            <a:t>未定义</a:t>
          </a:r>
        </a:p>
      </dsp:txBody>
      <dsp:txXfrm>
        <a:off x="718105" y="2938363"/>
        <a:ext cx="5072403" cy="452161"/>
      </dsp:txXfrm>
    </dsp:sp>
    <dsp:sp modelId="{4C1F4BC9-0D89-4B4D-80BD-BD980179BCB7}">
      <dsp:nvSpPr>
        <dsp:cNvPr id="0" name=""/>
        <dsp:cNvSpPr/>
      </dsp:nvSpPr>
      <dsp:spPr>
        <a:xfrm>
          <a:off x="435504" y="2881843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C0B12-F2FD-4399-9E8C-F1CBF0CBF4EA}">
      <dsp:nvSpPr>
        <dsp:cNvPr id="0" name=""/>
        <dsp:cNvSpPr/>
      </dsp:nvSpPr>
      <dsp:spPr>
        <a:xfrm>
          <a:off x="346171" y="3616519"/>
          <a:ext cx="5444337" cy="452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90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Object </a:t>
          </a:r>
          <a:r>
            <a:rPr lang="zh-CN" altLang="en-US" sz="2100" kern="1200" dirty="0"/>
            <a:t>对象</a:t>
          </a:r>
        </a:p>
      </dsp:txBody>
      <dsp:txXfrm>
        <a:off x="346171" y="3616519"/>
        <a:ext cx="5444337" cy="452161"/>
      </dsp:txXfrm>
    </dsp:sp>
    <dsp:sp modelId="{48B138CC-6591-471B-95DA-2311F4F9A899}">
      <dsp:nvSpPr>
        <dsp:cNvPr id="0" name=""/>
        <dsp:cNvSpPr/>
      </dsp:nvSpPr>
      <dsp:spPr>
        <a:xfrm>
          <a:off x="63570" y="3559999"/>
          <a:ext cx="565201" cy="565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html5/index.asp" TargetMode="External"/><Relationship Id="rId2" Type="http://schemas.openxmlformats.org/officeDocument/2006/relationships/hyperlink" Target="https://jinxuliang.com/course/CoursePortal/Details/5bcc53c0a664d71ad80786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learn/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56068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JavaScript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E61E-E411-408A-8CCD-F9F8207A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8F7F6-A54B-44C3-B206-0C68379B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1" y="1825625"/>
            <a:ext cx="3717671" cy="3254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815771-C297-473A-A145-095D8F26AF53}"/>
              </a:ext>
            </a:extLst>
          </p:cNvPr>
          <p:cNvSpPr/>
          <p:nvPr/>
        </p:nvSpPr>
        <p:spPr>
          <a:xfrm>
            <a:off x="4896807" y="2471603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076BAE-4680-466A-9632-E467A86E008F}"/>
              </a:ext>
            </a:extLst>
          </p:cNvPr>
          <p:cNvSpPr txBox="1"/>
          <p:nvPr/>
        </p:nvSpPr>
        <p:spPr>
          <a:xfrm>
            <a:off x="4969164" y="3200140"/>
            <a:ext cx="308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是一个</a:t>
            </a:r>
            <a:r>
              <a:rPr lang="en-US" altLang="zh-CN" dirty="0"/>
              <a:t>undefined</a:t>
            </a:r>
            <a:r>
              <a:rPr lang="zh-CN" altLang="en-US" dirty="0"/>
              <a:t>，是没有声明的变量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是一个</a:t>
            </a:r>
            <a:r>
              <a:rPr lang="en-US" altLang="zh-CN" dirty="0"/>
              <a:t>null</a:t>
            </a:r>
            <a:r>
              <a:rPr lang="zh-CN" altLang="en-US" dirty="0"/>
              <a:t>，是一个空对象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是一个</a:t>
            </a:r>
            <a:r>
              <a:rPr lang="en-US" altLang="zh-CN" dirty="0" err="1"/>
              <a:t>NaN</a:t>
            </a:r>
            <a:r>
              <a:rPr lang="zh-CN" altLang="en-US" dirty="0"/>
              <a:t>，是一个非法的数值</a:t>
            </a:r>
            <a:endParaRPr lang="en-US" altLang="zh-CN" dirty="0"/>
          </a:p>
          <a:p>
            <a:r>
              <a:rPr lang="en-US" altLang="zh-CN" dirty="0"/>
              <a:t>a == b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在值上相同</a:t>
            </a:r>
            <a:endParaRPr lang="en-US" altLang="zh-CN" dirty="0"/>
          </a:p>
          <a:p>
            <a:r>
              <a:rPr lang="en-US" altLang="zh-CN" dirty="0"/>
              <a:t>a===b</a:t>
            </a:r>
            <a:r>
              <a:rPr lang="zh-CN" altLang="en-US" dirty="0"/>
              <a:t>需要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在类型上相同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DBD27-7723-4DFF-A966-A224DF03651F}"/>
              </a:ext>
            </a:extLst>
          </p:cNvPr>
          <p:cNvSpPr txBox="1"/>
          <p:nvPr/>
        </p:nvSpPr>
        <p:spPr>
          <a:xfrm>
            <a:off x="5643491" y="2243963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空类型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BAED79-EF51-4CD5-9DF9-007D9153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9" y="5080000"/>
            <a:ext cx="1692743" cy="13977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2B7DE6-ACB7-40FE-A20C-F86F7548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029" y="5080000"/>
            <a:ext cx="1546235" cy="13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16525-73C2-4023-9FDE-F7FD93F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D0B4A74-D508-426A-B4FE-A4FAACEA3B2F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35F0DC0-5A49-4E7D-B78E-22063819E439}"/>
              </a:ext>
            </a:extLst>
          </p:cNvPr>
          <p:cNvSpPr txBox="1"/>
          <p:nvPr/>
        </p:nvSpPr>
        <p:spPr>
          <a:xfrm>
            <a:off x="825105" y="1544580"/>
            <a:ext cx="46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的变量类型常见的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25E59F6-378A-4D07-A82F-8A09E17DA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561193"/>
              </p:ext>
            </p:extLst>
          </p:nvPr>
        </p:nvGraphicFramePr>
        <p:xfrm>
          <a:off x="754081" y="2168302"/>
          <a:ext cx="5849342" cy="42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37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040F-ABDA-470F-99FE-38EF217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72DA1D-A2BA-44CD-9D7B-887CBA6E3A21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35D83A5-658C-44FF-91DE-C47AD2758FB0}"/>
              </a:ext>
            </a:extLst>
          </p:cNvPr>
          <p:cNvSpPr txBox="1"/>
          <p:nvPr/>
        </p:nvSpPr>
        <p:spPr>
          <a:xfrm>
            <a:off x="825105" y="1544580"/>
            <a:ext cx="56034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函数也是一种对象，可以直接引用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23C990-753B-4035-82C9-C732B29A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5" y="2459977"/>
            <a:ext cx="4388486" cy="33740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1931EE-057A-42DA-AB66-A4EFD6BDF8FE}"/>
              </a:ext>
            </a:extLst>
          </p:cNvPr>
          <p:cNvSpPr/>
          <p:nvPr/>
        </p:nvSpPr>
        <p:spPr>
          <a:xfrm>
            <a:off x="5608007" y="2459977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0538D-5308-42C7-A9EF-1D9883E5F659}"/>
              </a:ext>
            </a:extLst>
          </p:cNvPr>
          <p:cNvSpPr txBox="1"/>
          <p:nvPr/>
        </p:nvSpPr>
        <p:spPr>
          <a:xfrm>
            <a:off x="5680364" y="3188514"/>
            <a:ext cx="3083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函数可以直接作为一个参数传递。在函数中执行完之后再执行</a:t>
            </a:r>
            <a:r>
              <a:rPr lang="en-US" altLang="zh-CN" dirty="0"/>
              <a:t>callback</a:t>
            </a:r>
            <a:r>
              <a:rPr lang="zh-CN" altLang="en-US" dirty="0"/>
              <a:t>称为回调函数。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回调函数是异步式编程的常见解决方式。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1D06B0-85A9-4EC6-B381-004CBED08C75}"/>
              </a:ext>
            </a:extLst>
          </p:cNvPr>
          <p:cNvSpPr txBox="1"/>
          <p:nvPr/>
        </p:nvSpPr>
        <p:spPr>
          <a:xfrm>
            <a:off x="6354691" y="2232337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9277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D5CF-FE35-41D5-9BF5-6BD77A5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D6E4F-8C47-48E0-B6BD-BA8952F3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0" y="1593979"/>
            <a:ext cx="5087060" cy="43535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26973E-F4E8-4F65-97D2-F32402DED1C3}"/>
              </a:ext>
            </a:extLst>
          </p:cNvPr>
          <p:cNvSpPr/>
          <p:nvPr/>
        </p:nvSpPr>
        <p:spPr>
          <a:xfrm>
            <a:off x="5608007" y="2459977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53BEBD-8347-4E6B-AE2E-2F0A5FBE312F}"/>
              </a:ext>
            </a:extLst>
          </p:cNvPr>
          <p:cNvSpPr txBox="1"/>
          <p:nvPr/>
        </p:nvSpPr>
        <p:spPr>
          <a:xfrm>
            <a:off x="5680364" y="3188514"/>
            <a:ext cx="308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函数的三种声明方式：</a:t>
            </a:r>
            <a:endParaRPr lang="en-US" altLang="zh-CN" dirty="0"/>
          </a:p>
          <a:p>
            <a:r>
              <a:rPr lang="zh-CN" altLang="en-US" dirty="0"/>
              <a:t>显式的声明、匿名函数和使用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后两种会影响</a:t>
            </a:r>
            <a:r>
              <a:rPr lang="en-US" altLang="zh-CN" dirty="0"/>
              <a:t>this</a:t>
            </a:r>
            <a:r>
              <a:rPr lang="zh-CN" altLang="en-US" dirty="0"/>
              <a:t>的指向，这里可以认为相等。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函数可以嵌套函数。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E252B-959D-4947-9F2E-A9DAE338B9E8}"/>
              </a:ext>
            </a:extLst>
          </p:cNvPr>
          <p:cNvSpPr txBox="1"/>
          <p:nvPr/>
        </p:nvSpPr>
        <p:spPr>
          <a:xfrm>
            <a:off x="6354691" y="2232337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85916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B85D-2181-46CD-B610-D4774837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Currying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12EF72-9A72-44DD-A505-D3F3C8A0D143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3673004" cy="39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45452C1-BEC3-403E-B6B4-FB6AAC10BC34}"/>
              </a:ext>
            </a:extLst>
          </p:cNvPr>
          <p:cNvSpPr txBox="1"/>
          <p:nvPr/>
        </p:nvSpPr>
        <p:spPr>
          <a:xfrm>
            <a:off x="825105" y="1544580"/>
            <a:ext cx="36730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函数也可以返回函数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12026E-E0D5-446A-A00E-A0624229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6" y="2438543"/>
            <a:ext cx="5119702" cy="21519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D6343AA-87E6-4E58-86E7-C19F33FC2E6E}"/>
              </a:ext>
            </a:extLst>
          </p:cNvPr>
          <p:cNvSpPr/>
          <p:nvPr/>
        </p:nvSpPr>
        <p:spPr>
          <a:xfrm>
            <a:off x="5608007" y="2459977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A404A2-794D-4F68-BF24-03AFAE96A3F1}"/>
              </a:ext>
            </a:extLst>
          </p:cNvPr>
          <p:cNvSpPr txBox="1"/>
          <p:nvPr/>
        </p:nvSpPr>
        <p:spPr>
          <a:xfrm>
            <a:off x="5680364" y="3188514"/>
            <a:ext cx="3083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虚假的</a:t>
            </a:r>
            <a:r>
              <a:rPr lang="en-US" altLang="zh-CN" dirty="0"/>
              <a:t>add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)=&gt;</a:t>
            </a:r>
            <a:r>
              <a:rPr lang="en-US" altLang="zh-CN" dirty="0" err="1">
                <a:sym typeface="Wingdings" panose="05000000000000000000" pitchFamily="2" charset="2"/>
              </a:rPr>
              <a:t>a+b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真实的</a:t>
            </a:r>
            <a:r>
              <a:rPr lang="en-US" altLang="zh-CN" dirty="0">
                <a:sym typeface="Wingdings" panose="05000000000000000000" pitchFamily="2" charset="2"/>
              </a:rPr>
              <a:t>add: a=&gt;(b=&gt;</a:t>
            </a:r>
            <a:r>
              <a:rPr lang="en-US" altLang="zh-CN" dirty="0" err="1">
                <a:sym typeface="Wingdings" panose="05000000000000000000" pitchFamily="2" charset="2"/>
              </a:rPr>
              <a:t>a+b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把多个参数的函数泛化的思想，称为柯里化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A67BE-2B02-47D9-8549-C7FCBB7C8C82}"/>
              </a:ext>
            </a:extLst>
          </p:cNvPr>
          <p:cNvSpPr txBox="1"/>
          <p:nvPr/>
        </p:nvSpPr>
        <p:spPr>
          <a:xfrm>
            <a:off x="6354691" y="2232337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柯里化</a:t>
            </a:r>
          </a:p>
        </p:txBody>
      </p:sp>
    </p:spTree>
    <p:extLst>
      <p:ext uri="{BB962C8B-B14F-4D97-AF65-F5344CB8AC3E}">
        <p14:creationId xmlns:p14="http://schemas.microsoft.com/office/powerpoint/2010/main" val="35964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C026F-0B6E-4F68-8E4B-F5BABF7E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00442-2023-4FFF-8224-3B45FE34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07" y="1603423"/>
            <a:ext cx="4734586" cy="34294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02F4C2-E9E5-4A0D-92AA-3DB94064952B}"/>
              </a:ext>
            </a:extLst>
          </p:cNvPr>
          <p:cNvSpPr/>
          <p:nvPr/>
        </p:nvSpPr>
        <p:spPr>
          <a:xfrm>
            <a:off x="5608007" y="2459977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D236EA-E34D-425C-B1D0-66595AC3CDD2}"/>
              </a:ext>
            </a:extLst>
          </p:cNvPr>
          <p:cNvSpPr txBox="1"/>
          <p:nvPr/>
        </p:nvSpPr>
        <p:spPr>
          <a:xfrm>
            <a:off x="5680364" y="3188514"/>
            <a:ext cx="3083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没什么特点的数组操作</a:t>
            </a:r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插入，</a:t>
            </a:r>
            <a:r>
              <a:rPr lang="en-US" altLang="zh-CN" dirty="0"/>
              <a:t>pop</a:t>
            </a:r>
            <a:r>
              <a:rPr lang="zh-CN" altLang="en-US" dirty="0"/>
              <a:t>弹出</a:t>
            </a:r>
            <a:endParaRPr lang="en-US" altLang="zh-CN" dirty="0"/>
          </a:p>
          <a:p>
            <a:r>
              <a:rPr lang="en-US" altLang="zh-CN" dirty="0"/>
              <a:t>slice(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切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遍历，下标取值</a:t>
            </a:r>
            <a:endParaRPr lang="en-US" altLang="zh-CN" dirty="0"/>
          </a:p>
          <a:p>
            <a:r>
              <a:rPr lang="en-US" altLang="zh-CN" dirty="0"/>
              <a:t>length</a:t>
            </a:r>
            <a:r>
              <a:rPr lang="zh-CN" altLang="en-US" dirty="0"/>
              <a:t>作为属性取长度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2AF7CA-E800-475A-BD1C-FB663C2CA4AC}"/>
              </a:ext>
            </a:extLst>
          </p:cNvPr>
          <p:cNvSpPr txBox="1"/>
          <p:nvPr/>
        </p:nvSpPr>
        <p:spPr>
          <a:xfrm>
            <a:off x="6354691" y="2232337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8CF9CD-9358-45B9-81FA-D86B1165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8" y="5032902"/>
            <a:ext cx="2966750" cy="13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01EE-7D42-40A9-8A76-9E8D00A6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807314-C993-4D4B-BA7E-BB5FD01D5DD1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3673004" cy="39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875BF4C-AD69-4C91-89E4-C5C3042D0659}"/>
              </a:ext>
            </a:extLst>
          </p:cNvPr>
          <p:cNvSpPr txBox="1"/>
          <p:nvPr/>
        </p:nvSpPr>
        <p:spPr>
          <a:xfrm>
            <a:off x="825105" y="1544580"/>
            <a:ext cx="36730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可以使用流式操作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EE413A-F0DF-4DF2-8EBB-563042C2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4" y="2463943"/>
            <a:ext cx="6164367" cy="15551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B20FC8-4CE7-4531-88B1-EFCC69FF4BC4}"/>
              </a:ext>
            </a:extLst>
          </p:cNvPr>
          <p:cNvSpPr/>
          <p:nvPr/>
        </p:nvSpPr>
        <p:spPr>
          <a:xfrm>
            <a:off x="756584" y="4476818"/>
            <a:ext cx="7676215" cy="20009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70A7-1CCA-4A83-8635-AEC63F78B9A2}"/>
              </a:ext>
            </a:extLst>
          </p:cNvPr>
          <p:cNvSpPr txBox="1"/>
          <p:nvPr/>
        </p:nvSpPr>
        <p:spPr>
          <a:xfrm>
            <a:off x="3574073" y="4245985"/>
            <a:ext cx="20412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流式操作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BC6DD2-86D5-4D40-86D5-0CCBF19F230D}"/>
              </a:ext>
            </a:extLst>
          </p:cNvPr>
          <p:cNvSpPr txBox="1"/>
          <p:nvPr/>
        </p:nvSpPr>
        <p:spPr>
          <a:xfrm>
            <a:off x="1043709" y="4989369"/>
            <a:ext cx="705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函数  对每一个元素应用这个函数，然后返回</a:t>
            </a:r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函数  对每一个元素进行判断，根据结果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进行过滤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函数  流的归结操作。</a:t>
            </a:r>
            <a:endParaRPr lang="en-US" altLang="zh-CN" dirty="0"/>
          </a:p>
          <a:p>
            <a:r>
              <a:rPr lang="zh-CN" altLang="en-US" dirty="0"/>
              <a:t>上面这个过程可以用来求数组和。</a:t>
            </a:r>
          </a:p>
        </p:txBody>
      </p:sp>
    </p:spTree>
    <p:extLst>
      <p:ext uri="{BB962C8B-B14F-4D97-AF65-F5344CB8AC3E}">
        <p14:creationId xmlns:p14="http://schemas.microsoft.com/office/powerpoint/2010/main" val="367159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D3A15F-FF5A-464C-B159-3EEE7D02269D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03B93F-E6FB-489F-917E-6B7F31F4419C}"/>
              </a:ext>
            </a:extLst>
          </p:cNvPr>
          <p:cNvSpPr txBox="1"/>
          <p:nvPr/>
        </p:nvSpPr>
        <p:spPr>
          <a:xfrm>
            <a:off x="825105" y="1544580"/>
            <a:ext cx="47351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的对象和其它语言不一样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D48B2-2AC3-47B4-8155-AB95327E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5" y="2331679"/>
            <a:ext cx="6351550" cy="30726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AD2470-E974-43E7-B5BC-6E6C472962DD}"/>
              </a:ext>
            </a:extLst>
          </p:cNvPr>
          <p:cNvSpPr txBox="1"/>
          <p:nvPr/>
        </p:nvSpPr>
        <p:spPr>
          <a:xfrm>
            <a:off x="988291" y="5504873"/>
            <a:ext cx="677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可以利用属性键值对来建立一个</a:t>
            </a:r>
            <a:r>
              <a:rPr lang="en-US" altLang="zh-CN" dirty="0" err="1"/>
              <a:t>js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zh-CN" altLang="en-US" dirty="0"/>
              <a:t>值可以是任意类型。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可以获得对象的作用域，但是只能用</a:t>
            </a:r>
            <a:r>
              <a:rPr lang="en-US" altLang="zh-CN" dirty="0"/>
              <a:t>function</a:t>
            </a:r>
            <a:r>
              <a:rPr lang="zh-CN" altLang="en-US" dirty="0"/>
              <a:t>而不是箭头函数。</a:t>
            </a:r>
          </a:p>
        </p:txBody>
      </p:sp>
    </p:spTree>
    <p:extLst>
      <p:ext uri="{BB962C8B-B14F-4D97-AF65-F5344CB8AC3E}">
        <p14:creationId xmlns:p14="http://schemas.microsoft.com/office/powerpoint/2010/main" val="4294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B2EA9-AFA1-401B-B87D-70B9B3F7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AFF379-6035-4EA5-BB82-A04FF5A4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6"/>
          <a:stretch/>
        </p:blipFill>
        <p:spPr>
          <a:xfrm>
            <a:off x="825105" y="2232337"/>
            <a:ext cx="4564794" cy="176713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DA2F365-1133-44A8-88B9-DAB46658B383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C8C52FF-158F-47E6-B71B-8FF0B9F680F0}"/>
              </a:ext>
            </a:extLst>
          </p:cNvPr>
          <p:cNvSpPr txBox="1"/>
          <p:nvPr/>
        </p:nvSpPr>
        <p:spPr>
          <a:xfrm>
            <a:off x="825105" y="1544580"/>
            <a:ext cx="47351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的对象和其它语言不一样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C269E6-4E7A-42CA-A89B-FCAF650461D7}"/>
              </a:ext>
            </a:extLst>
          </p:cNvPr>
          <p:cNvSpPr/>
          <p:nvPr/>
        </p:nvSpPr>
        <p:spPr>
          <a:xfrm>
            <a:off x="5608007" y="2459977"/>
            <a:ext cx="3155769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495F7D-DE94-40C5-BB65-D2942F29F475}"/>
              </a:ext>
            </a:extLst>
          </p:cNvPr>
          <p:cNvSpPr txBox="1"/>
          <p:nvPr/>
        </p:nvSpPr>
        <p:spPr>
          <a:xfrm>
            <a:off x="5754254" y="3188514"/>
            <a:ext cx="2854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in</a:t>
            </a:r>
            <a:r>
              <a:rPr lang="zh-CN" altLang="en-US" dirty="0"/>
              <a:t>来对对象进行遍历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obj.xxx</a:t>
            </a:r>
            <a:r>
              <a:rPr lang="zh-CN" altLang="en-US" dirty="0"/>
              <a:t>可以直接增加属性</a:t>
            </a:r>
            <a:endParaRPr lang="en-US" altLang="zh-CN" dirty="0"/>
          </a:p>
          <a:p>
            <a:r>
              <a:rPr lang="zh-CN" altLang="en-US" dirty="0"/>
              <a:t>设置成</a:t>
            </a:r>
            <a:r>
              <a:rPr lang="en-US" altLang="zh-CN" dirty="0" err="1"/>
              <a:t>undefinded</a:t>
            </a:r>
            <a:r>
              <a:rPr lang="zh-CN" altLang="en-US" dirty="0"/>
              <a:t>可以认为删除属性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51766-50C6-4DEC-8C2D-CA86DA84D797}"/>
              </a:ext>
            </a:extLst>
          </p:cNvPr>
          <p:cNvSpPr txBox="1"/>
          <p:nvPr/>
        </p:nvSpPr>
        <p:spPr>
          <a:xfrm>
            <a:off x="6354691" y="2232337"/>
            <a:ext cx="16577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对象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47153C-69DC-4C99-9C70-B650891C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" y="4456050"/>
            <a:ext cx="496321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BOM</a:t>
            </a:r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9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763063-9FE2-4C74-81C3-7F26AB74271D}"/>
              </a:ext>
            </a:extLst>
          </p:cNvPr>
          <p:cNvGrpSpPr/>
          <p:nvPr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9F9B29-8165-4AF6-A83D-C806D0CFDD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68A9E48-981C-42EF-BDE6-03B9A60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96C0EC-9DAC-42ED-AD0C-2F7CF4E24B53}"/>
              </a:ext>
            </a:extLst>
          </p:cNvPr>
          <p:cNvSpPr txBox="1"/>
          <p:nvPr/>
        </p:nvSpPr>
        <p:spPr>
          <a:xfrm>
            <a:off x="0" y="3271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 Reference</a:t>
            </a:r>
            <a:endParaRPr lang="zh-CN" altLang="en-US" sz="3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72FCD7-C760-4A5C-9A9F-1B33152FFC86}"/>
              </a:ext>
            </a:extLst>
          </p:cNvPr>
          <p:cNvSpPr/>
          <p:nvPr/>
        </p:nvSpPr>
        <p:spPr>
          <a:xfrm>
            <a:off x="704965" y="2400535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DAD7173-C602-4958-B676-494BA462B381}"/>
              </a:ext>
            </a:extLst>
          </p:cNvPr>
          <p:cNvSpPr/>
          <p:nvPr/>
        </p:nvSpPr>
        <p:spPr>
          <a:xfrm>
            <a:off x="624955" y="2486203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https://jinxuliang.com/course/CoursePortal/Details/5bcc53c0a664d71ad80786a9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AF0AC6-67F7-49AD-82CB-F3522B9420EB}"/>
              </a:ext>
            </a:extLst>
          </p:cNvPr>
          <p:cNvSpPr/>
          <p:nvPr/>
        </p:nvSpPr>
        <p:spPr>
          <a:xfrm>
            <a:off x="838315" y="2148207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金老师自学网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7666E1-7C0D-41FB-8FC3-9D32D382321A}"/>
              </a:ext>
            </a:extLst>
          </p:cNvPr>
          <p:cNvSpPr/>
          <p:nvPr/>
        </p:nvSpPr>
        <p:spPr>
          <a:xfrm>
            <a:off x="704965" y="3677941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0673CBA-2843-4443-858B-5A37FC86A769}"/>
              </a:ext>
            </a:extLst>
          </p:cNvPr>
          <p:cNvSpPr/>
          <p:nvPr/>
        </p:nvSpPr>
        <p:spPr>
          <a:xfrm>
            <a:off x="624955" y="3763609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https://www.w3school.com.cn/html5/index.asp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D962A6-A750-4328-87D6-29B75C3D75DE}"/>
              </a:ext>
            </a:extLst>
          </p:cNvPr>
          <p:cNvSpPr/>
          <p:nvPr/>
        </p:nvSpPr>
        <p:spPr>
          <a:xfrm>
            <a:off x="838315" y="3425613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W3School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AB12747-25C8-4A35-94DF-12D5B2CCFB51}"/>
              </a:ext>
            </a:extLst>
          </p:cNvPr>
          <p:cNvSpPr/>
          <p:nvPr/>
        </p:nvSpPr>
        <p:spPr>
          <a:xfrm>
            <a:off x="704965" y="4955347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278F89-FF70-4545-92AB-89B1E40625E1}"/>
              </a:ext>
            </a:extLst>
          </p:cNvPr>
          <p:cNvSpPr/>
          <p:nvPr/>
        </p:nvSpPr>
        <p:spPr>
          <a:xfrm>
            <a:off x="624955" y="5041015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https://developer.mozilla.org/zh-CN/docs/learn/HTML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29BBE1-A4B9-422D-BAFB-25F046BE4564}"/>
              </a:ext>
            </a:extLst>
          </p:cNvPr>
          <p:cNvSpPr/>
          <p:nvPr/>
        </p:nvSpPr>
        <p:spPr>
          <a:xfrm>
            <a:off x="838315" y="4703019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MDN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1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2AF88-36D5-438E-AC5B-09745E66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1FB153-AB6B-4A4A-BBAA-142A29D71563}"/>
              </a:ext>
            </a:extLst>
          </p:cNvPr>
          <p:cNvSpPr/>
          <p:nvPr/>
        </p:nvSpPr>
        <p:spPr>
          <a:xfrm>
            <a:off x="418705" y="127184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652C56C6-A979-4106-8170-C58DA2A6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05" y="1370903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097CFB-C8D3-4B97-B3B8-0D2DCB8B2BE7}"/>
              </a:ext>
            </a:extLst>
          </p:cNvPr>
          <p:cNvSpPr txBox="1"/>
          <p:nvPr/>
        </p:nvSpPr>
        <p:spPr>
          <a:xfrm>
            <a:off x="1112125" y="146802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BOM(Browser Object Model)</a:t>
            </a:r>
            <a:r>
              <a:rPr lang="zh-CN" altLang="en-US" sz="2000" dirty="0"/>
              <a:t>是浏览器实现的由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调用的一组对象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7FF666-45DA-46DC-936C-CF49EC811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65" y="2134906"/>
            <a:ext cx="7091752" cy="47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7556C-C1DB-4434-A371-36A475D8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C35776-1D37-40F1-AB78-AAA97FD2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1635"/>
            <a:ext cx="7886700" cy="3799318"/>
          </a:xfrm>
        </p:spPr>
      </p:pic>
    </p:spTree>
    <p:extLst>
      <p:ext uri="{BB962C8B-B14F-4D97-AF65-F5344CB8AC3E}">
        <p14:creationId xmlns:p14="http://schemas.microsoft.com/office/powerpoint/2010/main" val="23184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0EE15-0B46-44CF-99B1-6A0136E8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Sample1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7D52CF5-C765-4429-9918-3FFE6BF6CA78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12A7E48-78DA-44DF-8952-54A9C1890C33}"/>
              </a:ext>
            </a:extLst>
          </p:cNvPr>
          <p:cNvSpPr txBox="1"/>
          <p:nvPr/>
        </p:nvSpPr>
        <p:spPr>
          <a:xfrm>
            <a:off x="825105" y="1544580"/>
            <a:ext cx="47351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完成重定向功能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24AFBC-A757-4FF3-8184-2AEDC463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5" y="2817522"/>
            <a:ext cx="7220958" cy="24958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3A0326-C65A-4D01-B82D-67C6821C2A5A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redirect-sample.html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ED2A7-F568-42D9-AAF9-398E3E2C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F9050-638A-4334-A3B8-0813EE32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8" y="1447024"/>
            <a:ext cx="5668166" cy="4906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66405C-784F-43ED-BB6F-0D305BDE9E6D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delay-sample.html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3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DOM</a:t>
            </a:r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41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FB5B-8ADA-4491-B886-F156BAF1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E3E81E-ECA4-47A9-931B-524D061E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669"/>
            <a:ext cx="9144000" cy="35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5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4672-57C6-4B9F-BC10-B66D1B65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731"/>
            <a:ext cx="2857500" cy="651826"/>
          </a:xfrm>
        </p:spPr>
        <p:txBody>
          <a:bodyPr/>
          <a:lstStyle/>
          <a:p>
            <a:r>
              <a:rPr lang="en-US" altLang="zh-CN" dirty="0"/>
              <a:t>choose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87290ED-FBF9-425A-A790-72433C02B2F1}"/>
              </a:ext>
            </a:extLst>
          </p:cNvPr>
          <p:cNvSpPr/>
          <p:nvPr/>
        </p:nvSpPr>
        <p:spPr>
          <a:xfrm>
            <a:off x="418705" y="127184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A0E0AA80-0D78-4EDA-BF61-3274134B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05" y="1370903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1DC895-225D-4757-B4A5-F42B59586665}"/>
              </a:ext>
            </a:extLst>
          </p:cNvPr>
          <p:cNvSpPr txBox="1"/>
          <p:nvPr/>
        </p:nvSpPr>
        <p:spPr>
          <a:xfrm>
            <a:off x="1112125" y="146802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getElementByID</a:t>
            </a:r>
            <a:r>
              <a:rPr lang="zh-CN" altLang="en-US" sz="2000" dirty="0"/>
              <a:t>通过</a:t>
            </a:r>
            <a:r>
              <a:rPr lang="en-US" altLang="zh-CN" sz="2000" dirty="0"/>
              <a:t>ID</a:t>
            </a:r>
            <a:r>
              <a:rPr lang="zh-CN" altLang="en-US" sz="2000" dirty="0"/>
              <a:t>选取某个节点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44FBA5-2CB7-42A9-BE60-7140012D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21" y="2512605"/>
            <a:ext cx="722095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4E09-B5F8-4889-B07C-CB9FC01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F2154A-1E49-4AEF-ADC6-F9D328116F4D}"/>
              </a:ext>
            </a:extLst>
          </p:cNvPr>
          <p:cNvSpPr/>
          <p:nvPr/>
        </p:nvSpPr>
        <p:spPr>
          <a:xfrm>
            <a:off x="418705" y="127184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B11C063A-8573-47FE-BAD8-A0BE8157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05" y="1370903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8EA38A-4543-4B3E-A13F-DD6327105520}"/>
              </a:ext>
            </a:extLst>
          </p:cNvPr>
          <p:cNvSpPr txBox="1"/>
          <p:nvPr/>
        </p:nvSpPr>
        <p:spPr>
          <a:xfrm>
            <a:off x="1112125" y="146802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getElementsByTagName</a:t>
            </a:r>
            <a:r>
              <a:rPr lang="zh-CN" altLang="en-US" sz="2000" dirty="0"/>
              <a:t>通过</a:t>
            </a:r>
            <a:r>
              <a:rPr lang="en-US" altLang="zh-CN" sz="2000" dirty="0"/>
              <a:t>Tag</a:t>
            </a:r>
            <a:r>
              <a:rPr lang="zh-CN" altLang="en-US" sz="2000" dirty="0"/>
              <a:t>选取某系列节点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E27F30-1D4F-433A-8C63-E7AC6386B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2" y="2260501"/>
            <a:ext cx="881185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7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447-DCDD-472D-A5E3-ABE7716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50F0C0-05E5-4A5B-8674-2F62AE2638AC}"/>
              </a:ext>
            </a:extLst>
          </p:cNvPr>
          <p:cNvSpPr/>
          <p:nvPr/>
        </p:nvSpPr>
        <p:spPr>
          <a:xfrm>
            <a:off x="418705" y="1650538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灯泡">
            <a:extLst>
              <a:ext uri="{FF2B5EF4-FFF2-40B4-BE49-F238E27FC236}">
                <a16:creationId xmlns:a16="http://schemas.microsoft.com/office/drawing/2014/main" id="{7EE2ADAC-E866-4172-B4B3-024EC577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05" y="1749594"/>
            <a:ext cx="594360" cy="5943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D3BE54-15D8-46A4-A9A9-1D4C9C787409}"/>
              </a:ext>
            </a:extLst>
          </p:cNvPr>
          <p:cNvSpPr txBox="1"/>
          <p:nvPr/>
        </p:nvSpPr>
        <p:spPr>
          <a:xfrm>
            <a:off x="1112125" y="1846719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getElementsByClassName</a:t>
            </a:r>
            <a:r>
              <a:rPr lang="en-US" altLang="zh-CN" sz="2000" dirty="0"/>
              <a:t> </a:t>
            </a:r>
            <a:r>
              <a:rPr lang="zh-CN" altLang="en-US" sz="2000" dirty="0"/>
              <a:t>通过</a:t>
            </a:r>
            <a:r>
              <a:rPr lang="en-US" altLang="zh-CN" sz="2000" dirty="0"/>
              <a:t>Class</a:t>
            </a:r>
            <a:r>
              <a:rPr lang="zh-CN" altLang="en-US" sz="2000" dirty="0"/>
              <a:t>选取某系列节点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3D6C06-DC84-4223-8DC0-99A9EEACA546}"/>
              </a:ext>
            </a:extLst>
          </p:cNvPr>
          <p:cNvSpPr txBox="1"/>
          <p:nvPr/>
        </p:nvSpPr>
        <p:spPr>
          <a:xfrm>
            <a:off x="1745673" y="4260273"/>
            <a:ext cx="548640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金老师没画图，懒得画了</a:t>
            </a:r>
          </a:p>
        </p:txBody>
      </p:sp>
    </p:spTree>
    <p:extLst>
      <p:ext uri="{BB962C8B-B14F-4D97-AF65-F5344CB8AC3E}">
        <p14:creationId xmlns:p14="http://schemas.microsoft.com/office/powerpoint/2010/main" val="35681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8CEA-32E6-4BAD-9E04-2DB17782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91DFB-0316-4A5F-A505-4591B0B5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5" y="1669366"/>
            <a:ext cx="7522845" cy="1683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8D4241-0C29-46FC-9E9B-B7D60D9F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4" y="3334327"/>
            <a:ext cx="7648156" cy="26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JS</a:t>
            </a:r>
            <a:r>
              <a:rPr lang="zh-CN" altLang="en-US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的引入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17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2958C-71E6-4BC0-B368-204F4672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B58291-7640-4BD1-BA42-D90A2181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3" y="3949556"/>
            <a:ext cx="8002117" cy="1952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16E04B-85EF-4525-9F26-F662F833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3" y="1515909"/>
            <a:ext cx="5811061" cy="22005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421150E-0FB6-41E6-8186-A7EB101B803F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big-picture.html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7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B2B68-47E9-47C8-BB7A-6945BA9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443D4-E2CF-4999-AB66-6EBDC2E4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5" y="1791853"/>
            <a:ext cx="8455169" cy="4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5FD02-3F0C-4D0F-952A-C0242CFC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Sample-5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29F2B-1DC8-474D-B233-F003F521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3" y="1307309"/>
            <a:ext cx="8099604" cy="50589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B2C5DC-7B09-4BBB-AC16-97DD0DBD9401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rotate-eyeball.html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6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Event</a:t>
            </a:r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72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AE4C-D699-4E58-A5A3-DC1B9FBC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F17D7-9D07-4972-A875-F99F85E6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" y="1289391"/>
            <a:ext cx="6388267" cy="971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799A80-CF98-4A32-AFCE-FD8F93B0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6" y="2412953"/>
            <a:ext cx="6388267" cy="2141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8755A4-1B9A-4B45-BCE7-2DCD4982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4" y="4597253"/>
            <a:ext cx="6306430" cy="20957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905AB1-145B-4A18-BAE2-7F6B27931F4C}"/>
              </a:ext>
            </a:extLst>
          </p:cNvPr>
          <p:cNvSpPr txBox="1"/>
          <p:nvPr/>
        </p:nvSpPr>
        <p:spPr>
          <a:xfrm>
            <a:off x="6797963" y="1289391"/>
            <a:ext cx="2068945" cy="267765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三种注册事件的方式：直接在</a:t>
            </a:r>
            <a:r>
              <a:rPr lang="en-US" altLang="zh-CN" sz="2400" dirty="0"/>
              <a:t>html</a:t>
            </a:r>
            <a:r>
              <a:rPr lang="zh-CN" altLang="en-US" sz="2400" dirty="0"/>
              <a:t>中作为属性注册，另外设置函数，和使用</a:t>
            </a:r>
            <a:r>
              <a:rPr lang="en-US" altLang="zh-CN" sz="2400" dirty="0"/>
              <a:t>onclick</a:t>
            </a:r>
            <a:r>
              <a:rPr lang="zh-CN" altLang="en-US" sz="2400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55658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A1801-4BC6-45AC-8ADE-91DB6166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EventListener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E0701-8720-4142-827F-0B49CEF8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387"/>
            <a:ext cx="9144000" cy="41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46EC-EEB1-4787-A986-CB1D7179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BD227-ABC2-4227-AA7C-A41F708E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6" y="1766199"/>
            <a:ext cx="8175660" cy="43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5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7E3C7-F22B-4280-8A1C-FA554AB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049BF-839B-4670-9DB3-30E058B4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538684"/>
            <a:ext cx="712569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2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6AE5-3B61-4790-8DDA-8DBDB24D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BAC77-D62E-47E4-8F76-38B02B39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5" y="1647576"/>
            <a:ext cx="724001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3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C6C7-9989-4061-999A-7B09F0D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D44DB5-BF02-4114-B5C8-C08C3ECA8EF6}"/>
              </a:ext>
            </a:extLst>
          </p:cNvPr>
          <p:cNvSpPr txBox="1"/>
          <p:nvPr/>
        </p:nvSpPr>
        <p:spPr>
          <a:xfrm>
            <a:off x="887767" y="1804486"/>
            <a:ext cx="477618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一个推箱子小游戏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D197A7-6FC0-4929-8D71-9B59535CB5F6}"/>
              </a:ext>
            </a:extLst>
          </p:cNvPr>
          <p:cNvSpPr/>
          <p:nvPr/>
        </p:nvSpPr>
        <p:spPr>
          <a:xfrm>
            <a:off x="887767" y="2804096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C5CE-DA8D-4E22-8A47-3F4C22931A97}"/>
              </a:ext>
            </a:extLst>
          </p:cNvPr>
          <p:cNvSpPr txBox="1"/>
          <p:nvPr/>
        </p:nvSpPr>
        <p:spPr>
          <a:xfrm>
            <a:off x="1482053" y="3000276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框架还没写完，在写了</a:t>
            </a: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A8F7C02A-5322-49A7-BA5E-6B03E2ED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2946370"/>
            <a:ext cx="507923" cy="5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2FC596-F4E0-494D-B7F6-E04C665FAB15}"/>
              </a:ext>
            </a:extLst>
          </p:cNvPr>
          <p:cNvSpPr/>
          <p:nvPr/>
        </p:nvSpPr>
        <p:spPr>
          <a:xfrm>
            <a:off x="511069" y="152743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灯泡">
            <a:extLst>
              <a:ext uri="{FF2B5EF4-FFF2-40B4-BE49-F238E27FC236}">
                <a16:creationId xmlns:a16="http://schemas.microsoft.com/office/drawing/2014/main" id="{8712BCE3-DE09-4FB9-84C5-C4623175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1626493"/>
            <a:ext cx="594360" cy="59436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BC29949-C9EB-427C-97A6-6221DA65E9B1}"/>
              </a:ext>
            </a:extLst>
          </p:cNvPr>
          <p:cNvSpPr txBox="1"/>
          <p:nvPr/>
        </p:nvSpPr>
        <p:spPr>
          <a:xfrm>
            <a:off x="1204489" y="172361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可以在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标签内直接引入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EED672-8A6F-42AB-B2B1-7A3C1B10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04" y="2815317"/>
            <a:ext cx="8716591" cy="215295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3275BCF-A08C-48AA-86B7-C8FCAD2A9699}"/>
              </a:ext>
            </a:extLst>
          </p:cNvPr>
          <p:cNvSpPr/>
          <p:nvPr/>
        </p:nvSpPr>
        <p:spPr>
          <a:xfrm>
            <a:off x="511069" y="5463674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灯泡">
            <a:extLst>
              <a:ext uri="{FF2B5EF4-FFF2-40B4-BE49-F238E27FC236}">
                <a16:creationId xmlns:a16="http://schemas.microsoft.com/office/drawing/2014/main" id="{BAA9D4DC-02F4-4D3B-A8F0-722AD2EA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5562730"/>
            <a:ext cx="594360" cy="5943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11AA38-34D5-4AA5-AB84-B078DDD0353E}"/>
              </a:ext>
            </a:extLst>
          </p:cNvPr>
          <p:cNvSpPr txBox="1"/>
          <p:nvPr/>
        </p:nvSpPr>
        <p:spPr>
          <a:xfrm>
            <a:off x="1204489" y="5659855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需要放在对应的节点后，否则无法加载。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3C19EC-E346-4D4A-A28A-B95D0BD80908}"/>
              </a:ext>
            </a:extLst>
          </p:cNvPr>
          <p:cNvSpPr txBox="1"/>
          <p:nvPr/>
        </p:nvSpPr>
        <p:spPr>
          <a:xfrm>
            <a:off x="6400800" y="6400800"/>
            <a:ext cx="270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Include-inner.html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E040933-1A23-4F12-B2CC-BB9DCA1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49" y="44704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See you next dream..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DF190C-913C-499D-9C76-FBFFD385FA30}"/>
              </a:ext>
            </a:extLst>
          </p:cNvPr>
          <p:cNvSpPr/>
          <p:nvPr/>
        </p:nvSpPr>
        <p:spPr>
          <a:xfrm>
            <a:off x="511069" y="152743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灯泡">
            <a:extLst>
              <a:ext uri="{FF2B5EF4-FFF2-40B4-BE49-F238E27FC236}">
                <a16:creationId xmlns:a16="http://schemas.microsoft.com/office/drawing/2014/main" id="{E562A545-E214-4B12-97AC-1DBE8D5DA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1626493"/>
            <a:ext cx="594360" cy="5943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179412-90E6-49A4-8FD0-4DA132D11D5A}"/>
              </a:ext>
            </a:extLst>
          </p:cNvPr>
          <p:cNvSpPr txBox="1"/>
          <p:nvPr/>
        </p:nvSpPr>
        <p:spPr>
          <a:xfrm>
            <a:off x="1204489" y="172361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可以写在文件外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E08BA-44AE-4BE5-9CB8-57249953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69" y="2602880"/>
            <a:ext cx="5048955" cy="1209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1649AC-64CA-4E5F-A2AE-F26881B89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84" y="4013072"/>
            <a:ext cx="8849960" cy="1105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75F84B-0154-4D5B-851E-129CA520E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67" y="5872656"/>
            <a:ext cx="8526065" cy="53347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9874CE8-C5D2-46FE-92A3-01AEC1C1B760}"/>
              </a:ext>
            </a:extLst>
          </p:cNvPr>
          <p:cNvSpPr/>
          <p:nvPr/>
        </p:nvSpPr>
        <p:spPr>
          <a:xfrm>
            <a:off x="532585" y="5264558"/>
            <a:ext cx="2419252" cy="40011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dirty="0">
                <a:ln/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</a:rPr>
              <a:t>直接这么写会报错</a:t>
            </a:r>
            <a:r>
              <a:rPr lang="en-US" altLang="zh-CN" sz="2000" b="1" dirty="0">
                <a:ln/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</a:rPr>
              <a:t>…</a:t>
            </a:r>
            <a:endParaRPr lang="zh-CN" altLang="en-US" sz="2000" b="1" dirty="0">
              <a:ln/>
              <a:solidFill>
                <a:schemeClr val="accent2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043FF6-658C-483F-9EE0-8D1AD57A8F59}"/>
              </a:ext>
            </a:extLst>
          </p:cNvPr>
          <p:cNvSpPr txBox="1"/>
          <p:nvPr/>
        </p:nvSpPr>
        <p:spPr>
          <a:xfrm>
            <a:off x="6400800" y="6400800"/>
            <a:ext cx="270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Include-outer.html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D3A15F-FF5A-464C-B159-3EEE7D02269D}"/>
              </a:ext>
            </a:extLst>
          </p:cNvPr>
          <p:cNvCxnSpPr>
            <a:cxnSpLocks/>
          </p:cNvCxnSpPr>
          <p:nvPr/>
        </p:nvCxnSpPr>
        <p:spPr>
          <a:xfrm>
            <a:off x="825105" y="2002278"/>
            <a:ext cx="43842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03B93F-E6FB-489F-917E-6B7F31F4419C}"/>
              </a:ext>
            </a:extLst>
          </p:cNvPr>
          <p:cNvSpPr txBox="1"/>
          <p:nvPr/>
        </p:nvSpPr>
        <p:spPr>
          <a:xfrm>
            <a:off x="825105" y="1544580"/>
            <a:ext cx="56034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树没有加载完毕，需要等加载完成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9A02CC-AB4F-49EE-B669-2B4985E4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7" y="2269635"/>
            <a:ext cx="8732026" cy="1159363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40A82A-1CB5-4FFF-9A1B-6251D836D60A}"/>
              </a:ext>
            </a:extLst>
          </p:cNvPr>
          <p:cNvSpPr/>
          <p:nvPr/>
        </p:nvSpPr>
        <p:spPr>
          <a:xfrm>
            <a:off x="483360" y="3692388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灯泡">
            <a:extLst>
              <a:ext uri="{FF2B5EF4-FFF2-40B4-BE49-F238E27FC236}">
                <a16:creationId xmlns:a16="http://schemas.microsoft.com/office/drawing/2014/main" id="{F9E6AA2A-4A83-4B2B-A582-9B5558F6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60" y="3791444"/>
            <a:ext cx="594360" cy="594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9C1FA8-B62E-4443-9170-52623CE091B0}"/>
              </a:ext>
            </a:extLst>
          </p:cNvPr>
          <p:cNvSpPr txBox="1"/>
          <p:nvPr/>
        </p:nvSpPr>
        <p:spPr>
          <a:xfrm>
            <a:off x="1176780" y="3888569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</a:t>
            </a:r>
            <a:r>
              <a:rPr lang="en-US" altLang="zh-CN" sz="2000" dirty="0" err="1"/>
              <a:t>window.onload</a:t>
            </a:r>
            <a:r>
              <a:rPr lang="zh-CN" altLang="en-US" sz="2000" dirty="0"/>
              <a:t>事件，可以在</a:t>
            </a:r>
            <a:r>
              <a:rPr lang="en-US" altLang="zh-CN" sz="2000" dirty="0"/>
              <a:t>DOM</a:t>
            </a:r>
            <a:r>
              <a:rPr lang="zh-CN" altLang="en-US" sz="2000" dirty="0"/>
              <a:t>加载完成之后再执行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3416B43-3774-4E34-B683-DE187C52988C}"/>
              </a:ext>
            </a:extLst>
          </p:cNvPr>
          <p:cNvSpPr/>
          <p:nvPr/>
        </p:nvSpPr>
        <p:spPr>
          <a:xfrm>
            <a:off x="483360" y="4823843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形 18" descr="灯泡">
            <a:extLst>
              <a:ext uri="{FF2B5EF4-FFF2-40B4-BE49-F238E27FC236}">
                <a16:creationId xmlns:a16="http://schemas.microsoft.com/office/drawing/2014/main" id="{58BC2696-2C56-4984-9C0A-9E2D0BEB8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60" y="4922899"/>
            <a:ext cx="594360" cy="5943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D496AE3-60D8-4FA4-904D-DF8704D409B7}"/>
              </a:ext>
            </a:extLst>
          </p:cNvPr>
          <p:cNvSpPr txBox="1"/>
          <p:nvPr/>
        </p:nvSpPr>
        <p:spPr>
          <a:xfrm>
            <a:off x="1176780" y="5020024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同理，</a:t>
            </a:r>
            <a:r>
              <a:rPr lang="en-US" altLang="zh-CN" sz="2000" dirty="0"/>
              <a:t>script</a:t>
            </a:r>
            <a:r>
              <a:rPr lang="zh-CN" altLang="en-US" sz="2000" dirty="0"/>
              <a:t>标签内的脚本必须写在文件末尾。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361AB3-535B-4D5C-9E6B-93F549B35B0D}"/>
              </a:ext>
            </a:extLst>
          </p:cNvPr>
          <p:cNvSpPr txBox="1"/>
          <p:nvPr/>
        </p:nvSpPr>
        <p:spPr>
          <a:xfrm>
            <a:off x="6400800" y="6400800"/>
            <a:ext cx="270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Include-outer.html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JS</a:t>
            </a:r>
            <a:r>
              <a:rPr lang="zh-CN" altLang="en-US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的变量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94C3C4-3936-47A1-ABE0-D37E840391C4}"/>
              </a:ext>
            </a:extLst>
          </p:cNvPr>
          <p:cNvSpPr txBox="1"/>
          <p:nvPr/>
        </p:nvSpPr>
        <p:spPr>
          <a:xfrm>
            <a:off x="5865091" y="6400800"/>
            <a:ext cx="324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variable-sample.html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59608E-D891-4CD9-A351-647A69D5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9" y="2731444"/>
            <a:ext cx="3515216" cy="309605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60724C-50ED-4789-9395-D00B8D9A999F}"/>
              </a:ext>
            </a:extLst>
          </p:cNvPr>
          <p:cNvSpPr/>
          <p:nvPr/>
        </p:nvSpPr>
        <p:spPr>
          <a:xfrm>
            <a:off x="511069" y="152743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 descr="灯泡">
            <a:extLst>
              <a:ext uri="{FF2B5EF4-FFF2-40B4-BE49-F238E27FC236}">
                <a16:creationId xmlns:a16="http://schemas.microsoft.com/office/drawing/2014/main" id="{255C5107-E4FE-4DDE-ABF5-E8BB939A3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69" y="1626493"/>
            <a:ext cx="594360" cy="5943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5607AF-EFBD-4559-9AD2-AF3A21DF00B5}"/>
              </a:ext>
            </a:extLst>
          </p:cNvPr>
          <p:cNvSpPr txBox="1"/>
          <p:nvPr/>
        </p:nvSpPr>
        <p:spPr>
          <a:xfrm>
            <a:off x="1204489" y="172361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js</a:t>
            </a:r>
            <a:r>
              <a:rPr lang="zh-CN" altLang="en-US" sz="2000" dirty="0"/>
              <a:t>有</a:t>
            </a:r>
            <a:r>
              <a:rPr lang="en-US" altLang="zh-CN" sz="2000" dirty="0"/>
              <a:t>var let</a:t>
            </a:r>
            <a:r>
              <a:rPr lang="zh-CN" altLang="en-US" sz="2000" dirty="0"/>
              <a:t>和</a:t>
            </a:r>
            <a:r>
              <a:rPr lang="en-US" altLang="zh-CN" sz="2000" dirty="0"/>
              <a:t>const </a:t>
            </a:r>
            <a:r>
              <a:rPr lang="zh-CN" altLang="en-US" sz="2000" dirty="0"/>
              <a:t>三种变量声明方式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6A05D-5DFC-4A15-9BCE-A2323AC36BFD}"/>
              </a:ext>
            </a:extLst>
          </p:cNvPr>
          <p:cNvSpPr txBox="1"/>
          <p:nvPr/>
        </p:nvSpPr>
        <p:spPr>
          <a:xfrm>
            <a:off x="4756727" y="3463864"/>
            <a:ext cx="3876204" cy="16312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的作用域是全局或函数，没有块级作用域，可以重复声明；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有块级作用域，不可重复声明；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有块级作用域，并且修饰常量。</a:t>
            </a:r>
          </a:p>
        </p:txBody>
      </p:sp>
    </p:spTree>
    <p:extLst>
      <p:ext uri="{BB962C8B-B14F-4D97-AF65-F5344CB8AC3E}">
        <p14:creationId xmlns:p14="http://schemas.microsoft.com/office/powerpoint/2010/main" val="155134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AF97A-D0F1-4E43-8F36-6AADF5CB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6EA06A-8056-4D5F-A7BF-3704576335CD}"/>
              </a:ext>
            </a:extLst>
          </p:cNvPr>
          <p:cNvSpPr/>
          <p:nvPr/>
        </p:nvSpPr>
        <p:spPr>
          <a:xfrm>
            <a:off x="594195" y="1342643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66897305-7F7C-4EF4-A991-CEA6C1C71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95" y="1441699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FBAFA1-F6D7-4BF8-9578-B028599185DD}"/>
              </a:ext>
            </a:extLst>
          </p:cNvPr>
          <p:cNvSpPr txBox="1"/>
          <p:nvPr/>
        </p:nvSpPr>
        <p:spPr>
          <a:xfrm>
            <a:off x="1188555" y="1509777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JavaScript</a:t>
            </a:r>
            <a:r>
              <a:rPr lang="zh-CN" altLang="en-US" sz="2000" dirty="0"/>
              <a:t>是弱类型语言，可以任意转换变量类型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8477F0-24E4-44A2-A1DA-D6BD2359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5" y="2302250"/>
            <a:ext cx="4210638" cy="29531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1AEBD61-9C8A-44EA-96FE-D42582F1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833" y="2383384"/>
            <a:ext cx="1474973" cy="13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</TotalTime>
  <Words>730</Words>
  <Application>Microsoft Office PowerPoint</Application>
  <PresentationFormat>全屏显示(4:3)</PresentationFormat>
  <Paragraphs>127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华文楷体</vt:lpstr>
      <vt:lpstr>华文中宋</vt:lpstr>
      <vt:lpstr>微软雅黑</vt:lpstr>
      <vt:lpstr>Arial</vt:lpstr>
      <vt:lpstr>Bahnschrift Light SemiCondensed</vt:lpstr>
      <vt:lpstr>Bahnschrift SemiBold SemiConden</vt:lpstr>
      <vt:lpstr>Calibri</vt:lpstr>
      <vt:lpstr>Calibri Light</vt:lpstr>
      <vt:lpstr>Comic Sans MS</vt:lpstr>
      <vt:lpstr>Times New Roman</vt:lpstr>
      <vt:lpstr>Office 主题​​</vt:lpstr>
      <vt:lpstr>前端（6） JavaScript概要</vt:lpstr>
      <vt:lpstr>PowerPoint 演示文稿</vt:lpstr>
      <vt:lpstr>PowerPoint 演示文稿</vt:lpstr>
      <vt:lpstr>Include</vt:lpstr>
      <vt:lpstr>Include</vt:lpstr>
      <vt:lpstr>Include</vt:lpstr>
      <vt:lpstr>PowerPoint 演示文稿</vt:lpstr>
      <vt:lpstr>Sample</vt:lpstr>
      <vt:lpstr>Dynamic</vt:lpstr>
      <vt:lpstr>Null?</vt:lpstr>
      <vt:lpstr>Type</vt:lpstr>
      <vt:lpstr>Function</vt:lpstr>
      <vt:lpstr>Function</vt:lpstr>
      <vt:lpstr>Currying</vt:lpstr>
      <vt:lpstr>Array</vt:lpstr>
      <vt:lpstr>Array</vt:lpstr>
      <vt:lpstr>Object</vt:lpstr>
      <vt:lpstr>Object</vt:lpstr>
      <vt:lpstr>PowerPoint 演示文稿</vt:lpstr>
      <vt:lpstr>BOM</vt:lpstr>
      <vt:lpstr>BOM</vt:lpstr>
      <vt:lpstr>Sample1</vt:lpstr>
      <vt:lpstr>Sample2</vt:lpstr>
      <vt:lpstr>PowerPoint 演示文稿</vt:lpstr>
      <vt:lpstr>node</vt:lpstr>
      <vt:lpstr>choose</vt:lpstr>
      <vt:lpstr>choose</vt:lpstr>
      <vt:lpstr>choose</vt:lpstr>
      <vt:lpstr>Sample-3</vt:lpstr>
      <vt:lpstr>Sample-4</vt:lpstr>
      <vt:lpstr>CSS</vt:lpstr>
      <vt:lpstr>Sample-5</vt:lpstr>
      <vt:lpstr>PowerPoint 演示文稿</vt:lpstr>
      <vt:lpstr>Event</vt:lpstr>
      <vt:lpstr>EventListener</vt:lpstr>
      <vt:lpstr>Events</vt:lpstr>
      <vt:lpstr>Events</vt:lpstr>
      <vt:lpstr>Events</vt:lpstr>
      <vt:lpstr>Homework</vt:lpstr>
      <vt:lpstr>See you next dream..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hlq153@163.com</cp:lastModifiedBy>
  <cp:revision>124</cp:revision>
  <dcterms:created xsi:type="dcterms:W3CDTF">2020-11-29T15:18:34Z</dcterms:created>
  <dcterms:modified xsi:type="dcterms:W3CDTF">2021-04-28T14:37:38Z</dcterms:modified>
</cp:coreProperties>
</file>