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92" r:id="rId4"/>
    <p:sldId id="338" r:id="rId5"/>
    <p:sldId id="339" r:id="rId6"/>
    <p:sldId id="341" r:id="rId7"/>
    <p:sldId id="346" r:id="rId8"/>
    <p:sldId id="343" r:id="rId9"/>
    <p:sldId id="342" r:id="rId10"/>
    <p:sldId id="344" r:id="rId11"/>
    <p:sldId id="345" r:id="rId12"/>
    <p:sldId id="348" r:id="rId13"/>
    <p:sldId id="347" r:id="rId14"/>
    <p:sldId id="349" r:id="rId15"/>
    <p:sldId id="351" r:id="rId16"/>
    <p:sldId id="350" r:id="rId17"/>
    <p:sldId id="352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8F1B795-98A4-46CE-BE59-128F21EBBA5E}">
          <p14:sldIdLst>
            <p14:sldId id="256"/>
            <p14:sldId id="262"/>
            <p14:sldId id="292"/>
            <p14:sldId id="338"/>
            <p14:sldId id="339"/>
            <p14:sldId id="341"/>
            <p14:sldId id="346"/>
            <p14:sldId id="343"/>
            <p14:sldId id="342"/>
            <p14:sldId id="344"/>
            <p14:sldId id="345"/>
            <p14:sldId id="348"/>
            <p14:sldId id="347"/>
            <p14:sldId id="349"/>
            <p14:sldId id="351"/>
            <p14:sldId id="350"/>
            <p14:sldId id="352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1B4450-AB0C-44D0-8024-5CC74A8A6FEF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004FC56-4EAB-4392-890A-9065D7A75ADB}">
      <dgm:prSet phldrT="[文本]"/>
      <dgm:spPr/>
      <dgm:t>
        <a:bodyPr/>
        <a:lstStyle/>
        <a:p>
          <a:r>
            <a:rPr lang="zh-CN" altLang="en-US" dirty="0"/>
            <a:t>古代前端</a:t>
          </a:r>
        </a:p>
      </dgm:t>
    </dgm:pt>
    <dgm:pt modelId="{5B70F0B8-D411-4ECC-A361-2DCFC5AFB197}" type="parTrans" cxnId="{E7A7FE5B-7770-48AA-9F96-EF55527BC1BA}">
      <dgm:prSet/>
      <dgm:spPr/>
      <dgm:t>
        <a:bodyPr/>
        <a:lstStyle/>
        <a:p>
          <a:endParaRPr lang="zh-CN" altLang="en-US"/>
        </a:p>
      </dgm:t>
    </dgm:pt>
    <dgm:pt modelId="{8A2F82DB-2005-43AA-BDD5-194D96AC2BB2}" type="sibTrans" cxnId="{E7A7FE5B-7770-48AA-9F96-EF55527BC1BA}">
      <dgm:prSet/>
      <dgm:spPr/>
      <dgm:t>
        <a:bodyPr/>
        <a:lstStyle/>
        <a:p>
          <a:endParaRPr lang="zh-CN" altLang="en-US"/>
        </a:p>
      </dgm:t>
    </dgm:pt>
    <dgm:pt modelId="{2017DCC0-5CD5-48A7-BA2F-D53B415D1829}">
      <dgm:prSet phldrT="[文本]"/>
      <dgm:spPr/>
      <dgm:t>
        <a:bodyPr/>
        <a:lstStyle/>
        <a:p>
          <a:r>
            <a:rPr lang="en-US" altLang="zh-CN" dirty="0"/>
            <a:t>HTML</a:t>
          </a:r>
          <a:endParaRPr lang="zh-CN" altLang="en-US" dirty="0"/>
        </a:p>
      </dgm:t>
    </dgm:pt>
    <dgm:pt modelId="{28782187-E54C-4B6D-B51F-E9DC96757185}" type="parTrans" cxnId="{3B896DAC-2572-4796-9212-351272378D6A}">
      <dgm:prSet/>
      <dgm:spPr/>
      <dgm:t>
        <a:bodyPr/>
        <a:lstStyle/>
        <a:p>
          <a:endParaRPr lang="zh-CN" altLang="en-US"/>
        </a:p>
      </dgm:t>
    </dgm:pt>
    <dgm:pt modelId="{4109212A-E1DF-4B92-8079-00A75F6E512E}" type="sibTrans" cxnId="{3B896DAC-2572-4796-9212-351272378D6A}">
      <dgm:prSet/>
      <dgm:spPr/>
      <dgm:t>
        <a:bodyPr/>
        <a:lstStyle/>
        <a:p>
          <a:endParaRPr lang="zh-CN" altLang="en-US"/>
        </a:p>
      </dgm:t>
    </dgm:pt>
    <dgm:pt modelId="{C19963CC-9799-4B72-B518-4A9651516708}">
      <dgm:prSet phldrT="[文本]"/>
      <dgm:spPr/>
      <dgm:t>
        <a:bodyPr/>
        <a:lstStyle/>
        <a:p>
          <a:r>
            <a:rPr lang="en-US" altLang="zh-CN" dirty="0"/>
            <a:t>CSS</a:t>
          </a:r>
          <a:endParaRPr lang="zh-CN" altLang="en-US" dirty="0"/>
        </a:p>
      </dgm:t>
    </dgm:pt>
    <dgm:pt modelId="{701BF600-9957-47A4-A118-DACCFB9AE21C}" type="parTrans" cxnId="{EAAF7890-4D32-4B35-9972-B940DC3FB4C5}">
      <dgm:prSet/>
      <dgm:spPr/>
      <dgm:t>
        <a:bodyPr/>
        <a:lstStyle/>
        <a:p>
          <a:endParaRPr lang="zh-CN" altLang="en-US"/>
        </a:p>
      </dgm:t>
    </dgm:pt>
    <dgm:pt modelId="{00FD6C9F-CF8F-4201-BECB-3B02E5B718B2}" type="sibTrans" cxnId="{EAAF7890-4D32-4B35-9972-B940DC3FB4C5}">
      <dgm:prSet/>
      <dgm:spPr/>
      <dgm:t>
        <a:bodyPr/>
        <a:lstStyle/>
        <a:p>
          <a:endParaRPr lang="zh-CN" altLang="en-US"/>
        </a:p>
      </dgm:t>
    </dgm:pt>
    <dgm:pt modelId="{A578F281-A228-4F4E-956E-BF4FACD958A1}">
      <dgm:prSet phldrT="[文本]"/>
      <dgm:spPr/>
      <dgm:t>
        <a:bodyPr/>
        <a:lstStyle/>
        <a:p>
          <a:r>
            <a:rPr lang="zh-CN" altLang="en-US" dirty="0"/>
            <a:t>近代前端</a:t>
          </a:r>
        </a:p>
      </dgm:t>
    </dgm:pt>
    <dgm:pt modelId="{CE74B4AE-821B-4BCB-9F60-26B220080F0E}" type="parTrans" cxnId="{707763BC-9191-4EE5-8CBD-7E5E737C2041}">
      <dgm:prSet/>
      <dgm:spPr/>
      <dgm:t>
        <a:bodyPr/>
        <a:lstStyle/>
        <a:p>
          <a:endParaRPr lang="zh-CN" altLang="en-US"/>
        </a:p>
      </dgm:t>
    </dgm:pt>
    <dgm:pt modelId="{0A891531-9152-418C-B38A-6B4A1FB23DAA}" type="sibTrans" cxnId="{707763BC-9191-4EE5-8CBD-7E5E737C2041}">
      <dgm:prSet/>
      <dgm:spPr/>
      <dgm:t>
        <a:bodyPr/>
        <a:lstStyle/>
        <a:p>
          <a:endParaRPr lang="zh-CN" altLang="en-US"/>
        </a:p>
      </dgm:t>
    </dgm:pt>
    <dgm:pt modelId="{0BE9184E-87DA-4CBA-A1CB-7DD0532ABA8A}">
      <dgm:prSet phldrT="[文本]"/>
      <dgm:spPr/>
      <dgm:t>
        <a:bodyPr/>
        <a:lstStyle/>
        <a:p>
          <a:r>
            <a:rPr lang="en-US" altLang="zh-CN" dirty="0"/>
            <a:t>jQuery</a:t>
          </a:r>
          <a:endParaRPr lang="zh-CN" altLang="en-US" dirty="0"/>
        </a:p>
      </dgm:t>
    </dgm:pt>
    <dgm:pt modelId="{EA3A0DB8-D4C9-4D68-9331-D17525CC62E1}" type="parTrans" cxnId="{8C1BE630-8C4B-4437-BD6E-2F5DB5BD249B}">
      <dgm:prSet/>
      <dgm:spPr/>
      <dgm:t>
        <a:bodyPr/>
        <a:lstStyle/>
        <a:p>
          <a:endParaRPr lang="zh-CN" altLang="en-US"/>
        </a:p>
      </dgm:t>
    </dgm:pt>
    <dgm:pt modelId="{F000E65A-6442-453E-A14C-7C19F760B380}" type="sibTrans" cxnId="{8C1BE630-8C4B-4437-BD6E-2F5DB5BD249B}">
      <dgm:prSet/>
      <dgm:spPr/>
      <dgm:t>
        <a:bodyPr/>
        <a:lstStyle/>
        <a:p>
          <a:endParaRPr lang="zh-CN" altLang="en-US"/>
        </a:p>
      </dgm:t>
    </dgm:pt>
    <dgm:pt modelId="{9965F4B4-33AC-4C9F-99FB-1B9897832964}">
      <dgm:prSet phldrT="[文本]"/>
      <dgm:spPr/>
      <dgm:t>
        <a:bodyPr/>
        <a:lstStyle/>
        <a:p>
          <a:r>
            <a:rPr lang="en-US" altLang="zh-CN" dirty="0" err="1"/>
            <a:t>BootStrap</a:t>
          </a:r>
          <a:endParaRPr lang="zh-CN" altLang="en-US" dirty="0"/>
        </a:p>
      </dgm:t>
    </dgm:pt>
    <dgm:pt modelId="{378DA943-1F39-4FBF-9220-7A08BA40E455}" type="parTrans" cxnId="{F5B850BC-38BF-4214-AC2B-69FD583A4CFB}">
      <dgm:prSet/>
      <dgm:spPr/>
      <dgm:t>
        <a:bodyPr/>
        <a:lstStyle/>
        <a:p>
          <a:endParaRPr lang="zh-CN" altLang="en-US"/>
        </a:p>
      </dgm:t>
    </dgm:pt>
    <dgm:pt modelId="{B6F112A7-262A-4BD8-83AC-A85BBDC8FC6A}" type="sibTrans" cxnId="{F5B850BC-38BF-4214-AC2B-69FD583A4CFB}">
      <dgm:prSet/>
      <dgm:spPr/>
      <dgm:t>
        <a:bodyPr/>
        <a:lstStyle/>
        <a:p>
          <a:endParaRPr lang="zh-CN" altLang="en-US"/>
        </a:p>
      </dgm:t>
    </dgm:pt>
    <dgm:pt modelId="{810BC372-2871-4E22-B64C-0CDD4D6F5E2E}">
      <dgm:prSet phldrT="[文本]"/>
      <dgm:spPr/>
      <dgm:t>
        <a:bodyPr/>
        <a:lstStyle/>
        <a:p>
          <a:r>
            <a:rPr lang="zh-CN" altLang="en-US" dirty="0"/>
            <a:t>现代前端</a:t>
          </a:r>
        </a:p>
      </dgm:t>
    </dgm:pt>
    <dgm:pt modelId="{5653281F-D8EF-455B-94FB-42F4D923046B}" type="parTrans" cxnId="{F18871D9-7182-43C7-A21E-416FB7C7B058}">
      <dgm:prSet/>
      <dgm:spPr/>
      <dgm:t>
        <a:bodyPr/>
        <a:lstStyle/>
        <a:p>
          <a:endParaRPr lang="zh-CN" altLang="en-US"/>
        </a:p>
      </dgm:t>
    </dgm:pt>
    <dgm:pt modelId="{11AB15C3-5AE2-440E-8C82-DDDE5442F663}" type="sibTrans" cxnId="{F18871D9-7182-43C7-A21E-416FB7C7B058}">
      <dgm:prSet/>
      <dgm:spPr/>
      <dgm:t>
        <a:bodyPr/>
        <a:lstStyle/>
        <a:p>
          <a:endParaRPr lang="zh-CN" altLang="en-US"/>
        </a:p>
      </dgm:t>
    </dgm:pt>
    <dgm:pt modelId="{46634CA1-2AB5-4CB8-9D37-22D914A3FE79}">
      <dgm:prSet phldrT="[文本]"/>
      <dgm:spPr/>
      <dgm:t>
        <a:bodyPr/>
        <a:lstStyle/>
        <a:p>
          <a:r>
            <a:rPr lang="en-US" altLang="zh-CN" dirty="0"/>
            <a:t>Vue</a:t>
          </a:r>
          <a:endParaRPr lang="zh-CN" altLang="en-US" dirty="0"/>
        </a:p>
      </dgm:t>
    </dgm:pt>
    <dgm:pt modelId="{7E4222FF-7811-4A9D-BF2C-8A15F7179DC0}" type="parTrans" cxnId="{FC324106-E8BA-4DFE-A75C-53BDDD7ADEC1}">
      <dgm:prSet/>
      <dgm:spPr/>
      <dgm:t>
        <a:bodyPr/>
        <a:lstStyle/>
        <a:p>
          <a:endParaRPr lang="zh-CN" altLang="en-US"/>
        </a:p>
      </dgm:t>
    </dgm:pt>
    <dgm:pt modelId="{BF724E19-492B-4F7E-9AB6-07F2A7D59496}" type="sibTrans" cxnId="{FC324106-E8BA-4DFE-A75C-53BDDD7ADEC1}">
      <dgm:prSet/>
      <dgm:spPr/>
      <dgm:t>
        <a:bodyPr/>
        <a:lstStyle/>
        <a:p>
          <a:endParaRPr lang="zh-CN" altLang="en-US"/>
        </a:p>
      </dgm:t>
    </dgm:pt>
    <dgm:pt modelId="{6FC364C9-8E02-42A2-BFF8-3AA3E9FCC2B0}">
      <dgm:prSet phldrT="[文本]"/>
      <dgm:spPr/>
      <dgm:t>
        <a:bodyPr/>
        <a:lstStyle/>
        <a:p>
          <a:r>
            <a:rPr lang="en-US" altLang="zh-CN" dirty="0"/>
            <a:t>Angular</a:t>
          </a:r>
          <a:endParaRPr lang="zh-CN" altLang="en-US" dirty="0"/>
        </a:p>
      </dgm:t>
    </dgm:pt>
    <dgm:pt modelId="{168A5303-6961-4DA8-800C-7CB2183F4AFD}" type="parTrans" cxnId="{0A8BBC2E-A856-4B5C-832C-8E7ED7360CC0}">
      <dgm:prSet/>
      <dgm:spPr/>
      <dgm:t>
        <a:bodyPr/>
        <a:lstStyle/>
        <a:p>
          <a:endParaRPr lang="zh-CN" altLang="en-US"/>
        </a:p>
      </dgm:t>
    </dgm:pt>
    <dgm:pt modelId="{A751EDE4-9D38-4545-9F3B-319DC44023DC}" type="sibTrans" cxnId="{0A8BBC2E-A856-4B5C-832C-8E7ED7360CC0}">
      <dgm:prSet/>
      <dgm:spPr/>
      <dgm:t>
        <a:bodyPr/>
        <a:lstStyle/>
        <a:p>
          <a:endParaRPr lang="zh-CN" altLang="en-US"/>
        </a:p>
      </dgm:t>
    </dgm:pt>
    <dgm:pt modelId="{E0B7E461-2E53-4BD2-8512-04874293FB1A}">
      <dgm:prSet phldrT="[文本]"/>
      <dgm:spPr/>
      <dgm:t>
        <a:bodyPr/>
        <a:lstStyle/>
        <a:p>
          <a:r>
            <a:rPr lang="en-US" altLang="zh-CN" dirty="0"/>
            <a:t>JS</a:t>
          </a:r>
          <a:endParaRPr lang="zh-CN" altLang="en-US" dirty="0"/>
        </a:p>
      </dgm:t>
    </dgm:pt>
    <dgm:pt modelId="{8F1B18C6-E2D5-48A4-AF3A-9A9F55D26C72}" type="parTrans" cxnId="{45B2461B-ED03-43CB-915C-84BE6BFF4FDB}">
      <dgm:prSet/>
      <dgm:spPr/>
      <dgm:t>
        <a:bodyPr/>
        <a:lstStyle/>
        <a:p>
          <a:endParaRPr lang="zh-CN" altLang="en-US"/>
        </a:p>
      </dgm:t>
    </dgm:pt>
    <dgm:pt modelId="{A9B72689-8C91-4743-BA60-4DB0BC78D058}" type="sibTrans" cxnId="{45B2461B-ED03-43CB-915C-84BE6BFF4FDB}">
      <dgm:prSet/>
      <dgm:spPr/>
      <dgm:t>
        <a:bodyPr/>
        <a:lstStyle/>
        <a:p>
          <a:endParaRPr lang="zh-CN" altLang="en-US"/>
        </a:p>
      </dgm:t>
    </dgm:pt>
    <dgm:pt modelId="{148632EF-EDBE-455F-9C4C-E5128C4F80F8}">
      <dgm:prSet phldrT="[文本]"/>
      <dgm:spPr/>
      <dgm:t>
        <a:bodyPr/>
        <a:lstStyle/>
        <a:p>
          <a:r>
            <a:rPr lang="en-US" altLang="zh-CN" dirty="0"/>
            <a:t>React</a:t>
          </a:r>
          <a:endParaRPr lang="zh-CN" altLang="en-US" dirty="0"/>
        </a:p>
      </dgm:t>
    </dgm:pt>
    <dgm:pt modelId="{F7CF6972-86AA-4104-A179-E14BF6A93DFA}" type="parTrans" cxnId="{8444020F-FFE9-4EAC-9EC3-9B176A877B72}">
      <dgm:prSet/>
      <dgm:spPr/>
      <dgm:t>
        <a:bodyPr/>
        <a:lstStyle/>
        <a:p>
          <a:endParaRPr lang="zh-CN" altLang="en-US"/>
        </a:p>
      </dgm:t>
    </dgm:pt>
    <dgm:pt modelId="{DAAD6064-DDED-479A-8B2A-E6FDB09514C7}" type="sibTrans" cxnId="{8444020F-FFE9-4EAC-9EC3-9B176A877B72}">
      <dgm:prSet/>
      <dgm:spPr/>
      <dgm:t>
        <a:bodyPr/>
        <a:lstStyle/>
        <a:p>
          <a:endParaRPr lang="zh-CN" altLang="en-US"/>
        </a:p>
      </dgm:t>
    </dgm:pt>
    <dgm:pt modelId="{D1CF0756-8E29-4BA5-A51F-5CB63A5F9196}" type="pres">
      <dgm:prSet presAssocID="{051B4450-AB0C-44D0-8024-5CC74A8A6FEF}" presName="theList" presStyleCnt="0">
        <dgm:presLayoutVars>
          <dgm:dir/>
          <dgm:animLvl val="lvl"/>
          <dgm:resizeHandles val="exact"/>
        </dgm:presLayoutVars>
      </dgm:prSet>
      <dgm:spPr/>
    </dgm:pt>
    <dgm:pt modelId="{27D81197-DED0-4DD3-951D-A25ED0A6EB13}" type="pres">
      <dgm:prSet presAssocID="{B004FC56-4EAB-4392-890A-9065D7A75ADB}" presName="compNode" presStyleCnt="0"/>
      <dgm:spPr/>
    </dgm:pt>
    <dgm:pt modelId="{D97AC31F-0E96-4284-A6FE-B14488B2BBBB}" type="pres">
      <dgm:prSet presAssocID="{B004FC56-4EAB-4392-890A-9065D7A75ADB}" presName="aNode" presStyleLbl="bgShp" presStyleIdx="0" presStyleCnt="3"/>
      <dgm:spPr/>
    </dgm:pt>
    <dgm:pt modelId="{9963B8D6-DF78-4EDE-9E61-84146D8B85EE}" type="pres">
      <dgm:prSet presAssocID="{B004FC56-4EAB-4392-890A-9065D7A75ADB}" presName="textNode" presStyleLbl="bgShp" presStyleIdx="0" presStyleCnt="3"/>
      <dgm:spPr/>
    </dgm:pt>
    <dgm:pt modelId="{3BF90974-160A-4EA3-A06A-BDF7E25ACA1A}" type="pres">
      <dgm:prSet presAssocID="{B004FC56-4EAB-4392-890A-9065D7A75ADB}" presName="compChildNode" presStyleCnt="0"/>
      <dgm:spPr/>
    </dgm:pt>
    <dgm:pt modelId="{722D1CF7-2D17-49D5-B2C7-6BA875D76720}" type="pres">
      <dgm:prSet presAssocID="{B004FC56-4EAB-4392-890A-9065D7A75ADB}" presName="theInnerList" presStyleCnt="0"/>
      <dgm:spPr/>
    </dgm:pt>
    <dgm:pt modelId="{67CA4A68-F96D-448D-92AD-C7F7B246AEFE}" type="pres">
      <dgm:prSet presAssocID="{2017DCC0-5CD5-48A7-BA2F-D53B415D1829}" presName="childNode" presStyleLbl="node1" presStyleIdx="0" presStyleCnt="8">
        <dgm:presLayoutVars>
          <dgm:bulletEnabled val="1"/>
        </dgm:presLayoutVars>
      </dgm:prSet>
      <dgm:spPr/>
    </dgm:pt>
    <dgm:pt modelId="{10782670-83B0-460D-8639-AD08EDCB771C}" type="pres">
      <dgm:prSet presAssocID="{2017DCC0-5CD5-48A7-BA2F-D53B415D1829}" presName="aSpace2" presStyleCnt="0"/>
      <dgm:spPr/>
    </dgm:pt>
    <dgm:pt modelId="{0A5B6DAB-82DD-433C-A54B-1578816B8E21}" type="pres">
      <dgm:prSet presAssocID="{C19963CC-9799-4B72-B518-4A9651516708}" presName="childNode" presStyleLbl="node1" presStyleIdx="1" presStyleCnt="8">
        <dgm:presLayoutVars>
          <dgm:bulletEnabled val="1"/>
        </dgm:presLayoutVars>
      </dgm:prSet>
      <dgm:spPr/>
    </dgm:pt>
    <dgm:pt modelId="{488A3D36-76FE-46D8-B3D0-3B040E1B4EC6}" type="pres">
      <dgm:prSet presAssocID="{C19963CC-9799-4B72-B518-4A9651516708}" presName="aSpace2" presStyleCnt="0"/>
      <dgm:spPr/>
    </dgm:pt>
    <dgm:pt modelId="{CD3B4419-F349-49C2-B5E4-77FEE8F9069B}" type="pres">
      <dgm:prSet presAssocID="{E0B7E461-2E53-4BD2-8512-04874293FB1A}" presName="childNode" presStyleLbl="node1" presStyleIdx="2" presStyleCnt="8">
        <dgm:presLayoutVars>
          <dgm:bulletEnabled val="1"/>
        </dgm:presLayoutVars>
      </dgm:prSet>
      <dgm:spPr/>
    </dgm:pt>
    <dgm:pt modelId="{99FF72B6-B462-4EB6-BD9F-A673BB3FAD10}" type="pres">
      <dgm:prSet presAssocID="{B004FC56-4EAB-4392-890A-9065D7A75ADB}" presName="aSpace" presStyleCnt="0"/>
      <dgm:spPr/>
    </dgm:pt>
    <dgm:pt modelId="{A8CFD850-579E-44D0-9E6F-FAFBF02299F6}" type="pres">
      <dgm:prSet presAssocID="{A578F281-A228-4F4E-956E-BF4FACD958A1}" presName="compNode" presStyleCnt="0"/>
      <dgm:spPr/>
    </dgm:pt>
    <dgm:pt modelId="{B58C2EBA-BA50-4898-9AB8-894731D81AF4}" type="pres">
      <dgm:prSet presAssocID="{A578F281-A228-4F4E-956E-BF4FACD958A1}" presName="aNode" presStyleLbl="bgShp" presStyleIdx="1" presStyleCnt="3"/>
      <dgm:spPr/>
    </dgm:pt>
    <dgm:pt modelId="{C3665D9D-8D0D-47E0-927F-17C493291940}" type="pres">
      <dgm:prSet presAssocID="{A578F281-A228-4F4E-956E-BF4FACD958A1}" presName="textNode" presStyleLbl="bgShp" presStyleIdx="1" presStyleCnt="3"/>
      <dgm:spPr/>
    </dgm:pt>
    <dgm:pt modelId="{7B9E0CD2-B9BC-43E9-A585-9B38E2A4D38E}" type="pres">
      <dgm:prSet presAssocID="{A578F281-A228-4F4E-956E-BF4FACD958A1}" presName="compChildNode" presStyleCnt="0"/>
      <dgm:spPr/>
    </dgm:pt>
    <dgm:pt modelId="{37F0BB99-E396-4FAD-BD0C-EDDDF8565B7D}" type="pres">
      <dgm:prSet presAssocID="{A578F281-A228-4F4E-956E-BF4FACD958A1}" presName="theInnerList" presStyleCnt="0"/>
      <dgm:spPr/>
    </dgm:pt>
    <dgm:pt modelId="{8DFE6662-9127-438B-BED6-0BF998A1D869}" type="pres">
      <dgm:prSet presAssocID="{0BE9184E-87DA-4CBA-A1CB-7DD0532ABA8A}" presName="childNode" presStyleLbl="node1" presStyleIdx="3" presStyleCnt="8">
        <dgm:presLayoutVars>
          <dgm:bulletEnabled val="1"/>
        </dgm:presLayoutVars>
      </dgm:prSet>
      <dgm:spPr/>
    </dgm:pt>
    <dgm:pt modelId="{1AD4C7A0-9E48-45DA-9201-FABD998D707D}" type="pres">
      <dgm:prSet presAssocID="{0BE9184E-87DA-4CBA-A1CB-7DD0532ABA8A}" presName="aSpace2" presStyleCnt="0"/>
      <dgm:spPr/>
    </dgm:pt>
    <dgm:pt modelId="{08E90909-1ADB-47A7-9B3D-41A8F7DA3241}" type="pres">
      <dgm:prSet presAssocID="{9965F4B4-33AC-4C9F-99FB-1B9897832964}" presName="childNode" presStyleLbl="node1" presStyleIdx="4" presStyleCnt="8">
        <dgm:presLayoutVars>
          <dgm:bulletEnabled val="1"/>
        </dgm:presLayoutVars>
      </dgm:prSet>
      <dgm:spPr/>
    </dgm:pt>
    <dgm:pt modelId="{B8638845-96C3-4C54-8B8C-0CBDA8AB9479}" type="pres">
      <dgm:prSet presAssocID="{A578F281-A228-4F4E-956E-BF4FACD958A1}" presName="aSpace" presStyleCnt="0"/>
      <dgm:spPr/>
    </dgm:pt>
    <dgm:pt modelId="{B1C00DF7-EB96-4497-88C4-E0E0F2D36473}" type="pres">
      <dgm:prSet presAssocID="{810BC372-2871-4E22-B64C-0CDD4D6F5E2E}" presName="compNode" presStyleCnt="0"/>
      <dgm:spPr/>
    </dgm:pt>
    <dgm:pt modelId="{6537210C-B1DD-4520-8C0E-FE9C3CF0D6DB}" type="pres">
      <dgm:prSet presAssocID="{810BC372-2871-4E22-B64C-0CDD4D6F5E2E}" presName="aNode" presStyleLbl="bgShp" presStyleIdx="2" presStyleCnt="3"/>
      <dgm:spPr/>
    </dgm:pt>
    <dgm:pt modelId="{47CBA1FB-2C1A-46DB-BBB6-EED6CBE6280E}" type="pres">
      <dgm:prSet presAssocID="{810BC372-2871-4E22-B64C-0CDD4D6F5E2E}" presName="textNode" presStyleLbl="bgShp" presStyleIdx="2" presStyleCnt="3"/>
      <dgm:spPr/>
    </dgm:pt>
    <dgm:pt modelId="{A0B4FECA-8492-4E78-A954-5C17D5BA38E5}" type="pres">
      <dgm:prSet presAssocID="{810BC372-2871-4E22-B64C-0CDD4D6F5E2E}" presName="compChildNode" presStyleCnt="0"/>
      <dgm:spPr/>
    </dgm:pt>
    <dgm:pt modelId="{923EB665-31E8-42DF-9013-078980FEC3BA}" type="pres">
      <dgm:prSet presAssocID="{810BC372-2871-4E22-B64C-0CDD4D6F5E2E}" presName="theInnerList" presStyleCnt="0"/>
      <dgm:spPr/>
    </dgm:pt>
    <dgm:pt modelId="{875B6A4F-06EA-4100-A2F6-6B06AD24BDFC}" type="pres">
      <dgm:prSet presAssocID="{46634CA1-2AB5-4CB8-9D37-22D914A3FE79}" presName="childNode" presStyleLbl="node1" presStyleIdx="5" presStyleCnt="8">
        <dgm:presLayoutVars>
          <dgm:bulletEnabled val="1"/>
        </dgm:presLayoutVars>
      </dgm:prSet>
      <dgm:spPr/>
    </dgm:pt>
    <dgm:pt modelId="{66607482-2248-4D3A-8A72-1CBA4A4216A5}" type="pres">
      <dgm:prSet presAssocID="{46634CA1-2AB5-4CB8-9D37-22D914A3FE79}" presName="aSpace2" presStyleCnt="0"/>
      <dgm:spPr/>
    </dgm:pt>
    <dgm:pt modelId="{8090D020-46CF-4C0C-A862-01AEC0AC7163}" type="pres">
      <dgm:prSet presAssocID="{6FC364C9-8E02-42A2-BFF8-3AA3E9FCC2B0}" presName="childNode" presStyleLbl="node1" presStyleIdx="6" presStyleCnt="8">
        <dgm:presLayoutVars>
          <dgm:bulletEnabled val="1"/>
        </dgm:presLayoutVars>
      </dgm:prSet>
      <dgm:spPr/>
    </dgm:pt>
    <dgm:pt modelId="{8AE4FAD5-0B30-4FD8-BC72-0D68635CCFD2}" type="pres">
      <dgm:prSet presAssocID="{6FC364C9-8E02-42A2-BFF8-3AA3E9FCC2B0}" presName="aSpace2" presStyleCnt="0"/>
      <dgm:spPr/>
    </dgm:pt>
    <dgm:pt modelId="{9C2FBC75-F85A-4BF9-9779-9216A67C9DCF}" type="pres">
      <dgm:prSet presAssocID="{148632EF-EDBE-455F-9C4C-E5128C4F80F8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FC324106-E8BA-4DFE-A75C-53BDDD7ADEC1}" srcId="{810BC372-2871-4E22-B64C-0CDD4D6F5E2E}" destId="{46634CA1-2AB5-4CB8-9D37-22D914A3FE79}" srcOrd="0" destOrd="0" parTransId="{7E4222FF-7811-4A9D-BF2C-8A15F7179DC0}" sibTransId="{BF724E19-492B-4F7E-9AB6-07F2A7D59496}"/>
    <dgm:cxn modelId="{8444020F-FFE9-4EAC-9EC3-9B176A877B72}" srcId="{810BC372-2871-4E22-B64C-0CDD4D6F5E2E}" destId="{148632EF-EDBE-455F-9C4C-E5128C4F80F8}" srcOrd="2" destOrd="0" parTransId="{F7CF6972-86AA-4104-A179-E14BF6A93DFA}" sibTransId="{DAAD6064-DDED-479A-8B2A-E6FDB09514C7}"/>
    <dgm:cxn modelId="{A7617719-A355-4C34-9911-ED4EBEC073BB}" type="presOf" srcId="{A578F281-A228-4F4E-956E-BF4FACD958A1}" destId="{C3665D9D-8D0D-47E0-927F-17C493291940}" srcOrd="1" destOrd="0" presId="urn:microsoft.com/office/officeart/2005/8/layout/lProcess2"/>
    <dgm:cxn modelId="{45B2461B-ED03-43CB-915C-84BE6BFF4FDB}" srcId="{B004FC56-4EAB-4392-890A-9065D7A75ADB}" destId="{E0B7E461-2E53-4BD2-8512-04874293FB1A}" srcOrd="2" destOrd="0" parTransId="{8F1B18C6-E2D5-48A4-AF3A-9A9F55D26C72}" sibTransId="{A9B72689-8C91-4743-BA60-4DB0BC78D058}"/>
    <dgm:cxn modelId="{649D9F27-FE59-4CB4-AEC1-241DC23E6ABE}" type="presOf" srcId="{051B4450-AB0C-44D0-8024-5CC74A8A6FEF}" destId="{D1CF0756-8E29-4BA5-A51F-5CB63A5F9196}" srcOrd="0" destOrd="0" presId="urn:microsoft.com/office/officeart/2005/8/layout/lProcess2"/>
    <dgm:cxn modelId="{0A8BBC2E-A856-4B5C-832C-8E7ED7360CC0}" srcId="{810BC372-2871-4E22-B64C-0CDD4D6F5E2E}" destId="{6FC364C9-8E02-42A2-BFF8-3AA3E9FCC2B0}" srcOrd="1" destOrd="0" parTransId="{168A5303-6961-4DA8-800C-7CB2183F4AFD}" sibTransId="{A751EDE4-9D38-4545-9F3B-319DC44023DC}"/>
    <dgm:cxn modelId="{8C1BE630-8C4B-4437-BD6E-2F5DB5BD249B}" srcId="{A578F281-A228-4F4E-956E-BF4FACD958A1}" destId="{0BE9184E-87DA-4CBA-A1CB-7DD0532ABA8A}" srcOrd="0" destOrd="0" parTransId="{EA3A0DB8-D4C9-4D68-9331-D17525CC62E1}" sibTransId="{F000E65A-6442-453E-A14C-7C19F760B380}"/>
    <dgm:cxn modelId="{FDBE553D-F1A2-4F55-B342-624298F16340}" type="presOf" srcId="{810BC372-2871-4E22-B64C-0CDD4D6F5E2E}" destId="{47CBA1FB-2C1A-46DB-BBB6-EED6CBE6280E}" srcOrd="1" destOrd="0" presId="urn:microsoft.com/office/officeart/2005/8/layout/lProcess2"/>
    <dgm:cxn modelId="{A730593F-4A91-4527-9638-6D7E788C2302}" type="presOf" srcId="{2017DCC0-5CD5-48A7-BA2F-D53B415D1829}" destId="{67CA4A68-F96D-448D-92AD-C7F7B246AEFE}" srcOrd="0" destOrd="0" presId="urn:microsoft.com/office/officeart/2005/8/layout/lProcess2"/>
    <dgm:cxn modelId="{7A50615B-0D0A-4872-85FB-DF79EECC18A3}" type="presOf" srcId="{148632EF-EDBE-455F-9C4C-E5128C4F80F8}" destId="{9C2FBC75-F85A-4BF9-9779-9216A67C9DCF}" srcOrd="0" destOrd="0" presId="urn:microsoft.com/office/officeart/2005/8/layout/lProcess2"/>
    <dgm:cxn modelId="{E7A7FE5B-7770-48AA-9F96-EF55527BC1BA}" srcId="{051B4450-AB0C-44D0-8024-5CC74A8A6FEF}" destId="{B004FC56-4EAB-4392-890A-9065D7A75ADB}" srcOrd="0" destOrd="0" parTransId="{5B70F0B8-D411-4ECC-A361-2DCFC5AFB197}" sibTransId="{8A2F82DB-2005-43AA-BDD5-194D96AC2BB2}"/>
    <dgm:cxn modelId="{C439F141-16B0-4D0F-8B80-E1E0D74C0886}" type="presOf" srcId="{9965F4B4-33AC-4C9F-99FB-1B9897832964}" destId="{08E90909-1ADB-47A7-9B3D-41A8F7DA3241}" srcOrd="0" destOrd="0" presId="urn:microsoft.com/office/officeart/2005/8/layout/lProcess2"/>
    <dgm:cxn modelId="{907BE642-1A73-4843-9E12-8757C09C53D9}" type="presOf" srcId="{B004FC56-4EAB-4392-890A-9065D7A75ADB}" destId="{9963B8D6-DF78-4EDE-9E61-84146D8B85EE}" srcOrd="1" destOrd="0" presId="urn:microsoft.com/office/officeart/2005/8/layout/lProcess2"/>
    <dgm:cxn modelId="{DDEF977F-02D7-4AC8-B45E-F7CA4829DD95}" type="presOf" srcId="{6FC364C9-8E02-42A2-BFF8-3AA3E9FCC2B0}" destId="{8090D020-46CF-4C0C-A862-01AEC0AC7163}" srcOrd="0" destOrd="0" presId="urn:microsoft.com/office/officeart/2005/8/layout/lProcess2"/>
    <dgm:cxn modelId="{EAAF7890-4D32-4B35-9972-B940DC3FB4C5}" srcId="{B004FC56-4EAB-4392-890A-9065D7A75ADB}" destId="{C19963CC-9799-4B72-B518-4A9651516708}" srcOrd="1" destOrd="0" parTransId="{701BF600-9957-47A4-A118-DACCFB9AE21C}" sibTransId="{00FD6C9F-CF8F-4201-BECB-3B02E5B718B2}"/>
    <dgm:cxn modelId="{8621F59E-1DD1-4DFE-91ED-D4FFD010EDE1}" type="presOf" srcId="{C19963CC-9799-4B72-B518-4A9651516708}" destId="{0A5B6DAB-82DD-433C-A54B-1578816B8E21}" srcOrd="0" destOrd="0" presId="urn:microsoft.com/office/officeart/2005/8/layout/lProcess2"/>
    <dgm:cxn modelId="{3B896DAC-2572-4796-9212-351272378D6A}" srcId="{B004FC56-4EAB-4392-890A-9065D7A75ADB}" destId="{2017DCC0-5CD5-48A7-BA2F-D53B415D1829}" srcOrd="0" destOrd="0" parTransId="{28782187-E54C-4B6D-B51F-E9DC96757185}" sibTransId="{4109212A-E1DF-4B92-8079-00A75F6E512E}"/>
    <dgm:cxn modelId="{C9BB39BB-4F69-435C-81DC-D2D94703F0CE}" type="presOf" srcId="{46634CA1-2AB5-4CB8-9D37-22D914A3FE79}" destId="{875B6A4F-06EA-4100-A2F6-6B06AD24BDFC}" srcOrd="0" destOrd="0" presId="urn:microsoft.com/office/officeart/2005/8/layout/lProcess2"/>
    <dgm:cxn modelId="{707763BC-9191-4EE5-8CBD-7E5E737C2041}" srcId="{051B4450-AB0C-44D0-8024-5CC74A8A6FEF}" destId="{A578F281-A228-4F4E-956E-BF4FACD958A1}" srcOrd="1" destOrd="0" parTransId="{CE74B4AE-821B-4BCB-9F60-26B220080F0E}" sibTransId="{0A891531-9152-418C-B38A-6B4A1FB23DAA}"/>
    <dgm:cxn modelId="{F5B850BC-38BF-4214-AC2B-69FD583A4CFB}" srcId="{A578F281-A228-4F4E-956E-BF4FACD958A1}" destId="{9965F4B4-33AC-4C9F-99FB-1B9897832964}" srcOrd="1" destOrd="0" parTransId="{378DA943-1F39-4FBF-9220-7A08BA40E455}" sibTransId="{B6F112A7-262A-4BD8-83AC-A85BBDC8FC6A}"/>
    <dgm:cxn modelId="{3E72C5C1-39EA-4027-8FDC-1271B0B5F01A}" type="presOf" srcId="{E0B7E461-2E53-4BD2-8512-04874293FB1A}" destId="{CD3B4419-F349-49C2-B5E4-77FEE8F9069B}" srcOrd="0" destOrd="0" presId="urn:microsoft.com/office/officeart/2005/8/layout/lProcess2"/>
    <dgm:cxn modelId="{9D57C5C5-A40D-4BA7-8584-B66D213A7B59}" type="presOf" srcId="{B004FC56-4EAB-4392-890A-9065D7A75ADB}" destId="{D97AC31F-0E96-4284-A6FE-B14488B2BBBB}" srcOrd="0" destOrd="0" presId="urn:microsoft.com/office/officeart/2005/8/layout/lProcess2"/>
    <dgm:cxn modelId="{E2B1CED4-A1EE-46FE-A4A4-ABF5643BFB18}" type="presOf" srcId="{0BE9184E-87DA-4CBA-A1CB-7DD0532ABA8A}" destId="{8DFE6662-9127-438B-BED6-0BF998A1D869}" srcOrd="0" destOrd="0" presId="urn:microsoft.com/office/officeart/2005/8/layout/lProcess2"/>
    <dgm:cxn modelId="{210D0CD8-0491-4A77-8816-0069677156D4}" type="presOf" srcId="{A578F281-A228-4F4E-956E-BF4FACD958A1}" destId="{B58C2EBA-BA50-4898-9AB8-894731D81AF4}" srcOrd="0" destOrd="0" presId="urn:microsoft.com/office/officeart/2005/8/layout/lProcess2"/>
    <dgm:cxn modelId="{F18871D9-7182-43C7-A21E-416FB7C7B058}" srcId="{051B4450-AB0C-44D0-8024-5CC74A8A6FEF}" destId="{810BC372-2871-4E22-B64C-0CDD4D6F5E2E}" srcOrd="2" destOrd="0" parTransId="{5653281F-D8EF-455B-94FB-42F4D923046B}" sibTransId="{11AB15C3-5AE2-440E-8C82-DDDE5442F663}"/>
    <dgm:cxn modelId="{821001FE-1533-4A40-BCA6-368CDC355B04}" type="presOf" srcId="{810BC372-2871-4E22-B64C-0CDD4D6F5E2E}" destId="{6537210C-B1DD-4520-8C0E-FE9C3CF0D6DB}" srcOrd="0" destOrd="0" presId="urn:microsoft.com/office/officeart/2005/8/layout/lProcess2"/>
    <dgm:cxn modelId="{D19C876B-6BCF-48F0-A54C-E0029005DC1E}" type="presParOf" srcId="{D1CF0756-8E29-4BA5-A51F-5CB63A5F9196}" destId="{27D81197-DED0-4DD3-951D-A25ED0A6EB13}" srcOrd="0" destOrd="0" presId="urn:microsoft.com/office/officeart/2005/8/layout/lProcess2"/>
    <dgm:cxn modelId="{9623122E-837A-496D-BF3B-0EF596718B30}" type="presParOf" srcId="{27D81197-DED0-4DD3-951D-A25ED0A6EB13}" destId="{D97AC31F-0E96-4284-A6FE-B14488B2BBBB}" srcOrd="0" destOrd="0" presId="urn:microsoft.com/office/officeart/2005/8/layout/lProcess2"/>
    <dgm:cxn modelId="{E12C8CB1-2BE3-4CC1-BAE8-F515409F30FE}" type="presParOf" srcId="{27D81197-DED0-4DD3-951D-A25ED0A6EB13}" destId="{9963B8D6-DF78-4EDE-9E61-84146D8B85EE}" srcOrd="1" destOrd="0" presId="urn:microsoft.com/office/officeart/2005/8/layout/lProcess2"/>
    <dgm:cxn modelId="{F9DC7274-4B13-4E00-8A70-4F7181BFF2EF}" type="presParOf" srcId="{27D81197-DED0-4DD3-951D-A25ED0A6EB13}" destId="{3BF90974-160A-4EA3-A06A-BDF7E25ACA1A}" srcOrd="2" destOrd="0" presId="urn:microsoft.com/office/officeart/2005/8/layout/lProcess2"/>
    <dgm:cxn modelId="{7601EDF9-EE78-46F2-B693-E093F20C9461}" type="presParOf" srcId="{3BF90974-160A-4EA3-A06A-BDF7E25ACA1A}" destId="{722D1CF7-2D17-49D5-B2C7-6BA875D76720}" srcOrd="0" destOrd="0" presId="urn:microsoft.com/office/officeart/2005/8/layout/lProcess2"/>
    <dgm:cxn modelId="{33E82B2E-DC40-4A97-BF56-F0B861BEF494}" type="presParOf" srcId="{722D1CF7-2D17-49D5-B2C7-6BA875D76720}" destId="{67CA4A68-F96D-448D-92AD-C7F7B246AEFE}" srcOrd="0" destOrd="0" presId="urn:microsoft.com/office/officeart/2005/8/layout/lProcess2"/>
    <dgm:cxn modelId="{A1BE5E98-7F61-4B8B-9C07-79EF6692AFB8}" type="presParOf" srcId="{722D1CF7-2D17-49D5-B2C7-6BA875D76720}" destId="{10782670-83B0-460D-8639-AD08EDCB771C}" srcOrd="1" destOrd="0" presId="urn:microsoft.com/office/officeart/2005/8/layout/lProcess2"/>
    <dgm:cxn modelId="{992FC945-B1B0-4AC4-B4AA-094479C90F52}" type="presParOf" srcId="{722D1CF7-2D17-49D5-B2C7-6BA875D76720}" destId="{0A5B6DAB-82DD-433C-A54B-1578816B8E21}" srcOrd="2" destOrd="0" presId="urn:microsoft.com/office/officeart/2005/8/layout/lProcess2"/>
    <dgm:cxn modelId="{294EA145-8947-419D-BC52-BE48C17F4DDC}" type="presParOf" srcId="{722D1CF7-2D17-49D5-B2C7-6BA875D76720}" destId="{488A3D36-76FE-46D8-B3D0-3B040E1B4EC6}" srcOrd="3" destOrd="0" presId="urn:microsoft.com/office/officeart/2005/8/layout/lProcess2"/>
    <dgm:cxn modelId="{37272587-D82C-4ED2-858A-E8AF5AB3DEBC}" type="presParOf" srcId="{722D1CF7-2D17-49D5-B2C7-6BA875D76720}" destId="{CD3B4419-F349-49C2-B5E4-77FEE8F9069B}" srcOrd="4" destOrd="0" presId="urn:microsoft.com/office/officeart/2005/8/layout/lProcess2"/>
    <dgm:cxn modelId="{F2E79F33-B59B-4C46-BC04-D8D8E2CAA05C}" type="presParOf" srcId="{D1CF0756-8E29-4BA5-A51F-5CB63A5F9196}" destId="{99FF72B6-B462-4EB6-BD9F-A673BB3FAD10}" srcOrd="1" destOrd="0" presId="urn:microsoft.com/office/officeart/2005/8/layout/lProcess2"/>
    <dgm:cxn modelId="{08EE5923-2C23-4273-A178-1E9FDACF7AB4}" type="presParOf" srcId="{D1CF0756-8E29-4BA5-A51F-5CB63A5F9196}" destId="{A8CFD850-579E-44D0-9E6F-FAFBF02299F6}" srcOrd="2" destOrd="0" presId="urn:microsoft.com/office/officeart/2005/8/layout/lProcess2"/>
    <dgm:cxn modelId="{062878FE-9B7D-481B-8334-6F89EF6C0A11}" type="presParOf" srcId="{A8CFD850-579E-44D0-9E6F-FAFBF02299F6}" destId="{B58C2EBA-BA50-4898-9AB8-894731D81AF4}" srcOrd="0" destOrd="0" presId="urn:microsoft.com/office/officeart/2005/8/layout/lProcess2"/>
    <dgm:cxn modelId="{EF4C19AE-7169-44E4-8495-851F68C8CD0C}" type="presParOf" srcId="{A8CFD850-579E-44D0-9E6F-FAFBF02299F6}" destId="{C3665D9D-8D0D-47E0-927F-17C493291940}" srcOrd="1" destOrd="0" presId="urn:microsoft.com/office/officeart/2005/8/layout/lProcess2"/>
    <dgm:cxn modelId="{53241625-98EB-46A2-B5AF-53409A80E521}" type="presParOf" srcId="{A8CFD850-579E-44D0-9E6F-FAFBF02299F6}" destId="{7B9E0CD2-B9BC-43E9-A585-9B38E2A4D38E}" srcOrd="2" destOrd="0" presId="urn:microsoft.com/office/officeart/2005/8/layout/lProcess2"/>
    <dgm:cxn modelId="{151E7DB3-8025-49CC-B965-BAFE3A07F61E}" type="presParOf" srcId="{7B9E0CD2-B9BC-43E9-A585-9B38E2A4D38E}" destId="{37F0BB99-E396-4FAD-BD0C-EDDDF8565B7D}" srcOrd="0" destOrd="0" presId="urn:microsoft.com/office/officeart/2005/8/layout/lProcess2"/>
    <dgm:cxn modelId="{DD8EF4CC-A29D-4126-A151-685556D0EB2B}" type="presParOf" srcId="{37F0BB99-E396-4FAD-BD0C-EDDDF8565B7D}" destId="{8DFE6662-9127-438B-BED6-0BF998A1D869}" srcOrd="0" destOrd="0" presId="urn:microsoft.com/office/officeart/2005/8/layout/lProcess2"/>
    <dgm:cxn modelId="{82455C7D-215D-41FD-ADD0-1E5EA4216F3F}" type="presParOf" srcId="{37F0BB99-E396-4FAD-BD0C-EDDDF8565B7D}" destId="{1AD4C7A0-9E48-45DA-9201-FABD998D707D}" srcOrd="1" destOrd="0" presId="urn:microsoft.com/office/officeart/2005/8/layout/lProcess2"/>
    <dgm:cxn modelId="{34B2E70E-1BE9-4B9F-9BD1-E13E718B66C4}" type="presParOf" srcId="{37F0BB99-E396-4FAD-BD0C-EDDDF8565B7D}" destId="{08E90909-1ADB-47A7-9B3D-41A8F7DA3241}" srcOrd="2" destOrd="0" presId="urn:microsoft.com/office/officeart/2005/8/layout/lProcess2"/>
    <dgm:cxn modelId="{2CF8CD16-80DB-43B1-B06D-527B5B9FAD8C}" type="presParOf" srcId="{D1CF0756-8E29-4BA5-A51F-5CB63A5F9196}" destId="{B8638845-96C3-4C54-8B8C-0CBDA8AB9479}" srcOrd="3" destOrd="0" presId="urn:microsoft.com/office/officeart/2005/8/layout/lProcess2"/>
    <dgm:cxn modelId="{A6A12672-9112-4E63-82EA-399CF8EC8FC6}" type="presParOf" srcId="{D1CF0756-8E29-4BA5-A51F-5CB63A5F9196}" destId="{B1C00DF7-EB96-4497-88C4-E0E0F2D36473}" srcOrd="4" destOrd="0" presId="urn:microsoft.com/office/officeart/2005/8/layout/lProcess2"/>
    <dgm:cxn modelId="{E93FACE1-7C2E-46EF-BB1B-CCB229C09AEF}" type="presParOf" srcId="{B1C00DF7-EB96-4497-88C4-E0E0F2D36473}" destId="{6537210C-B1DD-4520-8C0E-FE9C3CF0D6DB}" srcOrd="0" destOrd="0" presId="urn:microsoft.com/office/officeart/2005/8/layout/lProcess2"/>
    <dgm:cxn modelId="{653B0CD2-6D2B-4BC5-AD66-BB82604CB149}" type="presParOf" srcId="{B1C00DF7-EB96-4497-88C4-E0E0F2D36473}" destId="{47CBA1FB-2C1A-46DB-BBB6-EED6CBE6280E}" srcOrd="1" destOrd="0" presId="urn:microsoft.com/office/officeart/2005/8/layout/lProcess2"/>
    <dgm:cxn modelId="{67D2602F-164D-4213-A5FE-932BEE4F5C3C}" type="presParOf" srcId="{B1C00DF7-EB96-4497-88C4-E0E0F2D36473}" destId="{A0B4FECA-8492-4E78-A954-5C17D5BA38E5}" srcOrd="2" destOrd="0" presId="urn:microsoft.com/office/officeart/2005/8/layout/lProcess2"/>
    <dgm:cxn modelId="{05AAB7C8-1588-4339-8B0F-D7BC686BC95D}" type="presParOf" srcId="{A0B4FECA-8492-4E78-A954-5C17D5BA38E5}" destId="{923EB665-31E8-42DF-9013-078980FEC3BA}" srcOrd="0" destOrd="0" presId="urn:microsoft.com/office/officeart/2005/8/layout/lProcess2"/>
    <dgm:cxn modelId="{7FD323AC-D0DA-4FBF-8B1A-E0D9F410B3AB}" type="presParOf" srcId="{923EB665-31E8-42DF-9013-078980FEC3BA}" destId="{875B6A4F-06EA-4100-A2F6-6B06AD24BDFC}" srcOrd="0" destOrd="0" presId="urn:microsoft.com/office/officeart/2005/8/layout/lProcess2"/>
    <dgm:cxn modelId="{08E16100-AC7A-46AA-8C8D-86CA0541B029}" type="presParOf" srcId="{923EB665-31E8-42DF-9013-078980FEC3BA}" destId="{66607482-2248-4D3A-8A72-1CBA4A4216A5}" srcOrd="1" destOrd="0" presId="urn:microsoft.com/office/officeart/2005/8/layout/lProcess2"/>
    <dgm:cxn modelId="{1E2B343D-4BBE-4526-81E4-3B4A99BF1615}" type="presParOf" srcId="{923EB665-31E8-42DF-9013-078980FEC3BA}" destId="{8090D020-46CF-4C0C-A862-01AEC0AC7163}" srcOrd="2" destOrd="0" presId="urn:microsoft.com/office/officeart/2005/8/layout/lProcess2"/>
    <dgm:cxn modelId="{63CD509C-3CEC-43FB-8D3D-5FFE9182200D}" type="presParOf" srcId="{923EB665-31E8-42DF-9013-078980FEC3BA}" destId="{8AE4FAD5-0B30-4FD8-BC72-0D68635CCFD2}" srcOrd="3" destOrd="0" presId="urn:microsoft.com/office/officeart/2005/8/layout/lProcess2"/>
    <dgm:cxn modelId="{EF3B2DAF-7B9C-49F0-A05A-C4CD1A5F6027}" type="presParOf" srcId="{923EB665-31E8-42DF-9013-078980FEC3BA}" destId="{9C2FBC75-F85A-4BF9-9779-9216A67C9DCF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AC31F-0E96-4284-A6FE-B14488B2BBBB}">
      <dsp:nvSpPr>
        <dsp:cNvPr id="0" name=""/>
        <dsp:cNvSpPr/>
      </dsp:nvSpPr>
      <dsp:spPr>
        <a:xfrm>
          <a:off x="744" y="0"/>
          <a:ext cx="1934765" cy="4064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古代前端</a:t>
          </a:r>
        </a:p>
      </dsp:txBody>
      <dsp:txXfrm>
        <a:off x="744" y="0"/>
        <a:ext cx="1934765" cy="1219200"/>
      </dsp:txXfrm>
    </dsp:sp>
    <dsp:sp modelId="{67CA4A68-F96D-448D-92AD-C7F7B246AEFE}">
      <dsp:nvSpPr>
        <dsp:cNvPr id="0" name=""/>
        <dsp:cNvSpPr/>
      </dsp:nvSpPr>
      <dsp:spPr>
        <a:xfrm>
          <a:off x="194220" y="1219547"/>
          <a:ext cx="1547812" cy="798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HTML</a:t>
          </a:r>
          <a:endParaRPr lang="zh-CN" altLang="en-US" sz="2600" kern="1200" dirty="0"/>
        </a:p>
      </dsp:txBody>
      <dsp:txXfrm>
        <a:off x="217605" y="1242932"/>
        <a:ext cx="1501042" cy="751643"/>
      </dsp:txXfrm>
    </dsp:sp>
    <dsp:sp modelId="{0A5B6DAB-82DD-433C-A54B-1578816B8E21}">
      <dsp:nvSpPr>
        <dsp:cNvPr id="0" name=""/>
        <dsp:cNvSpPr/>
      </dsp:nvSpPr>
      <dsp:spPr>
        <a:xfrm>
          <a:off x="194220" y="2140793"/>
          <a:ext cx="1547812" cy="798413"/>
        </a:xfrm>
        <a:prstGeom prst="roundRect">
          <a:avLst>
            <a:gd name="adj" fmla="val 10000"/>
          </a:avLst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CSS</a:t>
          </a:r>
          <a:endParaRPr lang="zh-CN" altLang="en-US" sz="2600" kern="1200" dirty="0"/>
        </a:p>
      </dsp:txBody>
      <dsp:txXfrm>
        <a:off x="217605" y="2164178"/>
        <a:ext cx="1501042" cy="751643"/>
      </dsp:txXfrm>
    </dsp:sp>
    <dsp:sp modelId="{CD3B4419-F349-49C2-B5E4-77FEE8F9069B}">
      <dsp:nvSpPr>
        <dsp:cNvPr id="0" name=""/>
        <dsp:cNvSpPr/>
      </dsp:nvSpPr>
      <dsp:spPr>
        <a:xfrm>
          <a:off x="194220" y="3062039"/>
          <a:ext cx="1547812" cy="798413"/>
        </a:xfrm>
        <a:prstGeom prst="roundRect">
          <a:avLst>
            <a:gd name="adj" fmla="val 10000"/>
          </a:avLst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JS</a:t>
          </a:r>
          <a:endParaRPr lang="zh-CN" altLang="en-US" sz="2600" kern="1200" dirty="0"/>
        </a:p>
      </dsp:txBody>
      <dsp:txXfrm>
        <a:off x="217605" y="3085424"/>
        <a:ext cx="1501042" cy="751643"/>
      </dsp:txXfrm>
    </dsp:sp>
    <dsp:sp modelId="{B58C2EBA-BA50-4898-9AB8-894731D81AF4}">
      <dsp:nvSpPr>
        <dsp:cNvPr id="0" name=""/>
        <dsp:cNvSpPr/>
      </dsp:nvSpPr>
      <dsp:spPr>
        <a:xfrm>
          <a:off x="2080617" y="0"/>
          <a:ext cx="1934765" cy="4064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近代前端</a:t>
          </a:r>
        </a:p>
      </dsp:txBody>
      <dsp:txXfrm>
        <a:off x="2080617" y="0"/>
        <a:ext cx="1934765" cy="1219200"/>
      </dsp:txXfrm>
    </dsp:sp>
    <dsp:sp modelId="{8DFE6662-9127-438B-BED6-0BF998A1D869}">
      <dsp:nvSpPr>
        <dsp:cNvPr id="0" name=""/>
        <dsp:cNvSpPr/>
      </dsp:nvSpPr>
      <dsp:spPr>
        <a:xfrm>
          <a:off x="2274093" y="1220390"/>
          <a:ext cx="1547812" cy="1225351"/>
        </a:xfrm>
        <a:prstGeom prst="roundRect">
          <a:avLst>
            <a:gd name="adj" fmla="val 10000"/>
          </a:avLst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jQuery</a:t>
          </a:r>
          <a:endParaRPr lang="zh-CN" altLang="en-US" sz="2600" kern="1200" dirty="0"/>
        </a:p>
      </dsp:txBody>
      <dsp:txXfrm>
        <a:off x="2309982" y="1256279"/>
        <a:ext cx="1476034" cy="1153573"/>
      </dsp:txXfrm>
    </dsp:sp>
    <dsp:sp modelId="{08E90909-1ADB-47A7-9B3D-41A8F7DA3241}">
      <dsp:nvSpPr>
        <dsp:cNvPr id="0" name=""/>
        <dsp:cNvSpPr/>
      </dsp:nvSpPr>
      <dsp:spPr>
        <a:xfrm>
          <a:off x="2274093" y="2634257"/>
          <a:ext cx="1547812" cy="1225351"/>
        </a:xfrm>
        <a:prstGeom prst="roundRect">
          <a:avLst>
            <a:gd name="adj" fmla="val 10000"/>
          </a:avLst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 err="1"/>
            <a:t>BootStrap</a:t>
          </a:r>
          <a:endParaRPr lang="zh-CN" altLang="en-US" sz="2600" kern="1200" dirty="0"/>
        </a:p>
      </dsp:txBody>
      <dsp:txXfrm>
        <a:off x="2309982" y="2670146"/>
        <a:ext cx="1476034" cy="1153573"/>
      </dsp:txXfrm>
    </dsp:sp>
    <dsp:sp modelId="{6537210C-B1DD-4520-8C0E-FE9C3CF0D6DB}">
      <dsp:nvSpPr>
        <dsp:cNvPr id="0" name=""/>
        <dsp:cNvSpPr/>
      </dsp:nvSpPr>
      <dsp:spPr>
        <a:xfrm>
          <a:off x="4160490" y="0"/>
          <a:ext cx="1934765" cy="40640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现代前端</a:t>
          </a:r>
        </a:p>
      </dsp:txBody>
      <dsp:txXfrm>
        <a:off x="4160490" y="0"/>
        <a:ext cx="1934765" cy="1219200"/>
      </dsp:txXfrm>
    </dsp:sp>
    <dsp:sp modelId="{875B6A4F-06EA-4100-A2F6-6B06AD24BDFC}">
      <dsp:nvSpPr>
        <dsp:cNvPr id="0" name=""/>
        <dsp:cNvSpPr/>
      </dsp:nvSpPr>
      <dsp:spPr>
        <a:xfrm>
          <a:off x="4353966" y="1219547"/>
          <a:ext cx="1547812" cy="798413"/>
        </a:xfrm>
        <a:prstGeom prst="roundRect">
          <a:avLst>
            <a:gd name="adj" fmla="val 10000"/>
          </a:avLst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Vue</a:t>
          </a:r>
          <a:endParaRPr lang="zh-CN" altLang="en-US" sz="2600" kern="1200" dirty="0"/>
        </a:p>
      </dsp:txBody>
      <dsp:txXfrm>
        <a:off x="4377351" y="1242932"/>
        <a:ext cx="1501042" cy="751643"/>
      </dsp:txXfrm>
    </dsp:sp>
    <dsp:sp modelId="{8090D020-46CF-4C0C-A862-01AEC0AC7163}">
      <dsp:nvSpPr>
        <dsp:cNvPr id="0" name=""/>
        <dsp:cNvSpPr/>
      </dsp:nvSpPr>
      <dsp:spPr>
        <a:xfrm>
          <a:off x="4353966" y="2140793"/>
          <a:ext cx="1547812" cy="798413"/>
        </a:xfrm>
        <a:prstGeom prst="roundRect">
          <a:avLst>
            <a:gd name="adj" fmla="val 10000"/>
          </a:avLst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Angular</a:t>
          </a:r>
          <a:endParaRPr lang="zh-CN" altLang="en-US" sz="2600" kern="1200" dirty="0"/>
        </a:p>
      </dsp:txBody>
      <dsp:txXfrm>
        <a:off x="4377351" y="2164178"/>
        <a:ext cx="1501042" cy="751643"/>
      </dsp:txXfrm>
    </dsp:sp>
    <dsp:sp modelId="{9C2FBC75-F85A-4BF9-9779-9216A67C9DCF}">
      <dsp:nvSpPr>
        <dsp:cNvPr id="0" name=""/>
        <dsp:cNvSpPr/>
      </dsp:nvSpPr>
      <dsp:spPr>
        <a:xfrm>
          <a:off x="4353966" y="3062039"/>
          <a:ext cx="1547812" cy="798413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React</a:t>
          </a:r>
          <a:endParaRPr lang="zh-CN" altLang="en-US" sz="2600" kern="1200" dirty="0"/>
        </a:p>
      </dsp:txBody>
      <dsp:txXfrm>
        <a:off x="4377351" y="3085424"/>
        <a:ext cx="1501042" cy="751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5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1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63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0204"/>
            <a:ext cx="2857500" cy="651826"/>
          </a:xfrm>
        </p:spPr>
        <p:txBody>
          <a:bodyPr>
            <a:normAutofit/>
          </a:bodyPr>
          <a:lstStyle>
            <a:lvl1pPr algn="ctr"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C009E2-0D89-439E-83F2-64D3A0E255B3}"/>
              </a:ext>
            </a:extLst>
          </p:cNvPr>
          <p:cNvGrpSpPr/>
          <p:nvPr userDrawn="1"/>
        </p:nvGrpSpPr>
        <p:grpSpPr>
          <a:xfrm>
            <a:off x="0" y="1004878"/>
            <a:ext cx="2857500" cy="54302"/>
            <a:chOff x="0" y="1004878"/>
            <a:chExt cx="3886200" cy="5334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FED763C-4A98-491F-8C85-AF1EB41D466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04878"/>
              <a:ext cx="3886200" cy="0"/>
            </a:xfrm>
            <a:prstGeom prst="line">
              <a:avLst/>
            </a:prstGeom>
            <a:ln w="571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6A54216-4F11-4F3B-ACA3-B8128EEC5B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218"/>
              <a:ext cx="3886200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14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45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5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70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3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5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0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45171-5570-40F5-B3D5-D01B0494BAE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5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D1BC7-B7C8-4759-AA7D-B804D32E7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56068"/>
            <a:ext cx="7772400" cy="332771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前端（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b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现代前端概述</a:t>
            </a:r>
          </a:p>
        </p:txBody>
      </p:sp>
    </p:spTree>
    <p:extLst>
      <p:ext uri="{BB962C8B-B14F-4D97-AF65-F5344CB8AC3E}">
        <p14:creationId xmlns:p14="http://schemas.microsoft.com/office/powerpoint/2010/main" val="4357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9C6C8-03B0-4C75-9192-7C49AFE0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C33D37-0C18-44DB-83AA-96A3E02ED519}"/>
              </a:ext>
            </a:extLst>
          </p:cNvPr>
          <p:cNvSpPr/>
          <p:nvPr/>
        </p:nvSpPr>
        <p:spPr>
          <a:xfrm>
            <a:off x="525154" y="1472610"/>
            <a:ext cx="7815853" cy="226718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3A46FC-43CD-4D36-A615-B22C52646372}"/>
              </a:ext>
            </a:extLst>
          </p:cNvPr>
          <p:cNvSpPr txBox="1"/>
          <p:nvPr/>
        </p:nvSpPr>
        <p:spPr>
          <a:xfrm>
            <a:off x="1731934" y="1978500"/>
            <a:ext cx="5692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比较早的现代前端框架，</a:t>
            </a:r>
            <a:r>
              <a:rPr lang="en-US" altLang="zh-CN" sz="2400" dirty="0"/>
              <a:t>Google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一度非常流行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改革过于激进，被扔到了历史的垃圾桶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9D2319-E8BC-4689-9DD2-69DC8F4784FD}"/>
              </a:ext>
            </a:extLst>
          </p:cNvPr>
          <p:cNvSpPr txBox="1"/>
          <p:nvPr/>
        </p:nvSpPr>
        <p:spPr>
          <a:xfrm>
            <a:off x="3246415" y="1241154"/>
            <a:ext cx="23733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Angular.js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49B009-1C21-4D12-92E1-77F54E0CC852}"/>
              </a:ext>
            </a:extLst>
          </p:cNvPr>
          <p:cNvSpPr/>
          <p:nvPr/>
        </p:nvSpPr>
        <p:spPr>
          <a:xfrm>
            <a:off x="525154" y="4291154"/>
            <a:ext cx="7815853" cy="226718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3CB2B5-0EFB-424A-ABFF-45A2D35B6BF2}"/>
              </a:ext>
            </a:extLst>
          </p:cNvPr>
          <p:cNvSpPr txBox="1"/>
          <p:nvPr/>
        </p:nvSpPr>
        <p:spPr>
          <a:xfrm>
            <a:off x="1802821" y="4824580"/>
            <a:ext cx="553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Facebook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函数式思想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国外占有率高</a:t>
            </a:r>
            <a:endParaRPr lang="en-US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2F39C8-6AA3-493C-BCB9-C6BAA8B831DC}"/>
              </a:ext>
            </a:extLst>
          </p:cNvPr>
          <p:cNvSpPr txBox="1"/>
          <p:nvPr/>
        </p:nvSpPr>
        <p:spPr>
          <a:xfrm>
            <a:off x="3246415" y="4060321"/>
            <a:ext cx="23733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React.js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613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2A010-21F7-4892-A4FD-F150DF34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F413DA-3E67-43B8-ACA5-CC294CBA30E0}"/>
              </a:ext>
            </a:extLst>
          </p:cNvPr>
          <p:cNvSpPr/>
          <p:nvPr/>
        </p:nvSpPr>
        <p:spPr>
          <a:xfrm>
            <a:off x="525154" y="1472610"/>
            <a:ext cx="7815853" cy="290931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81E833-9A45-4F70-8A59-B1293DE18C2E}"/>
              </a:ext>
            </a:extLst>
          </p:cNvPr>
          <p:cNvSpPr txBox="1"/>
          <p:nvPr/>
        </p:nvSpPr>
        <p:spPr>
          <a:xfrm>
            <a:off x="1202076" y="1854696"/>
            <a:ext cx="6518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尤雨溪，中庸之道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中文文档支持稳定，国内占有率高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核心是数据绑定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支持组件化开发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支持内嵌和前后端分离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https://www.bilibili.com/video/BV1L7411M7Ut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B0D6F8-1256-4334-BDDE-D5DABA06FC11}"/>
              </a:ext>
            </a:extLst>
          </p:cNvPr>
          <p:cNvSpPr txBox="1"/>
          <p:nvPr/>
        </p:nvSpPr>
        <p:spPr>
          <a:xfrm>
            <a:off x="3246415" y="1241154"/>
            <a:ext cx="23733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Vue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B136B8F-1A5D-47C6-ABAF-2A36395C1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4538912"/>
            <a:ext cx="2043915" cy="18879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2B6C4A-D89F-43CF-BD1D-120D59B39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354" y="4617204"/>
            <a:ext cx="1998804" cy="19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8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D292F-62C7-4478-99F7-3C779475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BFF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487502-76B8-4869-B909-D125C468E28C}"/>
              </a:ext>
            </a:extLst>
          </p:cNvPr>
          <p:cNvSpPr/>
          <p:nvPr/>
        </p:nvSpPr>
        <p:spPr>
          <a:xfrm>
            <a:off x="525154" y="1472610"/>
            <a:ext cx="7815853" cy="170210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F6C1B7-B955-491C-8D32-03C638CFC083}"/>
              </a:ext>
            </a:extLst>
          </p:cNvPr>
          <p:cNvSpPr txBox="1"/>
          <p:nvPr/>
        </p:nvSpPr>
        <p:spPr>
          <a:xfrm>
            <a:off x="1232899" y="1733169"/>
            <a:ext cx="6518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Backend for Frontend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服务聚合和多端应用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主要技术栈是</a:t>
            </a:r>
            <a:r>
              <a:rPr lang="en-US" altLang="zh-CN" sz="2400" dirty="0"/>
              <a:t>node</a:t>
            </a:r>
            <a:r>
              <a:rPr lang="zh-CN" altLang="en-US" sz="2400" dirty="0"/>
              <a:t>、</a:t>
            </a:r>
            <a:r>
              <a:rPr lang="en-US" altLang="zh-CN" sz="2400" dirty="0"/>
              <a:t>NoSQL</a:t>
            </a:r>
            <a:r>
              <a:rPr lang="zh-CN" altLang="en-US" sz="2400" dirty="0"/>
              <a:t>等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2698CC-DC86-423B-8CC2-A112B7CA16D4}"/>
              </a:ext>
            </a:extLst>
          </p:cNvPr>
          <p:cNvSpPr txBox="1"/>
          <p:nvPr/>
        </p:nvSpPr>
        <p:spPr>
          <a:xfrm>
            <a:off x="3246415" y="1241154"/>
            <a:ext cx="23733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BFF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A32392-ABB1-4189-AFA5-017301B06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72" y="3817860"/>
            <a:ext cx="3924728" cy="25135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D171C1-F70D-4CCF-9BA7-73870C54F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56801"/>
            <a:ext cx="3555305" cy="306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1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D292F-62C7-4478-99F7-3C779475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487502-76B8-4869-B909-D125C468E28C}"/>
              </a:ext>
            </a:extLst>
          </p:cNvPr>
          <p:cNvSpPr/>
          <p:nvPr/>
        </p:nvSpPr>
        <p:spPr>
          <a:xfrm>
            <a:off x="525154" y="1472610"/>
            <a:ext cx="7815853" cy="220553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F6C1B7-B955-491C-8D32-03C638CFC083}"/>
              </a:ext>
            </a:extLst>
          </p:cNvPr>
          <p:cNvSpPr txBox="1"/>
          <p:nvPr/>
        </p:nvSpPr>
        <p:spPr>
          <a:xfrm>
            <a:off x="1202076" y="1854696"/>
            <a:ext cx="65189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服务端的</a:t>
            </a:r>
            <a:r>
              <a:rPr lang="en-US" altLang="zh-CN" sz="2400" dirty="0" err="1"/>
              <a:t>js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已经属于“大前端”的一部分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在业务中属于中间层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Express, </a:t>
            </a:r>
            <a:r>
              <a:rPr lang="en-US" altLang="zh-CN" sz="2400" dirty="0" err="1"/>
              <a:t>koa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NestJS</a:t>
            </a:r>
            <a:r>
              <a:rPr lang="en-US" altLang="zh-CN" sz="2400" dirty="0"/>
              <a:t>, 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2698CC-DC86-423B-8CC2-A112B7CA16D4}"/>
              </a:ext>
            </a:extLst>
          </p:cNvPr>
          <p:cNvSpPr txBox="1"/>
          <p:nvPr/>
        </p:nvSpPr>
        <p:spPr>
          <a:xfrm>
            <a:off x="3246415" y="1241154"/>
            <a:ext cx="23733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Node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C842DA-A7A6-4AAA-B3B4-35418910A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89" y="3996634"/>
            <a:ext cx="6888822" cy="24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4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8E7F3-2A64-484C-BDD0-A52BD62E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MISC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10A0BD-DF24-4764-BFFC-DB9AE15F91F8}"/>
              </a:ext>
            </a:extLst>
          </p:cNvPr>
          <p:cNvSpPr/>
          <p:nvPr/>
        </p:nvSpPr>
        <p:spPr>
          <a:xfrm>
            <a:off x="525154" y="1472610"/>
            <a:ext cx="7815853" cy="226718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06D8FF-28C6-4A6B-B97A-9BCB85600F22}"/>
              </a:ext>
            </a:extLst>
          </p:cNvPr>
          <p:cNvSpPr txBox="1"/>
          <p:nvPr/>
        </p:nvSpPr>
        <p:spPr>
          <a:xfrm>
            <a:off x="1731934" y="1978500"/>
            <a:ext cx="5692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服务端渲染，而不是客户端渲染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传统方法：客户端逐步请求获取数据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SSR</a:t>
            </a:r>
            <a:r>
              <a:rPr lang="zh-CN" altLang="en-US" sz="2400" dirty="0"/>
              <a:t>：直接输出</a:t>
            </a:r>
            <a:r>
              <a:rPr lang="en-US" altLang="zh-CN" sz="2400" dirty="0"/>
              <a:t>html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Next.js(React.js) &amp; Nuxt.js(Vue)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89704D-C515-4535-9C7C-61FE2D615213}"/>
              </a:ext>
            </a:extLst>
          </p:cNvPr>
          <p:cNvSpPr txBox="1"/>
          <p:nvPr/>
        </p:nvSpPr>
        <p:spPr>
          <a:xfrm>
            <a:off x="3246415" y="1241154"/>
            <a:ext cx="23733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SSR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584C8C-7AFC-42B1-83D7-0524DB4FC65A}"/>
              </a:ext>
            </a:extLst>
          </p:cNvPr>
          <p:cNvSpPr/>
          <p:nvPr/>
        </p:nvSpPr>
        <p:spPr>
          <a:xfrm>
            <a:off x="525154" y="4291154"/>
            <a:ext cx="7815853" cy="226718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6901BE-F1D4-4BF1-8ADF-9ACEA1133448}"/>
              </a:ext>
            </a:extLst>
          </p:cNvPr>
          <p:cNvSpPr txBox="1"/>
          <p:nvPr/>
        </p:nvSpPr>
        <p:spPr>
          <a:xfrm>
            <a:off x="1802821" y="4824580"/>
            <a:ext cx="553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基于</a:t>
            </a:r>
            <a:r>
              <a:rPr lang="en-US" altLang="zh-CN" sz="2400" dirty="0" err="1"/>
              <a:t>js</a:t>
            </a:r>
            <a:r>
              <a:rPr lang="zh-CN" altLang="en-US" sz="2400" dirty="0"/>
              <a:t>的跨平台应用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Electron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React Native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425D06-8325-4DEA-B755-9ADD8804EDBD}"/>
              </a:ext>
            </a:extLst>
          </p:cNvPr>
          <p:cNvSpPr txBox="1"/>
          <p:nvPr/>
        </p:nvSpPr>
        <p:spPr>
          <a:xfrm>
            <a:off x="3082247" y="4060321"/>
            <a:ext cx="253749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Mobile Application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835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B46AC-55FB-48A0-95EB-6402B8FA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WebGL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6B0520-9D6B-4039-8621-3DCEA561F655}"/>
              </a:ext>
            </a:extLst>
          </p:cNvPr>
          <p:cNvSpPr/>
          <p:nvPr/>
        </p:nvSpPr>
        <p:spPr>
          <a:xfrm>
            <a:off x="525154" y="1472610"/>
            <a:ext cx="7815853" cy="220553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F118E8-7562-441B-AC0B-7AE2D9C2FCE2}"/>
              </a:ext>
            </a:extLst>
          </p:cNvPr>
          <p:cNvSpPr txBox="1"/>
          <p:nvPr/>
        </p:nvSpPr>
        <p:spPr>
          <a:xfrm>
            <a:off x="1202076" y="1854696"/>
            <a:ext cx="65189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WebGL = OpenGL + JavaScript</a:t>
            </a:r>
            <a:r>
              <a:rPr lang="zh-CN" altLang="en-US" sz="2400" dirty="0"/>
              <a:t>，</a:t>
            </a:r>
            <a:r>
              <a:rPr lang="en-US" altLang="zh-CN" sz="2400" dirty="0"/>
              <a:t>JS</a:t>
            </a:r>
            <a:r>
              <a:rPr lang="zh-CN" altLang="en-US" sz="2400" dirty="0"/>
              <a:t>的图形</a:t>
            </a:r>
            <a:r>
              <a:rPr lang="en-US" altLang="zh-CN" sz="2400" dirty="0"/>
              <a:t>API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可以在浏览器中做出非常酷炫的效果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Web</a:t>
            </a:r>
            <a:r>
              <a:rPr lang="zh-CN" altLang="en-US" sz="2400" dirty="0"/>
              <a:t>端游戏的方向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three.js </a:t>
            </a:r>
            <a:r>
              <a:rPr lang="zh-CN" altLang="en-US" sz="2400" dirty="0"/>
              <a:t>一个常见库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829213-F30B-4AA0-B00A-33B82F0D7315}"/>
              </a:ext>
            </a:extLst>
          </p:cNvPr>
          <p:cNvSpPr txBox="1"/>
          <p:nvPr/>
        </p:nvSpPr>
        <p:spPr>
          <a:xfrm>
            <a:off x="3246415" y="1241154"/>
            <a:ext cx="23733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WebGL</a:t>
            </a:r>
            <a:endParaRPr lang="zh-CN" altLang="en-US" sz="2400" dirty="0"/>
          </a:p>
        </p:txBody>
      </p:sp>
      <p:pic>
        <p:nvPicPr>
          <p:cNvPr id="7170" name="Picture 2" descr="OpenGL 4.3 和OpenGL ES 3.0 标准发布- OSCHINA - 中文开源技术交流社区">
            <a:extLst>
              <a:ext uri="{FF2B5EF4-FFF2-40B4-BE49-F238E27FC236}">
                <a16:creationId xmlns:a16="http://schemas.microsoft.com/office/drawing/2014/main" id="{13A01E1F-CE35-4FDA-86D3-53CBEC3B7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3" b="6063"/>
          <a:stretch/>
        </p:blipFill>
        <p:spPr bwMode="auto">
          <a:xfrm>
            <a:off x="1880171" y="3833840"/>
            <a:ext cx="5311555" cy="291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6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C0D32-AE26-4CF0-A203-8C0B9F7A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WASM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1932FD-D1CB-4791-91AB-4DB4B024196E}"/>
              </a:ext>
            </a:extLst>
          </p:cNvPr>
          <p:cNvSpPr/>
          <p:nvPr/>
        </p:nvSpPr>
        <p:spPr>
          <a:xfrm>
            <a:off x="525154" y="1472610"/>
            <a:ext cx="7815853" cy="220553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47DE0F-D55C-40A5-9C80-6F3171ADDBB0}"/>
              </a:ext>
            </a:extLst>
          </p:cNvPr>
          <p:cNvSpPr txBox="1"/>
          <p:nvPr/>
        </p:nvSpPr>
        <p:spPr>
          <a:xfrm>
            <a:off x="1202076" y="1854696"/>
            <a:ext cx="65189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Web Assembly</a:t>
            </a:r>
            <a:r>
              <a:rPr lang="zh-CN" altLang="en-US" sz="2400" dirty="0"/>
              <a:t>，浏览器级别的汇编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一种</a:t>
            </a:r>
            <a:r>
              <a:rPr lang="en-US" altLang="zh-CN" sz="2400" dirty="0" err="1"/>
              <a:t>js</a:t>
            </a:r>
            <a:r>
              <a:rPr lang="zh-CN" altLang="en-US" sz="2400" dirty="0"/>
              <a:t>之外的新解决方案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解决</a:t>
            </a:r>
            <a:r>
              <a:rPr lang="en-US" altLang="zh-CN" sz="2400" dirty="0" err="1"/>
              <a:t>js</a:t>
            </a:r>
            <a:r>
              <a:rPr lang="zh-CN" altLang="en-US" sz="2400" dirty="0"/>
              <a:t>作为解释器的性能瓶颈问题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视频解码，图形渲染，</a:t>
            </a:r>
            <a:r>
              <a:rPr lang="en-US" altLang="zh-CN" sz="2400" dirty="0"/>
              <a:t>……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A4C115-56EC-436F-BE66-AACFCB08F73B}"/>
              </a:ext>
            </a:extLst>
          </p:cNvPr>
          <p:cNvSpPr txBox="1"/>
          <p:nvPr/>
        </p:nvSpPr>
        <p:spPr>
          <a:xfrm>
            <a:off x="3246415" y="1241154"/>
            <a:ext cx="23733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WASM</a:t>
            </a:r>
            <a:endParaRPr lang="zh-CN" alt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B71C6F-E67F-428C-B15E-C8D620D53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964" y="4001850"/>
            <a:ext cx="4874231" cy="261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078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C0D32-AE26-4CF0-A203-8C0B9F7A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SumUp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1932FD-D1CB-4791-91AB-4DB4B024196E}"/>
              </a:ext>
            </a:extLst>
          </p:cNvPr>
          <p:cNvSpPr/>
          <p:nvPr/>
        </p:nvSpPr>
        <p:spPr>
          <a:xfrm>
            <a:off x="535428" y="1708915"/>
            <a:ext cx="7815853" cy="434256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47DE0F-D55C-40A5-9C80-6F3171ADDBB0}"/>
              </a:ext>
            </a:extLst>
          </p:cNvPr>
          <p:cNvSpPr txBox="1"/>
          <p:nvPr/>
        </p:nvSpPr>
        <p:spPr>
          <a:xfrm>
            <a:off x="1183877" y="1987370"/>
            <a:ext cx="65189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我的命题以如下方式起着说明的作用：理解我的人，当他借助于这些命题</a:t>
            </a:r>
            <a:r>
              <a:rPr lang="en-US" altLang="zh-CN" sz="2400" dirty="0"/>
              <a:t>——</a:t>
            </a:r>
            <a:r>
              <a:rPr lang="zh-CN" altLang="en-US" sz="2400" dirty="0"/>
              <a:t>踩着它们</a:t>
            </a:r>
            <a:r>
              <a:rPr lang="en-US" altLang="zh-CN" sz="2400" dirty="0"/>
              <a:t>——</a:t>
            </a:r>
            <a:r>
              <a:rPr lang="zh-CN" altLang="en-US" sz="2400" dirty="0"/>
              <a:t>爬过他们之后，最终认识到它们是没有任何意义的。（可以说，在登上梯子之后，他必须将梯子弃置一边。）</a:t>
            </a:r>
            <a:endParaRPr lang="en-US" altLang="zh-CN" sz="2400" dirty="0"/>
          </a:p>
          <a:p>
            <a:r>
              <a:rPr lang="zh-CN" altLang="en-US" sz="2400" dirty="0"/>
              <a:t>他必须放弃这些命题，然后他便正确地看待世界了。</a:t>
            </a:r>
            <a:endParaRPr lang="en-US" altLang="zh-CN" sz="2400" dirty="0"/>
          </a:p>
          <a:p>
            <a:endParaRPr lang="en-US" altLang="zh-CN" sz="2400" dirty="0"/>
          </a:p>
          <a:p>
            <a:pPr algn="r"/>
            <a:r>
              <a:rPr lang="en-US" altLang="zh-CN" sz="2400" dirty="0"/>
              <a:t>——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Ludwig Wittgenstein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Tractatus</a:t>
            </a:r>
            <a:r>
              <a:rPr lang="en-US" altLang="zh-CN" sz="2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Logico-</a:t>
            </a:r>
            <a:r>
              <a:rPr lang="en-US" altLang="zh-CN" sz="2400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Philosophicus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6.54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1042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216E7B0-8E01-47A5-A7A7-4D0882891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77167"/>
            <a:ext cx="7772400" cy="2387600"/>
          </a:xfrm>
        </p:spPr>
        <p:txBody>
          <a:bodyPr/>
          <a:lstStyle/>
          <a:p>
            <a:r>
              <a:rPr lang="zh-CN" altLang="en-US" dirty="0"/>
              <a:t>感谢一如既往的支持！</a:t>
            </a:r>
          </a:p>
        </p:txBody>
      </p:sp>
    </p:spTree>
    <p:extLst>
      <p:ext uri="{BB962C8B-B14F-4D97-AF65-F5344CB8AC3E}">
        <p14:creationId xmlns:p14="http://schemas.microsoft.com/office/powerpoint/2010/main" val="240585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43122-43EA-4A6E-8DF2-36B6F93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FrontEnd</a:t>
            </a:r>
            <a:endParaRPr lang="zh-CN" altLang="en-US" dirty="0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6493D80B-B279-4CBB-A424-16C4598EC6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574067"/>
              </p:ext>
            </p:extLst>
          </p:nvPr>
        </p:nvGraphicFramePr>
        <p:xfrm>
          <a:off x="1524000" y="196517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99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4477C-1FF5-4AC4-9B9B-BF8C8C27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E4C10D-84E7-4F81-9D66-28D1A092124F}"/>
              </a:ext>
            </a:extLst>
          </p:cNvPr>
          <p:cNvSpPr/>
          <p:nvPr/>
        </p:nvSpPr>
        <p:spPr>
          <a:xfrm>
            <a:off x="525154" y="1472610"/>
            <a:ext cx="7815853" cy="226718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62BC4BB-1687-4DCC-BFEB-32C5731DEF65}"/>
              </a:ext>
            </a:extLst>
          </p:cNvPr>
          <p:cNvSpPr txBox="1"/>
          <p:nvPr/>
        </p:nvSpPr>
        <p:spPr>
          <a:xfrm>
            <a:off x="1802821" y="1703442"/>
            <a:ext cx="55383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Canvas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svg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HTML5</a:t>
            </a:r>
            <a:r>
              <a:rPr lang="zh-CN" altLang="en-US" sz="2400" dirty="0"/>
              <a:t>的一个重要特性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Canvas</a:t>
            </a:r>
            <a:r>
              <a:rPr lang="zh-CN" altLang="en-US" sz="2400" dirty="0"/>
              <a:t>是一个画布，可以利用</a:t>
            </a:r>
            <a:r>
              <a:rPr lang="en-US" altLang="zh-CN" sz="2400" dirty="0" err="1"/>
              <a:t>js</a:t>
            </a:r>
            <a:r>
              <a:rPr lang="zh-CN" altLang="en-US" sz="2400" dirty="0"/>
              <a:t>操纵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svg</a:t>
            </a:r>
            <a:r>
              <a:rPr lang="zh-CN" altLang="en-US" sz="2400" dirty="0"/>
              <a:t>是一个由</a:t>
            </a:r>
            <a:r>
              <a:rPr lang="en-US" altLang="zh-CN" sz="2400" dirty="0"/>
              <a:t>xml</a:t>
            </a:r>
            <a:r>
              <a:rPr lang="zh-CN" altLang="en-US" sz="2400" dirty="0"/>
              <a:t>定义的矢量图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eg</a:t>
            </a:r>
            <a:r>
              <a:rPr lang="zh-CN" altLang="en-US" sz="2400" dirty="0"/>
              <a:t>：绘板</a:t>
            </a:r>
            <a:endParaRPr lang="en-US" altLang="zh-CN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FAEFD29-8592-46BF-BFF9-5F22C7312E1B}"/>
              </a:ext>
            </a:extLst>
          </p:cNvPr>
          <p:cNvSpPr txBox="1"/>
          <p:nvPr/>
        </p:nvSpPr>
        <p:spPr>
          <a:xfrm>
            <a:off x="3246415" y="1241777"/>
            <a:ext cx="23733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画布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E9424B8-46CB-4985-BAAC-3670EE3860BD}"/>
              </a:ext>
            </a:extLst>
          </p:cNvPr>
          <p:cNvSpPr/>
          <p:nvPr/>
        </p:nvSpPr>
        <p:spPr>
          <a:xfrm>
            <a:off x="525154" y="4291154"/>
            <a:ext cx="7815853" cy="226718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8232524-16D3-4A4A-B5A2-9EA7F1AFF418}"/>
              </a:ext>
            </a:extLst>
          </p:cNvPr>
          <p:cNvSpPr txBox="1"/>
          <p:nvPr/>
        </p:nvSpPr>
        <p:spPr>
          <a:xfrm>
            <a:off x="1802821" y="4670962"/>
            <a:ext cx="5538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表单是一个非常重要的组成部分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但是没时间讲（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表单用于和用户进行交互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是</a:t>
            </a:r>
            <a:r>
              <a:rPr lang="en-US" altLang="zh-CN" sz="2400" dirty="0"/>
              <a:t>HTML</a:t>
            </a:r>
            <a:r>
              <a:rPr lang="zh-CN" altLang="en-US" sz="2400" dirty="0"/>
              <a:t>应用的核心场景之一</a:t>
            </a:r>
            <a:endParaRPr lang="en-US" altLang="zh-CN" sz="2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34B69B9-44B6-4CAC-8350-D80F5CB96A3B}"/>
              </a:ext>
            </a:extLst>
          </p:cNvPr>
          <p:cNvSpPr txBox="1"/>
          <p:nvPr/>
        </p:nvSpPr>
        <p:spPr>
          <a:xfrm>
            <a:off x="3246415" y="4060321"/>
            <a:ext cx="23733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表单</a:t>
            </a:r>
          </a:p>
        </p:txBody>
      </p:sp>
    </p:spTree>
    <p:extLst>
      <p:ext uri="{BB962C8B-B14F-4D97-AF65-F5344CB8AC3E}">
        <p14:creationId xmlns:p14="http://schemas.microsoft.com/office/powerpoint/2010/main" val="396041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2A66F-FF3D-43D4-BB13-7EB84859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24AB8A-960F-4E7B-B960-0B575B815EBC}"/>
              </a:ext>
            </a:extLst>
          </p:cNvPr>
          <p:cNvSpPr/>
          <p:nvPr/>
        </p:nvSpPr>
        <p:spPr>
          <a:xfrm>
            <a:off x="525154" y="1472610"/>
            <a:ext cx="7815853" cy="226718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21AB4E-24BD-452E-8C52-9F69434487BF}"/>
              </a:ext>
            </a:extLst>
          </p:cNvPr>
          <p:cNvSpPr txBox="1"/>
          <p:nvPr/>
        </p:nvSpPr>
        <p:spPr>
          <a:xfrm>
            <a:off x="1731934" y="1978500"/>
            <a:ext cx="5692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对不同大小的屏幕进行适配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实现一个网站在多个屏幕上的正确响应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移动时代不可或缺的一部分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媒体查询和相对单位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4E6F71-09EA-47C1-86B9-DBB47E20AAF0}"/>
              </a:ext>
            </a:extLst>
          </p:cNvPr>
          <p:cNvSpPr txBox="1"/>
          <p:nvPr/>
        </p:nvSpPr>
        <p:spPr>
          <a:xfrm>
            <a:off x="3246415" y="1241777"/>
            <a:ext cx="23733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响应式设计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97D9F3-68FF-409E-A773-3539008EE5A4}"/>
              </a:ext>
            </a:extLst>
          </p:cNvPr>
          <p:cNvSpPr/>
          <p:nvPr/>
        </p:nvSpPr>
        <p:spPr>
          <a:xfrm>
            <a:off x="525154" y="4291154"/>
            <a:ext cx="7815853" cy="226718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4B6047-DBF1-4CE3-A036-CCABA6878AD8}"/>
              </a:ext>
            </a:extLst>
          </p:cNvPr>
          <p:cNvSpPr txBox="1"/>
          <p:nvPr/>
        </p:nvSpPr>
        <p:spPr>
          <a:xfrm>
            <a:off x="1802821" y="4824580"/>
            <a:ext cx="553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模块化</a:t>
            </a:r>
            <a:r>
              <a:rPr lang="en-US" altLang="zh-CN" sz="2400" dirty="0"/>
              <a:t>CSS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构建大型应用的重要部分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搭建</a:t>
            </a:r>
            <a:r>
              <a:rPr lang="en-US" altLang="zh-CN" sz="2400" dirty="0"/>
              <a:t>CSS</a:t>
            </a:r>
            <a:r>
              <a:rPr lang="zh-CN" altLang="en-US" sz="2400" dirty="0"/>
              <a:t>组件库</a:t>
            </a:r>
            <a:endParaRPr lang="en-US" altLang="zh-CN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2A9CE5-A5AC-46B3-A047-AEC5F7127CAD}"/>
              </a:ext>
            </a:extLst>
          </p:cNvPr>
          <p:cNvSpPr txBox="1"/>
          <p:nvPr/>
        </p:nvSpPr>
        <p:spPr>
          <a:xfrm>
            <a:off x="3246415" y="4060321"/>
            <a:ext cx="23733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Modern CSS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069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2A66F-FF3D-43D4-BB13-7EB84859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24AB8A-960F-4E7B-B960-0B575B815EBC}"/>
              </a:ext>
            </a:extLst>
          </p:cNvPr>
          <p:cNvSpPr/>
          <p:nvPr/>
        </p:nvSpPr>
        <p:spPr>
          <a:xfrm>
            <a:off x="525154" y="1472610"/>
            <a:ext cx="7815853" cy="226718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21AB4E-24BD-452E-8C52-9F69434487BF}"/>
              </a:ext>
            </a:extLst>
          </p:cNvPr>
          <p:cNvSpPr txBox="1"/>
          <p:nvPr/>
        </p:nvSpPr>
        <p:spPr>
          <a:xfrm>
            <a:off x="1731934" y="1978500"/>
            <a:ext cx="5692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CSS</a:t>
            </a:r>
            <a:r>
              <a:rPr lang="zh-CN" altLang="en-US" sz="2400" dirty="0"/>
              <a:t>本身比较臃肿，引入预处理概念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方便简化各种操作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Sass,</a:t>
            </a:r>
            <a:r>
              <a:rPr lang="zh-CN" altLang="en-US" sz="2400" dirty="0"/>
              <a:t> </a:t>
            </a:r>
            <a:r>
              <a:rPr lang="en-US" altLang="zh-CN" sz="2400" dirty="0"/>
              <a:t>Less, </a:t>
            </a:r>
            <a:r>
              <a:rPr lang="en-US" altLang="zh-CN" sz="2400" dirty="0" err="1"/>
              <a:t>PostCSS</a:t>
            </a:r>
            <a:endParaRPr lang="en-US" altLang="zh-CN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4E6F71-09EA-47C1-86B9-DBB47E20AAF0}"/>
              </a:ext>
            </a:extLst>
          </p:cNvPr>
          <p:cNvSpPr txBox="1"/>
          <p:nvPr/>
        </p:nvSpPr>
        <p:spPr>
          <a:xfrm>
            <a:off x="3246415" y="1241154"/>
            <a:ext cx="23733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预处理器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97D9F3-68FF-409E-A773-3539008EE5A4}"/>
              </a:ext>
            </a:extLst>
          </p:cNvPr>
          <p:cNvSpPr/>
          <p:nvPr/>
        </p:nvSpPr>
        <p:spPr>
          <a:xfrm>
            <a:off x="525154" y="4291154"/>
            <a:ext cx="7815853" cy="226718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4B6047-DBF1-4CE3-A036-CCABA6878AD8}"/>
              </a:ext>
            </a:extLst>
          </p:cNvPr>
          <p:cNvSpPr txBox="1"/>
          <p:nvPr/>
        </p:nvSpPr>
        <p:spPr>
          <a:xfrm>
            <a:off x="1802821" y="4824580"/>
            <a:ext cx="553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用</a:t>
            </a:r>
            <a:r>
              <a:rPr lang="en-US" altLang="zh-CN" sz="2400" dirty="0"/>
              <a:t>CSS</a:t>
            </a:r>
            <a:r>
              <a:rPr lang="zh-CN" altLang="en-US" sz="2400" dirty="0"/>
              <a:t>做出各种酷炫效果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面包屑，毛玻璃，动画，过渡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艺术功底和经验积累</a:t>
            </a:r>
            <a:endParaRPr lang="en-US" altLang="zh-CN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2A9CE5-A5AC-46B3-A047-AEC5F7127CAD}"/>
              </a:ext>
            </a:extLst>
          </p:cNvPr>
          <p:cNvSpPr txBox="1"/>
          <p:nvPr/>
        </p:nvSpPr>
        <p:spPr>
          <a:xfrm>
            <a:off x="3246415" y="4060321"/>
            <a:ext cx="23733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Effects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951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2A66F-FF3D-43D4-BB13-7EB84859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24AB8A-960F-4E7B-B960-0B575B815EBC}"/>
              </a:ext>
            </a:extLst>
          </p:cNvPr>
          <p:cNvSpPr/>
          <p:nvPr/>
        </p:nvSpPr>
        <p:spPr>
          <a:xfrm>
            <a:off x="525154" y="1472610"/>
            <a:ext cx="7815853" cy="226718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21AB4E-24BD-452E-8C52-9F69434487BF}"/>
              </a:ext>
            </a:extLst>
          </p:cNvPr>
          <p:cNvSpPr txBox="1"/>
          <p:nvPr/>
        </p:nvSpPr>
        <p:spPr>
          <a:xfrm>
            <a:off x="1731934" y="1978500"/>
            <a:ext cx="5692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原型，继承，异步，</a:t>
            </a:r>
            <a:r>
              <a:rPr lang="en-US" altLang="zh-CN" sz="2400" dirty="0"/>
              <a:t>……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ES6</a:t>
            </a:r>
            <a:r>
              <a:rPr lang="zh-CN" altLang="en-US" sz="2400" dirty="0"/>
              <a:t>之后的新特性，已经</a:t>
            </a:r>
            <a:r>
              <a:rPr lang="en-US" altLang="zh-CN" sz="2400" dirty="0"/>
              <a:t>ES11</a:t>
            </a:r>
            <a:r>
              <a:rPr lang="zh-CN" altLang="en-US" sz="2400" dirty="0"/>
              <a:t>了！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js</a:t>
            </a:r>
            <a:r>
              <a:rPr lang="zh-CN" altLang="en-US" sz="2400" dirty="0"/>
              <a:t>的模块化</a:t>
            </a:r>
            <a:endParaRPr lang="en-US" altLang="zh-CN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4E6F71-09EA-47C1-86B9-DBB47E20AAF0}"/>
              </a:ext>
            </a:extLst>
          </p:cNvPr>
          <p:cNvSpPr txBox="1"/>
          <p:nvPr/>
        </p:nvSpPr>
        <p:spPr>
          <a:xfrm>
            <a:off x="3246415" y="1241154"/>
            <a:ext cx="23733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语法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97D9F3-68FF-409E-A773-3539008EE5A4}"/>
              </a:ext>
            </a:extLst>
          </p:cNvPr>
          <p:cNvSpPr/>
          <p:nvPr/>
        </p:nvSpPr>
        <p:spPr>
          <a:xfrm>
            <a:off x="525154" y="4291154"/>
            <a:ext cx="7815853" cy="226718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4B6047-DBF1-4CE3-A036-CCABA6878AD8}"/>
              </a:ext>
            </a:extLst>
          </p:cNvPr>
          <p:cNvSpPr txBox="1"/>
          <p:nvPr/>
        </p:nvSpPr>
        <p:spPr>
          <a:xfrm>
            <a:off x="1802821" y="4824580"/>
            <a:ext cx="5538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函数式编程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设计模式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性能优化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2A9CE5-A5AC-46B3-A047-AEC5F7127CAD}"/>
              </a:ext>
            </a:extLst>
          </p:cNvPr>
          <p:cNvSpPr txBox="1"/>
          <p:nvPr/>
        </p:nvSpPr>
        <p:spPr>
          <a:xfrm>
            <a:off x="3246415" y="4060321"/>
            <a:ext cx="23733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方法论</a:t>
            </a:r>
          </a:p>
        </p:txBody>
      </p:sp>
    </p:spTree>
    <p:extLst>
      <p:ext uri="{BB962C8B-B14F-4D97-AF65-F5344CB8AC3E}">
        <p14:creationId xmlns:p14="http://schemas.microsoft.com/office/powerpoint/2010/main" val="262388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66F00-0CC7-4A37-BAF2-CDCF9547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9C6578-55CF-472C-A91E-002EBC301757}"/>
              </a:ext>
            </a:extLst>
          </p:cNvPr>
          <p:cNvSpPr/>
          <p:nvPr/>
        </p:nvSpPr>
        <p:spPr>
          <a:xfrm>
            <a:off x="525154" y="1472610"/>
            <a:ext cx="7815853" cy="304995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8E528F-1A40-4E33-BE07-03784F40F969}"/>
              </a:ext>
            </a:extLst>
          </p:cNvPr>
          <p:cNvSpPr txBox="1"/>
          <p:nvPr/>
        </p:nvSpPr>
        <p:spPr>
          <a:xfrm>
            <a:off x="1294544" y="1854696"/>
            <a:ext cx="6344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有类型检查的</a:t>
            </a:r>
            <a:r>
              <a:rPr lang="en-US" altLang="zh-CN" sz="2400" dirty="0" err="1"/>
              <a:t>javascript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非常适合做大型应用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大火！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基本得到了所有大型框架的支持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兼顾静态语言的稳定性和动态语言的灵活性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安德斯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海尔斯伯格：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Delphi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C#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TS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之父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E8F372-AF53-405D-BA03-EE54CF6BDE0A}"/>
              </a:ext>
            </a:extLst>
          </p:cNvPr>
          <p:cNvSpPr txBox="1"/>
          <p:nvPr/>
        </p:nvSpPr>
        <p:spPr>
          <a:xfrm>
            <a:off x="3246415" y="1241154"/>
            <a:ext cx="23733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TypeScript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F98795-3403-4269-A3F6-81A086799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37" y="4802691"/>
            <a:ext cx="1752502" cy="17454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22EE99A-FBD6-4778-ADDD-7A7F442F5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169" y="4802691"/>
            <a:ext cx="2010339" cy="190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5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2A66F-FF3D-43D4-BB13-7EB84859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Tools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24AB8A-960F-4E7B-B960-0B575B815EBC}"/>
              </a:ext>
            </a:extLst>
          </p:cNvPr>
          <p:cNvSpPr/>
          <p:nvPr/>
        </p:nvSpPr>
        <p:spPr>
          <a:xfrm>
            <a:off x="525154" y="1472610"/>
            <a:ext cx="7815853" cy="226718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21AB4E-24BD-452E-8C52-9F69434487BF}"/>
              </a:ext>
            </a:extLst>
          </p:cNvPr>
          <p:cNvSpPr txBox="1"/>
          <p:nvPr/>
        </p:nvSpPr>
        <p:spPr>
          <a:xfrm>
            <a:off x="1731934" y="1978500"/>
            <a:ext cx="5692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包管理工具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解决各种各样的包依赖问题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js</a:t>
            </a:r>
            <a:r>
              <a:rPr lang="zh-CN" altLang="en-US" sz="2400" dirty="0"/>
              <a:t>界的</a:t>
            </a:r>
            <a:r>
              <a:rPr lang="en-US" altLang="zh-CN" sz="2400" dirty="0"/>
              <a:t>pip</a:t>
            </a:r>
            <a:r>
              <a:rPr lang="zh-CN" altLang="en-US" sz="2400" dirty="0"/>
              <a:t>（？）</a:t>
            </a:r>
            <a:endParaRPr lang="en-US" altLang="zh-CN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4E6F71-09EA-47C1-86B9-DBB47E20AAF0}"/>
              </a:ext>
            </a:extLst>
          </p:cNvPr>
          <p:cNvSpPr txBox="1"/>
          <p:nvPr/>
        </p:nvSpPr>
        <p:spPr>
          <a:xfrm>
            <a:off x="3246415" y="1241154"/>
            <a:ext cx="23733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NPM</a:t>
            </a:r>
            <a:endParaRPr lang="zh-CN" alt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97D9F3-68FF-409E-A773-3539008EE5A4}"/>
              </a:ext>
            </a:extLst>
          </p:cNvPr>
          <p:cNvSpPr/>
          <p:nvPr/>
        </p:nvSpPr>
        <p:spPr>
          <a:xfrm>
            <a:off x="525154" y="4291154"/>
            <a:ext cx="7815853" cy="226718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4B6047-DBF1-4CE3-A036-CCABA6878AD8}"/>
              </a:ext>
            </a:extLst>
          </p:cNvPr>
          <p:cNvSpPr txBox="1"/>
          <p:nvPr/>
        </p:nvSpPr>
        <p:spPr>
          <a:xfrm>
            <a:off x="1802821" y="4824580"/>
            <a:ext cx="553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ESLint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严格模式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编码规范</a:t>
            </a:r>
            <a:endParaRPr lang="en-US" altLang="zh-CN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2A9CE5-A5AC-46B3-A047-AEC5F7127CAD}"/>
              </a:ext>
            </a:extLst>
          </p:cNvPr>
          <p:cNvSpPr txBox="1"/>
          <p:nvPr/>
        </p:nvSpPr>
        <p:spPr>
          <a:xfrm>
            <a:off x="3246415" y="4060321"/>
            <a:ext cx="23733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Lint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357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2A66F-FF3D-43D4-BB13-7EB84859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Tools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24AB8A-960F-4E7B-B960-0B575B815EBC}"/>
              </a:ext>
            </a:extLst>
          </p:cNvPr>
          <p:cNvSpPr/>
          <p:nvPr/>
        </p:nvSpPr>
        <p:spPr>
          <a:xfrm>
            <a:off x="525154" y="1472611"/>
            <a:ext cx="7815853" cy="139388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21AB4E-24BD-452E-8C52-9F69434487BF}"/>
              </a:ext>
            </a:extLst>
          </p:cNvPr>
          <p:cNvSpPr txBox="1"/>
          <p:nvPr/>
        </p:nvSpPr>
        <p:spPr>
          <a:xfrm>
            <a:off x="1725911" y="1854696"/>
            <a:ext cx="5692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构建工具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将多种静态资源构建为静态文件</a:t>
            </a:r>
            <a:endParaRPr lang="en-US" altLang="zh-CN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4E6F71-09EA-47C1-86B9-DBB47E20AAF0}"/>
              </a:ext>
            </a:extLst>
          </p:cNvPr>
          <p:cNvSpPr txBox="1"/>
          <p:nvPr/>
        </p:nvSpPr>
        <p:spPr>
          <a:xfrm>
            <a:off x="3246415" y="1241154"/>
            <a:ext cx="23733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Webpack</a:t>
            </a:r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A8280F-341C-4972-88D1-4AD859D56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" t="21557" r="3598" b="12330"/>
          <a:stretch/>
        </p:blipFill>
        <p:spPr bwMode="auto">
          <a:xfrm>
            <a:off x="750012" y="3248576"/>
            <a:ext cx="7643973" cy="295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43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1689</TotalTime>
  <Words>607</Words>
  <Application>Microsoft Office PowerPoint</Application>
  <PresentationFormat>全屏显示(4:3)</PresentationFormat>
  <Paragraphs>130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华文中宋</vt:lpstr>
      <vt:lpstr>Arial</vt:lpstr>
      <vt:lpstr>Arial</vt:lpstr>
      <vt:lpstr>Calibri</vt:lpstr>
      <vt:lpstr>Calibri Light</vt:lpstr>
      <vt:lpstr>Times New Roman</vt:lpstr>
      <vt:lpstr>Wingdings</vt:lpstr>
      <vt:lpstr>Office 主题​​</vt:lpstr>
      <vt:lpstr>前端（8） 现代前端概述</vt:lpstr>
      <vt:lpstr>FrontEnd</vt:lpstr>
      <vt:lpstr>HTML</vt:lpstr>
      <vt:lpstr>CSS</vt:lpstr>
      <vt:lpstr>CSS</vt:lpstr>
      <vt:lpstr>JS</vt:lpstr>
      <vt:lpstr>TS</vt:lpstr>
      <vt:lpstr>Build Tools</vt:lpstr>
      <vt:lpstr>Build Tools</vt:lpstr>
      <vt:lpstr>Framework</vt:lpstr>
      <vt:lpstr>Framework</vt:lpstr>
      <vt:lpstr>BFF</vt:lpstr>
      <vt:lpstr>Node</vt:lpstr>
      <vt:lpstr>MISC</vt:lpstr>
      <vt:lpstr>WebGL</vt:lpstr>
      <vt:lpstr>WASM</vt:lpstr>
      <vt:lpstr>SumUp</vt:lpstr>
      <vt:lpstr>感谢一如既往的支持！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前端（1） WEB基础&amp;HTML5</dc:title>
  <dc:creator>lr</dc:creator>
  <cp:lastModifiedBy>hlq153@163.com</cp:lastModifiedBy>
  <cp:revision>153</cp:revision>
  <dcterms:created xsi:type="dcterms:W3CDTF">2020-11-29T15:18:34Z</dcterms:created>
  <dcterms:modified xsi:type="dcterms:W3CDTF">2021-05-19T14:33:17Z</dcterms:modified>
</cp:coreProperties>
</file>