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2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7" r:id="rId13"/>
    <p:sldId id="289" r:id="rId14"/>
    <p:sldId id="290" r:id="rId15"/>
    <p:sldId id="291" r:id="rId16"/>
    <p:sldId id="279" r:id="rId17"/>
    <p:sldId id="280" r:id="rId18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19"/>
    </p:embeddedFont>
    <p:embeddedFont>
      <p:font typeface="华文中宋" panose="0201060004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Bahnschrift Light SemiCondensed" panose="020B0502040204020203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Fira Code" panose="020B0809050000020004" pitchFamily="49" charset="0"/>
      <p:regular r:id="rId34"/>
      <p:bold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华文楷体" panose="02010600040101010101" pitchFamily="2" charset="-12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6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.class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选择类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标签元素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*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选择所有元素</a:t>
          </a: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BEDA9E-79A9-450E-9BA0-F3B150C5FD5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#id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选择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D0-FDEB-4D01-A0BE-1AAD1CD3609F}" type="parTrans" cxnId="{3740DF6A-94DB-4C1A-A19F-A331EC514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951F7-3248-47B3-B487-04840515AA79}" type="sibTrans" cxnId="{3740DF6A-94DB-4C1A-A19F-A331EC514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B2860180-3CD3-4B1B-9B2E-1BF20F5F1D36}" type="pres">
      <dgm:prSet presAssocID="{E66EC67B-C2B2-418A-B537-5A3C61A55B18}" presName="text_1" presStyleLbl="node1" presStyleIdx="0" presStyleCnt="4">
        <dgm:presLayoutVars>
          <dgm:bulletEnabled val="1"/>
        </dgm:presLayoutVars>
      </dgm:prSet>
      <dgm:spPr/>
    </dgm:pt>
    <dgm:pt modelId="{96ECD394-99FF-4608-AC8B-AC44FC6A10AD}" type="pres">
      <dgm:prSet presAssocID="{E66EC67B-C2B2-418A-B537-5A3C61A55B18}" presName="accent_1" presStyleCnt="0"/>
      <dgm:spPr/>
    </dgm:pt>
    <dgm:pt modelId="{D3264C16-A3CD-4CBF-B9F0-3BEAB23873DE}" type="pres">
      <dgm:prSet presAssocID="{E66EC67B-C2B2-418A-B537-5A3C61A55B18}" presName="accentRepeatNode" presStyleLbl="solidFgAcc1" presStyleIdx="0" presStyleCnt="4"/>
      <dgm:spPr/>
    </dgm:pt>
    <dgm:pt modelId="{D20A2ECB-6400-4DC4-834B-13B63D5D8D76}" type="pres">
      <dgm:prSet presAssocID="{F8BEDA9E-79A9-450E-9BA0-F3B150C5FD54}" presName="text_2" presStyleLbl="node1" presStyleIdx="1" presStyleCnt="4">
        <dgm:presLayoutVars>
          <dgm:bulletEnabled val="1"/>
        </dgm:presLayoutVars>
      </dgm:prSet>
      <dgm:spPr/>
    </dgm:pt>
    <dgm:pt modelId="{93B7E2BD-B13D-4A1B-8632-BA29BE93B988}" type="pres">
      <dgm:prSet presAssocID="{F8BEDA9E-79A9-450E-9BA0-F3B150C5FD54}" presName="accent_2" presStyleCnt="0"/>
      <dgm:spPr/>
    </dgm:pt>
    <dgm:pt modelId="{92B8ADC0-06EE-4225-B353-AB00FC3D4295}" type="pres">
      <dgm:prSet presAssocID="{F8BEDA9E-79A9-450E-9BA0-F3B150C5FD54}" presName="accentRepeatNode" presStyleLbl="solidFgAcc1" presStyleIdx="1" presStyleCnt="4"/>
      <dgm:spPr/>
    </dgm:pt>
    <dgm:pt modelId="{0662D93E-D6D0-4C42-A0CA-9A9BD8C35F9F}" type="pres">
      <dgm:prSet presAssocID="{993FF220-64C0-4C6D-99B0-6736D381D189}" presName="text_3" presStyleLbl="node1" presStyleIdx="2" presStyleCnt="4">
        <dgm:presLayoutVars>
          <dgm:bulletEnabled val="1"/>
        </dgm:presLayoutVars>
      </dgm:prSet>
      <dgm:spPr/>
    </dgm:pt>
    <dgm:pt modelId="{90AB6697-84A4-48B6-A447-6E0EE2CB3755}" type="pres">
      <dgm:prSet presAssocID="{993FF220-64C0-4C6D-99B0-6736D381D189}" presName="accent_3" presStyleCnt="0"/>
      <dgm:spPr/>
    </dgm:pt>
    <dgm:pt modelId="{7DFA2DFB-581E-415D-9A23-0811CD64E7E8}" type="pres">
      <dgm:prSet presAssocID="{993FF220-64C0-4C6D-99B0-6736D381D189}" presName="accentRepeatNode" presStyleLbl="solidFgAcc1" presStyleIdx="2" presStyleCnt="4"/>
      <dgm:spPr/>
    </dgm:pt>
    <dgm:pt modelId="{24D1B8B1-41FE-4313-AAF8-75595B593157}" type="pres">
      <dgm:prSet presAssocID="{8D69F013-4A0E-41A3-93E1-76FE44CF9663}" presName="text_4" presStyleLbl="node1" presStyleIdx="3" presStyleCnt="4">
        <dgm:presLayoutVars>
          <dgm:bulletEnabled val="1"/>
        </dgm:presLayoutVars>
      </dgm:prSet>
      <dgm:spPr/>
    </dgm:pt>
    <dgm:pt modelId="{51DCC4A2-AACF-4F6D-B060-A166F59296F0}" type="pres">
      <dgm:prSet presAssocID="{8D69F013-4A0E-41A3-93E1-76FE44CF9663}" presName="accent_4" presStyleCnt="0"/>
      <dgm:spPr/>
    </dgm:pt>
    <dgm:pt modelId="{2CFE86A0-E0E0-45B4-A19A-D63ACEAFD144}" type="pres">
      <dgm:prSet presAssocID="{8D69F013-4A0E-41A3-93E1-76FE44CF9663}" presName="accentRepeatNode" presStyleLbl="solidFgAcc1" presStyleIdx="3" presStyleCnt="4"/>
      <dgm:spPr/>
    </dgm:pt>
  </dgm:ptLst>
  <dgm:cxnLst>
    <dgm:cxn modelId="{CCDC9B14-E74F-4E83-B919-CEB81A9BAEF1}" srcId="{0C3E4E3B-E78C-4F94-B854-17977078D8FE}" destId="{E66EC67B-C2B2-418A-B537-5A3C61A55B18}" srcOrd="0" destOrd="0" parTransId="{46B59AF8-20E8-4F04-B62F-B5F34DD659F3}" sibTransId="{E4178028-BAE7-49EB-94BD-B98D153F0AC8}"/>
    <dgm:cxn modelId="{302AAE2C-B843-4B37-90D9-EF9314007F34}" type="presOf" srcId="{F8BEDA9E-79A9-450E-9BA0-F3B150C5FD54}" destId="{D20A2ECB-6400-4DC4-834B-13B63D5D8D76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740DF6A-94DB-4C1A-A19F-A331EC514A8C}" srcId="{0C3E4E3B-E78C-4F94-B854-17977078D8FE}" destId="{F8BEDA9E-79A9-450E-9BA0-F3B150C5FD54}" srcOrd="1" destOrd="0" parTransId="{34B511D0-FDEB-4D01-A0BE-1AAD1CD3609F}" sibTransId="{222951F7-3248-47B3-B487-04840515AA79}"/>
    <dgm:cxn modelId="{43A5996D-AD04-4E71-9C0D-B45005C4F282}" type="presOf" srcId="{8D69F013-4A0E-41A3-93E1-76FE44CF9663}" destId="{24D1B8B1-41FE-4313-AAF8-75595B593157}" srcOrd="0" destOrd="0" presId="urn:microsoft.com/office/officeart/2008/layout/VerticalCurvedList"/>
    <dgm:cxn modelId="{A8D6BC59-D7AA-459D-B465-911813AA4579}" srcId="{0C3E4E3B-E78C-4F94-B854-17977078D8FE}" destId="{8D69F013-4A0E-41A3-93E1-76FE44CF9663}" srcOrd="3" destOrd="0" parTransId="{DCC68E7B-CC96-4EF4-B112-2B480AFFC23A}" sibTransId="{E7D51BD1-D6D2-4E82-949C-060DD07F95A9}"/>
    <dgm:cxn modelId="{E08E1F97-4F5F-4814-92DE-62900333DD02}" type="presOf" srcId="{993FF220-64C0-4C6D-99B0-6736D381D189}" destId="{0662D93E-D6D0-4C42-A0CA-9A9BD8C35F9F}" srcOrd="0" destOrd="0" presId="urn:microsoft.com/office/officeart/2008/layout/VerticalCurvedList"/>
    <dgm:cxn modelId="{DB0D1FA2-3BB0-4CEC-91FD-FA9B8CD124FD}" type="presOf" srcId="{E66EC67B-C2B2-418A-B537-5A3C61A55B18}" destId="{B2860180-3CD3-4B1B-9B2E-1BF20F5F1D36}" srcOrd="0" destOrd="0" presId="urn:microsoft.com/office/officeart/2008/layout/VerticalCurvedList"/>
    <dgm:cxn modelId="{457911E0-1BB3-4641-A48E-4C850E2F5DF2}" srcId="{0C3E4E3B-E78C-4F94-B854-17977078D8FE}" destId="{993FF220-64C0-4C6D-99B0-6736D381D189}" srcOrd="2" destOrd="0" parTransId="{FC2D0C40-BC11-4309-8353-65A0ACC1E103}" sibTransId="{DF69DC28-ACB5-410E-9583-813F9F21A093}"/>
    <dgm:cxn modelId="{637203F0-35EC-4AD0-8BCE-173CFF1F4FFE}" type="presOf" srcId="{E4178028-BAE7-49EB-94BD-B98D153F0AC8}" destId="{759F52E5-33DF-432D-8564-02E07BC9345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F385F880-9266-4D7A-8258-BB94460DF97F}" type="presParOf" srcId="{A96D5F79-BC1F-4DB6-9378-C4492B220F05}" destId="{B2860180-3CD3-4B1B-9B2E-1BF20F5F1D36}" srcOrd="1" destOrd="0" presId="urn:microsoft.com/office/officeart/2008/layout/VerticalCurvedList"/>
    <dgm:cxn modelId="{8478B4A1-A186-496C-9201-1D3667491B73}" type="presParOf" srcId="{A96D5F79-BC1F-4DB6-9378-C4492B220F05}" destId="{96ECD394-99FF-4608-AC8B-AC44FC6A10AD}" srcOrd="2" destOrd="0" presId="urn:microsoft.com/office/officeart/2008/layout/VerticalCurvedList"/>
    <dgm:cxn modelId="{FDDA87CE-E69F-45D1-A8A7-63F7805FB302}" type="presParOf" srcId="{96ECD394-99FF-4608-AC8B-AC44FC6A10AD}" destId="{D3264C16-A3CD-4CBF-B9F0-3BEAB23873DE}" srcOrd="0" destOrd="0" presId="urn:microsoft.com/office/officeart/2008/layout/VerticalCurvedList"/>
    <dgm:cxn modelId="{BCB96F20-A34F-4A52-BBEA-CB974F67FFC8}" type="presParOf" srcId="{A96D5F79-BC1F-4DB6-9378-C4492B220F05}" destId="{D20A2ECB-6400-4DC4-834B-13B63D5D8D76}" srcOrd="3" destOrd="0" presId="urn:microsoft.com/office/officeart/2008/layout/VerticalCurvedList"/>
    <dgm:cxn modelId="{72689A80-370C-4DFF-AE86-6D73D675F2B5}" type="presParOf" srcId="{A96D5F79-BC1F-4DB6-9378-C4492B220F05}" destId="{93B7E2BD-B13D-4A1B-8632-BA29BE93B988}" srcOrd="4" destOrd="0" presId="urn:microsoft.com/office/officeart/2008/layout/VerticalCurvedList"/>
    <dgm:cxn modelId="{34041154-3ED7-465F-A7E2-39CDD5F6E04C}" type="presParOf" srcId="{93B7E2BD-B13D-4A1B-8632-BA29BE93B988}" destId="{92B8ADC0-06EE-4225-B353-AB00FC3D4295}" srcOrd="0" destOrd="0" presId="urn:microsoft.com/office/officeart/2008/layout/VerticalCurvedList"/>
    <dgm:cxn modelId="{15E4A6B7-71A2-4BF8-97C1-4E64D2E37A13}" type="presParOf" srcId="{A96D5F79-BC1F-4DB6-9378-C4492B220F05}" destId="{0662D93E-D6D0-4C42-A0CA-9A9BD8C35F9F}" srcOrd="5" destOrd="0" presId="urn:microsoft.com/office/officeart/2008/layout/VerticalCurvedList"/>
    <dgm:cxn modelId="{F2461222-A9FC-4BD3-8014-E4C646ADFD91}" type="presParOf" srcId="{A96D5F79-BC1F-4DB6-9378-C4492B220F05}" destId="{90AB6697-84A4-48B6-A447-6E0EE2CB3755}" srcOrd="6" destOrd="0" presId="urn:microsoft.com/office/officeart/2008/layout/VerticalCurvedList"/>
    <dgm:cxn modelId="{A9480CFB-5F7E-42EB-A444-7657E574E391}" type="presParOf" srcId="{90AB6697-84A4-48B6-A447-6E0EE2CB3755}" destId="{7DFA2DFB-581E-415D-9A23-0811CD64E7E8}" srcOrd="0" destOrd="0" presId="urn:microsoft.com/office/officeart/2008/layout/VerticalCurvedList"/>
    <dgm:cxn modelId="{50FBFC66-6D90-4D6C-A3C6-47992FBC64EE}" type="presParOf" srcId="{A96D5F79-BC1F-4DB6-9378-C4492B220F05}" destId="{24D1B8B1-41FE-4313-AAF8-75595B593157}" srcOrd="7" destOrd="0" presId="urn:microsoft.com/office/officeart/2008/layout/VerticalCurvedList"/>
    <dgm:cxn modelId="{3D9EBCFD-84D9-460B-9BA7-420CFAE843E3}" type="presParOf" srcId="{A96D5F79-BC1F-4DB6-9378-C4492B220F05}" destId="{51DCC4A2-AACF-4F6D-B060-A166F59296F0}" srcOrd="8" destOrd="0" presId="urn:microsoft.com/office/officeart/2008/layout/VerticalCurvedList"/>
    <dgm:cxn modelId="{EDB23F44-1D13-43C1-958C-BB5A8F84A095}" type="presParOf" srcId="{51DCC4A2-AACF-4F6D-B060-A166F59296F0}" destId="{2CFE86A0-E0E0-45B4-A19A-D63ACEAFD1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a,b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选择具有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或具有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的元素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FF220-64C0-4C6D-99B0-6736D381D189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a&gt;b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选择父级是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FC2D0C40-BC11-4309-8353-65A0ACC1E103}" type="parTrans" cxnId="{457911E0-1BB3-4641-A48E-4C850E2F5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9DC28-ACB5-410E-9583-813F9F21A093}" type="sibTrans" cxnId="{457911E0-1BB3-4641-A48E-4C850E2F5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9F013-4A0E-41A3-93E1-76FE44CF9663}">
      <dgm:prSet phldrT="[文本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a+b</a:t>
          </a:r>
          <a:r>
            <a:rPr lang="en-US" altLang="zh-CN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r>
            <a: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选择紧邻</a:t>
          </a:r>
          <a:r>
            <a:rPr lang="en-US" altLang="zh-CN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C68E7B-CC96-4EF4-B112-2B480AFFC23A}" type="parTrans" cxnId="{A8D6BC59-D7AA-459D-B465-911813AA45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51BD1-D6D2-4E82-949C-060DD07F95A9}" type="sibTrans" cxnId="{A8D6BC59-D7AA-459D-B465-911813AA45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BEDA9E-79A9-450E-9BA0-F3B150C5FD5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 b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34B511D0-FDEB-4D01-A0BE-1AAD1CD3609F}" type="parTrans" cxnId="{3740DF6A-94DB-4C1A-A19F-A331EC514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951F7-3248-47B3-B487-04840515AA79}" type="sibTrans" cxnId="{3740DF6A-94DB-4C1A-A19F-A331EC514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0A1E5-E74F-4388-9C5E-2FB04C512F6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ab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选择具有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的元素</a:t>
          </a: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5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5"/>
      <dgm:spPr/>
    </dgm:pt>
    <dgm:pt modelId="{6BF90BDF-FFFB-4D4E-B803-DADBC3ED1F24}" type="pres">
      <dgm:prSet presAssocID="{0C3E4E3B-E78C-4F94-B854-17977078D8FE}" presName="dstNode" presStyleLbl="node1" presStyleIdx="0" presStyleCnt="5"/>
      <dgm:spPr/>
    </dgm:pt>
    <dgm:pt modelId="{8F5A49C1-B850-4989-B4DD-1DB6461FA68C}" type="pres">
      <dgm:prSet presAssocID="{0730A1E5-E74F-4388-9C5E-2FB04C512F64}" presName="text_1" presStyleLbl="node1" presStyleIdx="0" presStyleCnt="5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5"/>
      <dgm:spPr/>
    </dgm:pt>
    <dgm:pt modelId="{F05BAE1B-BDDF-45B8-B537-29200DB788AF}" type="pres">
      <dgm:prSet presAssocID="{E66EC67B-C2B2-418A-B537-5A3C61A55B18}" presName="text_2" presStyleLbl="node1" presStyleIdx="1" presStyleCnt="5">
        <dgm:presLayoutVars>
          <dgm:bulletEnabled val="1"/>
        </dgm:presLayoutVars>
      </dgm:prSet>
      <dgm:spPr/>
    </dgm:pt>
    <dgm:pt modelId="{31FEBF72-BCF3-453A-9466-81C4D9C596A4}" type="pres">
      <dgm:prSet presAssocID="{E66EC67B-C2B2-418A-B537-5A3C61A55B18}" presName="accent_2" presStyleCnt="0"/>
      <dgm:spPr/>
    </dgm:pt>
    <dgm:pt modelId="{D3264C16-A3CD-4CBF-B9F0-3BEAB23873DE}" type="pres">
      <dgm:prSet presAssocID="{E66EC67B-C2B2-418A-B537-5A3C61A55B18}" presName="accentRepeatNode" presStyleLbl="solidFgAcc1" presStyleIdx="1" presStyleCnt="5"/>
      <dgm:spPr/>
    </dgm:pt>
    <dgm:pt modelId="{D6E3FCB0-9433-4D88-82DB-ABA60328A7B1}" type="pres">
      <dgm:prSet presAssocID="{F8BEDA9E-79A9-450E-9BA0-F3B150C5FD54}" presName="text_3" presStyleLbl="node1" presStyleIdx="2" presStyleCnt="5">
        <dgm:presLayoutVars>
          <dgm:bulletEnabled val="1"/>
        </dgm:presLayoutVars>
      </dgm:prSet>
      <dgm:spPr/>
    </dgm:pt>
    <dgm:pt modelId="{71F8B1C9-08E3-43F3-AAD1-E6F130C03505}" type="pres">
      <dgm:prSet presAssocID="{F8BEDA9E-79A9-450E-9BA0-F3B150C5FD54}" presName="accent_3" presStyleCnt="0"/>
      <dgm:spPr/>
    </dgm:pt>
    <dgm:pt modelId="{92B8ADC0-06EE-4225-B353-AB00FC3D4295}" type="pres">
      <dgm:prSet presAssocID="{F8BEDA9E-79A9-450E-9BA0-F3B150C5FD54}" presName="accentRepeatNode" presStyleLbl="solidFgAcc1" presStyleIdx="2" presStyleCnt="5"/>
      <dgm:spPr/>
    </dgm:pt>
    <dgm:pt modelId="{B153B166-C323-4590-9C9C-A4F30E1B230F}" type="pres">
      <dgm:prSet presAssocID="{993FF220-64C0-4C6D-99B0-6736D381D189}" presName="text_4" presStyleLbl="node1" presStyleIdx="3" presStyleCnt="5">
        <dgm:presLayoutVars>
          <dgm:bulletEnabled val="1"/>
        </dgm:presLayoutVars>
      </dgm:prSet>
      <dgm:spPr/>
    </dgm:pt>
    <dgm:pt modelId="{C2011E89-0B8C-4A93-B01D-08571BE33641}" type="pres">
      <dgm:prSet presAssocID="{993FF220-64C0-4C6D-99B0-6736D381D189}" presName="accent_4" presStyleCnt="0"/>
      <dgm:spPr/>
    </dgm:pt>
    <dgm:pt modelId="{7DFA2DFB-581E-415D-9A23-0811CD64E7E8}" type="pres">
      <dgm:prSet presAssocID="{993FF220-64C0-4C6D-99B0-6736D381D189}" presName="accentRepeatNode" presStyleLbl="solidFgAcc1" presStyleIdx="3" presStyleCnt="5"/>
      <dgm:spPr/>
    </dgm:pt>
    <dgm:pt modelId="{7DBEA18D-AEBD-4E54-98D6-C623429A9EC0}" type="pres">
      <dgm:prSet presAssocID="{8D69F013-4A0E-41A3-93E1-76FE44CF9663}" presName="text_5" presStyleLbl="node1" presStyleIdx="4" presStyleCnt="5">
        <dgm:presLayoutVars>
          <dgm:bulletEnabled val="1"/>
        </dgm:presLayoutVars>
      </dgm:prSet>
      <dgm:spPr/>
    </dgm:pt>
    <dgm:pt modelId="{BA07F94B-6EA9-483E-841F-F8C0D872823B}" type="pres">
      <dgm:prSet presAssocID="{8D69F013-4A0E-41A3-93E1-76FE44CF9663}" presName="accent_5" presStyleCnt="0"/>
      <dgm:spPr/>
    </dgm:pt>
    <dgm:pt modelId="{2CFE86A0-E0E0-45B4-A19A-D63ACEAFD144}" type="pres">
      <dgm:prSet presAssocID="{8D69F013-4A0E-41A3-93E1-76FE44CF9663}" presName="accentRepeatNode" presStyleLbl="solidFgAcc1" presStyleIdx="4" presStyleCnt="5"/>
      <dgm:spPr/>
    </dgm:pt>
  </dgm:ptLst>
  <dgm:cxnLst>
    <dgm:cxn modelId="{CCDC9B14-E74F-4E83-B919-CEB81A9BAEF1}" srcId="{0C3E4E3B-E78C-4F94-B854-17977078D8FE}" destId="{E66EC67B-C2B2-418A-B537-5A3C61A55B18}" srcOrd="1" destOrd="0" parTransId="{46B59AF8-20E8-4F04-B62F-B5F34DD659F3}" sibTransId="{E4178028-BAE7-49EB-94BD-B98D153F0AC8}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2984615C-782F-4194-A0CA-065895B00A20}" type="presOf" srcId="{8D69F013-4A0E-41A3-93E1-76FE44CF9663}" destId="{7DBEA18D-AEBD-4E54-98D6-C623429A9EC0}" srcOrd="0" destOrd="0" presId="urn:microsoft.com/office/officeart/2008/layout/VerticalCurvedList"/>
    <dgm:cxn modelId="{43B2EC61-D5F5-44DF-9FB5-56B2BB992C19}" type="presOf" srcId="{993FF220-64C0-4C6D-99B0-6736D381D189}" destId="{B153B166-C323-4590-9C9C-A4F30E1B230F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2434B467-E0B3-4D4F-9FFF-C2FCF59DE3EB}" type="presOf" srcId="{F8BEDA9E-79A9-450E-9BA0-F3B150C5FD54}" destId="{D6E3FCB0-9433-4D88-82DB-ABA60328A7B1}" srcOrd="0" destOrd="0" presId="urn:microsoft.com/office/officeart/2008/layout/VerticalCurvedList"/>
    <dgm:cxn modelId="{3740DF6A-94DB-4C1A-A19F-A331EC514A8C}" srcId="{0C3E4E3B-E78C-4F94-B854-17977078D8FE}" destId="{F8BEDA9E-79A9-450E-9BA0-F3B150C5FD54}" srcOrd="2" destOrd="0" parTransId="{34B511D0-FDEB-4D01-A0BE-1AAD1CD3609F}" sibTransId="{222951F7-3248-47B3-B487-04840515AA79}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A8D6BC59-D7AA-459D-B465-911813AA4579}" srcId="{0C3E4E3B-E78C-4F94-B854-17977078D8FE}" destId="{8D69F013-4A0E-41A3-93E1-76FE44CF9663}" srcOrd="4" destOrd="0" parTransId="{DCC68E7B-CC96-4EF4-B112-2B480AFFC23A}" sibTransId="{E7D51BD1-D6D2-4E82-949C-060DD07F95A9}"/>
    <dgm:cxn modelId="{1FD5C299-5217-4C48-8B1D-9CACFB4282C0}" type="presOf" srcId="{E66EC67B-C2B2-418A-B537-5A3C61A55B18}" destId="{F05BAE1B-BDDF-45B8-B537-29200DB788AF}" srcOrd="0" destOrd="0" presId="urn:microsoft.com/office/officeart/2008/layout/VerticalCurvedList"/>
    <dgm:cxn modelId="{457911E0-1BB3-4641-A48E-4C850E2F5DF2}" srcId="{0C3E4E3B-E78C-4F94-B854-17977078D8FE}" destId="{993FF220-64C0-4C6D-99B0-6736D381D189}" srcOrd="3" destOrd="0" parTransId="{FC2D0C40-BC11-4309-8353-65A0ACC1E103}" sibTransId="{DF69DC28-ACB5-410E-9583-813F9F21A093}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56EC04FF-C856-4A8B-8038-46C9F865B95F}" type="presParOf" srcId="{A96D5F79-BC1F-4DB6-9378-C4492B220F05}" destId="{F05BAE1B-BDDF-45B8-B537-29200DB788AF}" srcOrd="3" destOrd="0" presId="urn:microsoft.com/office/officeart/2008/layout/VerticalCurvedList"/>
    <dgm:cxn modelId="{E6F9B43E-FC95-415C-A2D8-2114C2C450AA}" type="presParOf" srcId="{A96D5F79-BC1F-4DB6-9378-C4492B220F05}" destId="{31FEBF72-BCF3-453A-9466-81C4D9C596A4}" srcOrd="4" destOrd="0" presId="urn:microsoft.com/office/officeart/2008/layout/VerticalCurvedList"/>
    <dgm:cxn modelId="{E1DFB35C-9D43-433C-9146-72FC182A962C}" type="presParOf" srcId="{31FEBF72-BCF3-453A-9466-81C4D9C596A4}" destId="{D3264C16-A3CD-4CBF-B9F0-3BEAB23873DE}" srcOrd="0" destOrd="0" presId="urn:microsoft.com/office/officeart/2008/layout/VerticalCurvedList"/>
    <dgm:cxn modelId="{744338AB-F3F8-4BB5-B08D-04CCBB18AD6D}" type="presParOf" srcId="{A96D5F79-BC1F-4DB6-9378-C4492B220F05}" destId="{D6E3FCB0-9433-4D88-82DB-ABA60328A7B1}" srcOrd="5" destOrd="0" presId="urn:microsoft.com/office/officeart/2008/layout/VerticalCurvedList"/>
    <dgm:cxn modelId="{932D48FB-C931-42EB-935A-BE864913F0DC}" type="presParOf" srcId="{A96D5F79-BC1F-4DB6-9378-C4492B220F05}" destId="{71F8B1C9-08E3-43F3-AAD1-E6F130C03505}" srcOrd="6" destOrd="0" presId="urn:microsoft.com/office/officeart/2008/layout/VerticalCurvedList"/>
    <dgm:cxn modelId="{B6E1A333-106A-4A0A-AC86-007AC621DDBD}" type="presParOf" srcId="{71F8B1C9-08E3-43F3-AAD1-E6F130C03505}" destId="{92B8ADC0-06EE-4225-B353-AB00FC3D4295}" srcOrd="0" destOrd="0" presId="urn:microsoft.com/office/officeart/2008/layout/VerticalCurvedList"/>
    <dgm:cxn modelId="{BBE00939-0F0C-48EE-B6F0-FBD4F940CAE0}" type="presParOf" srcId="{A96D5F79-BC1F-4DB6-9378-C4492B220F05}" destId="{B153B166-C323-4590-9C9C-A4F30E1B230F}" srcOrd="7" destOrd="0" presId="urn:microsoft.com/office/officeart/2008/layout/VerticalCurvedList"/>
    <dgm:cxn modelId="{D123019F-D315-46A2-96C3-1DB39A489F33}" type="presParOf" srcId="{A96D5F79-BC1F-4DB6-9378-C4492B220F05}" destId="{C2011E89-0B8C-4A93-B01D-08571BE33641}" srcOrd="8" destOrd="0" presId="urn:microsoft.com/office/officeart/2008/layout/VerticalCurvedList"/>
    <dgm:cxn modelId="{5235D230-716C-4E9F-B4E1-785E37602027}" type="presParOf" srcId="{C2011E89-0B8C-4A93-B01D-08571BE33641}" destId="{7DFA2DFB-581E-415D-9A23-0811CD64E7E8}" srcOrd="0" destOrd="0" presId="urn:microsoft.com/office/officeart/2008/layout/VerticalCurvedList"/>
    <dgm:cxn modelId="{82FBAEFA-6B36-4207-802B-B91A9A4F9B9B}" type="presParOf" srcId="{A96D5F79-BC1F-4DB6-9378-C4492B220F05}" destId="{7DBEA18D-AEBD-4E54-98D6-C623429A9EC0}" srcOrd="9" destOrd="0" presId="urn:microsoft.com/office/officeart/2008/layout/VerticalCurvedList"/>
    <dgm:cxn modelId="{95AB3CC4-5133-4D22-94C1-9358CA935624}" type="presParOf" srcId="{A96D5F79-BC1F-4DB6-9378-C4492B220F05}" destId="{BA07F94B-6EA9-483E-841F-F8C0D872823B}" srcOrd="10" destOrd="0" presId="urn:microsoft.com/office/officeart/2008/layout/VerticalCurvedList"/>
    <dgm:cxn modelId="{B0D9B496-9C73-4438-8D27-3B43AD73A705}" type="presParOf" srcId="{BA07F94B-6EA9-483E-841F-F8C0D872823B}" destId="{2CFE86A0-E0E0-45B4-A19A-D63ACEAFD1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a[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=“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qwq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”]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选择属性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qwq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0A1E5-E74F-4388-9C5E-2FB04C512F6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a[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]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选择规定了属性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2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2"/>
      <dgm:spPr/>
    </dgm:pt>
    <dgm:pt modelId="{6BF90BDF-FFFB-4D4E-B803-DADBC3ED1F24}" type="pres">
      <dgm:prSet presAssocID="{0C3E4E3B-E78C-4F94-B854-17977078D8FE}" presName="dstNode" presStyleLbl="node1" presStyleIdx="0" presStyleCnt="2"/>
      <dgm:spPr/>
    </dgm:pt>
    <dgm:pt modelId="{8F5A49C1-B850-4989-B4DD-1DB6461FA68C}" type="pres">
      <dgm:prSet presAssocID="{0730A1E5-E74F-4388-9C5E-2FB04C512F64}" presName="text_1" presStyleLbl="node1" presStyleIdx="0" presStyleCnt="2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2"/>
      <dgm:spPr/>
    </dgm:pt>
    <dgm:pt modelId="{F05BAE1B-BDDF-45B8-B537-29200DB788AF}" type="pres">
      <dgm:prSet presAssocID="{E66EC67B-C2B2-418A-B537-5A3C61A55B18}" presName="text_2" presStyleLbl="node1" presStyleIdx="1" presStyleCnt="2">
        <dgm:presLayoutVars>
          <dgm:bulletEnabled val="1"/>
        </dgm:presLayoutVars>
      </dgm:prSet>
      <dgm:spPr/>
    </dgm:pt>
    <dgm:pt modelId="{31FEBF72-BCF3-453A-9466-81C4D9C596A4}" type="pres">
      <dgm:prSet presAssocID="{E66EC67B-C2B2-418A-B537-5A3C61A55B18}" presName="accent_2" presStyleCnt="0"/>
      <dgm:spPr/>
    </dgm:pt>
    <dgm:pt modelId="{D3264C16-A3CD-4CBF-B9F0-3BEAB23873DE}" type="pres">
      <dgm:prSet presAssocID="{E66EC67B-C2B2-418A-B537-5A3C61A55B18}" presName="accentRepeatNode" presStyleLbl="solidFgAcc1" presStyleIdx="1" presStyleCnt="2"/>
      <dgm:spPr/>
    </dgm:pt>
  </dgm:ptLst>
  <dgm:cxnLst>
    <dgm:cxn modelId="{CCDC9B14-E74F-4E83-B919-CEB81A9BAEF1}" srcId="{0C3E4E3B-E78C-4F94-B854-17977078D8FE}" destId="{E66EC67B-C2B2-418A-B537-5A3C61A55B18}" srcOrd="1" destOrd="0" parTransId="{46B59AF8-20E8-4F04-B62F-B5F34DD659F3}" sibTransId="{E4178028-BAE7-49EB-94BD-B98D153F0AC8}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1FD5C299-5217-4C48-8B1D-9CACFB4282C0}" type="presOf" srcId="{E66EC67B-C2B2-418A-B537-5A3C61A55B18}" destId="{F05BAE1B-BDDF-45B8-B537-29200DB788A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56EC04FF-C856-4A8B-8038-46C9F865B95F}" type="presParOf" srcId="{A96D5F79-BC1F-4DB6-9378-C4492B220F05}" destId="{F05BAE1B-BDDF-45B8-B537-29200DB788AF}" srcOrd="3" destOrd="0" presId="urn:microsoft.com/office/officeart/2008/layout/VerticalCurvedList"/>
    <dgm:cxn modelId="{E6F9B43E-FC95-415C-A2D8-2114C2C450AA}" type="presParOf" srcId="{A96D5F79-BC1F-4DB6-9378-C4492B220F05}" destId="{31FEBF72-BCF3-453A-9466-81C4D9C596A4}" srcOrd="4" destOrd="0" presId="urn:microsoft.com/office/officeart/2008/layout/VerticalCurvedList"/>
    <dgm:cxn modelId="{E1DFB35C-9D43-433C-9146-72FC182A962C}" type="presParOf" srcId="{31FEBF72-BCF3-453A-9466-81C4D9C596A4}" destId="{D3264C16-A3CD-4CBF-B9F0-3BEAB23873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:last-child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最后一个子儿子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0A1E5-E74F-4388-9C5E-2FB04C512F6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:first-child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第一个子儿子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30E34-8FF1-4F05-8A66-7E5537168F55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:nth-child(n)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个儿子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03A7C-216D-4B6C-809D-99773E71AC46}" type="parTrans" cxnId="{E47B5620-92DA-4443-9183-5D3ED4BAB4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947CDD-2F6B-4124-A76E-23A933B8332A}" type="sibTrans" cxnId="{E47B5620-92DA-4443-9183-5D3ED4BAB4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B685-25B7-40D6-85C9-D252372A79E9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:nth-last-child(n)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倒数第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个儿子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2D8A0-E711-4FBC-8146-26FB22836A1B}" type="parTrans" cxnId="{62C5E27B-C746-4326-B233-9B1EBA386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388CC-F0C0-4C7D-97E1-30C03E3265B3}" type="sibTrans" cxnId="{62C5E27B-C746-4326-B233-9B1EBA386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8F5A49C1-B850-4989-B4DD-1DB6461FA68C}" type="pres">
      <dgm:prSet presAssocID="{0730A1E5-E74F-4388-9C5E-2FB04C512F64}" presName="text_1" presStyleLbl="node1" presStyleIdx="0" presStyleCnt="4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4"/>
      <dgm:spPr/>
    </dgm:pt>
    <dgm:pt modelId="{F05BAE1B-BDDF-45B8-B537-29200DB788AF}" type="pres">
      <dgm:prSet presAssocID="{E66EC67B-C2B2-418A-B537-5A3C61A55B18}" presName="text_2" presStyleLbl="node1" presStyleIdx="1" presStyleCnt="4">
        <dgm:presLayoutVars>
          <dgm:bulletEnabled val="1"/>
        </dgm:presLayoutVars>
      </dgm:prSet>
      <dgm:spPr/>
    </dgm:pt>
    <dgm:pt modelId="{31FEBF72-BCF3-453A-9466-81C4D9C596A4}" type="pres">
      <dgm:prSet presAssocID="{E66EC67B-C2B2-418A-B537-5A3C61A55B18}" presName="accent_2" presStyleCnt="0"/>
      <dgm:spPr/>
    </dgm:pt>
    <dgm:pt modelId="{D3264C16-A3CD-4CBF-B9F0-3BEAB23873DE}" type="pres">
      <dgm:prSet presAssocID="{E66EC67B-C2B2-418A-B537-5A3C61A55B18}" presName="accentRepeatNode" presStyleLbl="solidFgAcc1" presStyleIdx="1" presStyleCnt="4"/>
      <dgm:spPr/>
    </dgm:pt>
    <dgm:pt modelId="{AC4D0E64-1A3E-4AA0-B8DE-0CC50FC774F6}" type="pres">
      <dgm:prSet presAssocID="{9B030E34-8FF1-4F05-8A66-7E5537168F55}" presName="text_3" presStyleLbl="node1" presStyleIdx="2" presStyleCnt="4">
        <dgm:presLayoutVars>
          <dgm:bulletEnabled val="1"/>
        </dgm:presLayoutVars>
      </dgm:prSet>
      <dgm:spPr/>
    </dgm:pt>
    <dgm:pt modelId="{CA9BE262-CCFC-439D-9066-4CA11AA4C67F}" type="pres">
      <dgm:prSet presAssocID="{9B030E34-8FF1-4F05-8A66-7E5537168F55}" presName="accent_3" presStyleCnt="0"/>
      <dgm:spPr/>
    </dgm:pt>
    <dgm:pt modelId="{673559B3-1F09-4731-B99A-590197DB9582}" type="pres">
      <dgm:prSet presAssocID="{9B030E34-8FF1-4F05-8A66-7E5537168F55}" presName="accentRepeatNode" presStyleLbl="solidFgAcc1" presStyleIdx="2" presStyleCnt="4"/>
      <dgm:spPr/>
    </dgm:pt>
    <dgm:pt modelId="{5F9107A4-B05E-488F-84C6-5DB853755F5E}" type="pres">
      <dgm:prSet presAssocID="{0526B685-25B7-40D6-85C9-D252372A79E9}" presName="text_4" presStyleLbl="node1" presStyleIdx="3" presStyleCnt="4">
        <dgm:presLayoutVars>
          <dgm:bulletEnabled val="1"/>
        </dgm:presLayoutVars>
      </dgm:prSet>
      <dgm:spPr/>
    </dgm:pt>
    <dgm:pt modelId="{D4980F89-4A8A-4189-AEA9-8C8F49427948}" type="pres">
      <dgm:prSet presAssocID="{0526B685-25B7-40D6-85C9-D252372A79E9}" presName="accent_4" presStyleCnt="0"/>
      <dgm:spPr/>
    </dgm:pt>
    <dgm:pt modelId="{73E8A59F-9AD0-4D77-9A1F-AED4D580718B}" type="pres">
      <dgm:prSet presAssocID="{0526B685-25B7-40D6-85C9-D252372A79E9}" presName="accentRepeatNode" presStyleLbl="solidFgAcc1" presStyleIdx="3" presStyleCnt="4"/>
      <dgm:spPr/>
    </dgm:pt>
  </dgm:ptLst>
  <dgm:cxnLst>
    <dgm:cxn modelId="{CCDC9B14-E74F-4E83-B919-CEB81A9BAEF1}" srcId="{0C3E4E3B-E78C-4F94-B854-17977078D8FE}" destId="{E66EC67B-C2B2-418A-B537-5A3C61A55B18}" srcOrd="1" destOrd="0" parTransId="{46B59AF8-20E8-4F04-B62F-B5F34DD659F3}" sibTransId="{E4178028-BAE7-49EB-94BD-B98D153F0AC8}"/>
    <dgm:cxn modelId="{E47B5620-92DA-4443-9183-5D3ED4BAB4B4}" srcId="{0C3E4E3B-E78C-4F94-B854-17977078D8FE}" destId="{9B030E34-8FF1-4F05-8A66-7E5537168F55}" srcOrd="2" destOrd="0" parTransId="{C5A03A7C-216D-4B6C-809D-99773E71AC46}" sibTransId="{1B947CDD-2F6B-4124-A76E-23A933B8332A}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62C5E27B-C746-4326-B233-9B1EBA386D69}" srcId="{0C3E4E3B-E78C-4F94-B854-17977078D8FE}" destId="{0526B685-25B7-40D6-85C9-D252372A79E9}" srcOrd="3" destOrd="0" parTransId="{BCD2D8A0-E711-4FBC-8146-26FB22836A1B}" sibTransId="{141388CC-F0C0-4C7D-97E1-30C03E3265B3}"/>
    <dgm:cxn modelId="{1FD5C299-5217-4C48-8B1D-9CACFB4282C0}" type="presOf" srcId="{E66EC67B-C2B2-418A-B537-5A3C61A55B18}" destId="{F05BAE1B-BDDF-45B8-B537-29200DB788AF}" srcOrd="0" destOrd="0" presId="urn:microsoft.com/office/officeart/2008/layout/VerticalCurvedList"/>
    <dgm:cxn modelId="{120D1EE1-19F2-4473-9087-9642F32AB2DB}" type="presOf" srcId="{0526B685-25B7-40D6-85C9-D252372A79E9}" destId="{5F9107A4-B05E-488F-84C6-5DB853755F5E}" srcOrd="0" destOrd="0" presId="urn:microsoft.com/office/officeart/2008/layout/VerticalCurvedList"/>
    <dgm:cxn modelId="{8B0D8DFF-3559-4F0F-9666-D80193896DF5}" type="presOf" srcId="{9B030E34-8FF1-4F05-8A66-7E5537168F55}" destId="{AC4D0E64-1A3E-4AA0-B8DE-0CC50FC774F6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56EC04FF-C856-4A8B-8038-46C9F865B95F}" type="presParOf" srcId="{A96D5F79-BC1F-4DB6-9378-C4492B220F05}" destId="{F05BAE1B-BDDF-45B8-B537-29200DB788AF}" srcOrd="3" destOrd="0" presId="urn:microsoft.com/office/officeart/2008/layout/VerticalCurvedList"/>
    <dgm:cxn modelId="{E6F9B43E-FC95-415C-A2D8-2114C2C450AA}" type="presParOf" srcId="{A96D5F79-BC1F-4DB6-9378-C4492B220F05}" destId="{31FEBF72-BCF3-453A-9466-81C4D9C596A4}" srcOrd="4" destOrd="0" presId="urn:microsoft.com/office/officeart/2008/layout/VerticalCurvedList"/>
    <dgm:cxn modelId="{E1DFB35C-9D43-433C-9146-72FC182A962C}" type="presParOf" srcId="{31FEBF72-BCF3-453A-9466-81C4D9C596A4}" destId="{D3264C16-A3CD-4CBF-B9F0-3BEAB23873DE}" srcOrd="0" destOrd="0" presId="urn:microsoft.com/office/officeart/2008/layout/VerticalCurvedList"/>
    <dgm:cxn modelId="{7037AA7E-4D62-4FF8-BB80-5449C35C6AE5}" type="presParOf" srcId="{A96D5F79-BC1F-4DB6-9378-C4492B220F05}" destId="{AC4D0E64-1A3E-4AA0-B8DE-0CC50FC774F6}" srcOrd="5" destOrd="0" presId="urn:microsoft.com/office/officeart/2008/layout/VerticalCurvedList"/>
    <dgm:cxn modelId="{5C954752-21EB-4EE7-AB29-6A2ECA8D1391}" type="presParOf" srcId="{A96D5F79-BC1F-4DB6-9378-C4492B220F05}" destId="{CA9BE262-CCFC-439D-9066-4CA11AA4C67F}" srcOrd="6" destOrd="0" presId="urn:microsoft.com/office/officeart/2008/layout/VerticalCurvedList"/>
    <dgm:cxn modelId="{F693CE8E-073D-413A-BD92-28AF66805CF4}" type="presParOf" srcId="{CA9BE262-CCFC-439D-9066-4CA11AA4C67F}" destId="{673559B3-1F09-4731-B99A-590197DB9582}" srcOrd="0" destOrd="0" presId="urn:microsoft.com/office/officeart/2008/layout/VerticalCurvedList"/>
    <dgm:cxn modelId="{E24590F4-401D-4396-B7DA-C378BF5EDD45}" type="presParOf" srcId="{A96D5F79-BC1F-4DB6-9378-C4492B220F05}" destId="{5F9107A4-B05E-488F-84C6-5DB853755F5E}" srcOrd="7" destOrd="0" presId="urn:microsoft.com/office/officeart/2008/layout/VerticalCurvedList"/>
    <dgm:cxn modelId="{807043EE-6611-4F23-BB03-D2758CB487F7}" type="presParOf" srcId="{A96D5F79-BC1F-4DB6-9378-C4492B220F05}" destId="{D4980F89-4A8A-4189-AEA9-8C8F49427948}" srcOrd="8" destOrd="0" presId="urn:microsoft.com/office/officeart/2008/layout/VerticalCurvedList"/>
    <dgm:cxn modelId="{7597750F-6939-433D-9898-103AFB738598}" type="presParOf" srcId="{D4980F89-4A8A-4189-AEA9-8C8F49427948}" destId="{73E8A59F-9AD0-4D77-9A1F-AED4D58071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21AF89-6E33-49E6-88A6-FCDD3D7AD994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98B4045-10BD-41E9-9FEC-167BE946C110}">
      <dgm:prSet phldrT="[文本]"/>
      <dgm:spPr/>
      <dgm:t>
        <a:bodyPr/>
        <a:lstStyle/>
        <a:p>
          <a:r>
            <a:rPr lang="zh-CN" altLang="en-US" dirty="0"/>
            <a:t>行内样式</a:t>
          </a:r>
        </a:p>
      </dgm:t>
    </dgm:pt>
    <dgm:pt modelId="{CCAA2C88-45A3-44C0-9E9B-C4FB02DFCE30}" type="parTrans" cxnId="{70B70269-A7F2-4F73-9D95-AF7DAE175DB9}">
      <dgm:prSet/>
      <dgm:spPr/>
      <dgm:t>
        <a:bodyPr/>
        <a:lstStyle/>
        <a:p>
          <a:endParaRPr lang="zh-CN" altLang="en-US"/>
        </a:p>
      </dgm:t>
    </dgm:pt>
    <dgm:pt modelId="{61AA62C7-C0DD-4C90-96FD-3DF52BB4D379}" type="sibTrans" cxnId="{70B70269-A7F2-4F73-9D95-AF7DAE175DB9}">
      <dgm:prSet/>
      <dgm:spPr/>
      <dgm:t>
        <a:bodyPr/>
        <a:lstStyle/>
        <a:p>
          <a:endParaRPr lang="zh-CN" altLang="en-US"/>
        </a:p>
      </dgm:t>
    </dgm:pt>
    <dgm:pt modelId="{B1B747DA-E5F5-4005-9FEE-89A1C39422C9}">
      <dgm:prSet phldrT="[文本]"/>
      <dgm:spPr/>
      <dgm:t>
        <a:bodyPr/>
        <a:lstStyle/>
        <a:p>
          <a:r>
            <a:rPr lang="en-US" altLang="zh-CN" dirty="0"/>
            <a:t>ID</a:t>
          </a:r>
          <a:r>
            <a:rPr lang="zh-CN" altLang="en-US" dirty="0"/>
            <a:t>数量</a:t>
          </a:r>
        </a:p>
      </dgm:t>
    </dgm:pt>
    <dgm:pt modelId="{030F160C-D768-4AFB-ABCC-90C8AFA7A1F4}" type="parTrans" cxnId="{0E8F43B9-3058-4F98-B678-549BFDC6AE5C}">
      <dgm:prSet/>
      <dgm:spPr/>
      <dgm:t>
        <a:bodyPr/>
        <a:lstStyle/>
        <a:p>
          <a:endParaRPr lang="zh-CN" altLang="en-US"/>
        </a:p>
      </dgm:t>
    </dgm:pt>
    <dgm:pt modelId="{0F84C726-6C47-4251-8EAE-42387A1F7309}" type="sibTrans" cxnId="{0E8F43B9-3058-4F98-B678-549BFDC6AE5C}">
      <dgm:prSet/>
      <dgm:spPr/>
      <dgm:t>
        <a:bodyPr/>
        <a:lstStyle/>
        <a:p>
          <a:endParaRPr lang="zh-CN" altLang="en-US"/>
        </a:p>
      </dgm:t>
    </dgm:pt>
    <dgm:pt modelId="{000DCFD8-465B-4D19-8756-4C4B7A1813FF}">
      <dgm:prSet phldrT="[文本]"/>
      <dgm:spPr/>
      <dgm:t>
        <a:bodyPr/>
        <a:lstStyle/>
        <a:p>
          <a:r>
            <a:rPr lang="zh-CN" altLang="en-US" dirty="0"/>
            <a:t>类数量</a:t>
          </a:r>
        </a:p>
      </dgm:t>
    </dgm:pt>
    <dgm:pt modelId="{765999D8-F93F-4B86-B710-F99B5BD2A1B8}" type="parTrans" cxnId="{A42D4D5A-9360-4EE4-A673-2605822ABFF4}">
      <dgm:prSet/>
      <dgm:spPr/>
      <dgm:t>
        <a:bodyPr/>
        <a:lstStyle/>
        <a:p>
          <a:endParaRPr lang="zh-CN" altLang="en-US"/>
        </a:p>
      </dgm:t>
    </dgm:pt>
    <dgm:pt modelId="{40937A71-E598-4EC2-9D6D-528717AD5E46}" type="sibTrans" cxnId="{A42D4D5A-9360-4EE4-A673-2605822ABFF4}">
      <dgm:prSet/>
      <dgm:spPr/>
      <dgm:t>
        <a:bodyPr/>
        <a:lstStyle/>
        <a:p>
          <a:endParaRPr lang="zh-CN" altLang="en-US"/>
        </a:p>
      </dgm:t>
    </dgm:pt>
    <dgm:pt modelId="{1ECC60FA-B5EA-430C-B56B-6598FE1FF544}">
      <dgm:prSet phldrT="[文本]"/>
      <dgm:spPr/>
      <dgm:t>
        <a:bodyPr/>
        <a:lstStyle/>
        <a:p>
          <a:r>
            <a:rPr lang="zh-CN" altLang="en-US" dirty="0"/>
            <a:t>标签名数量</a:t>
          </a:r>
        </a:p>
      </dgm:t>
    </dgm:pt>
    <dgm:pt modelId="{DC70F20E-FF80-4813-9E4D-FAC94208EE7C}" type="parTrans" cxnId="{0EFD7247-DC80-43E1-9B48-987110BD5BE8}">
      <dgm:prSet/>
      <dgm:spPr/>
      <dgm:t>
        <a:bodyPr/>
        <a:lstStyle/>
        <a:p>
          <a:endParaRPr lang="zh-CN" altLang="en-US"/>
        </a:p>
      </dgm:t>
    </dgm:pt>
    <dgm:pt modelId="{106C4EE8-CD42-4AFE-9974-46CDDEFC8E86}" type="sibTrans" cxnId="{0EFD7247-DC80-43E1-9B48-987110BD5BE8}">
      <dgm:prSet/>
      <dgm:spPr/>
      <dgm:t>
        <a:bodyPr/>
        <a:lstStyle/>
        <a:p>
          <a:endParaRPr lang="zh-CN" altLang="en-US"/>
        </a:p>
      </dgm:t>
    </dgm:pt>
    <dgm:pt modelId="{2772B910-FDD2-46F4-9989-6D736C47427F}">
      <dgm:prSet phldrT="[文本]"/>
      <dgm:spPr/>
      <dgm:t>
        <a:bodyPr/>
        <a:lstStyle/>
        <a:p>
          <a:r>
            <a:rPr lang="en-US" altLang="zh-CN" dirty="0"/>
            <a:t>!important</a:t>
          </a:r>
          <a:r>
            <a:rPr lang="zh-CN" altLang="en-US" dirty="0"/>
            <a:t>标记</a:t>
          </a:r>
        </a:p>
      </dgm:t>
    </dgm:pt>
    <dgm:pt modelId="{DF50FA05-D5BF-4676-8F92-C9EAE13C31ED}" type="parTrans" cxnId="{A5BFA251-F2C2-4B33-8151-CED5B87FF59F}">
      <dgm:prSet/>
      <dgm:spPr/>
      <dgm:t>
        <a:bodyPr/>
        <a:lstStyle/>
        <a:p>
          <a:endParaRPr lang="zh-CN" altLang="en-US"/>
        </a:p>
      </dgm:t>
    </dgm:pt>
    <dgm:pt modelId="{E3752D18-E48C-412F-A8C8-3B7A4C8F2396}" type="sibTrans" cxnId="{A5BFA251-F2C2-4B33-8151-CED5B87FF59F}">
      <dgm:prSet/>
      <dgm:spPr/>
      <dgm:t>
        <a:bodyPr/>
        <a:lstStyle/>
        <a:p>
          <a:endParaRPr lang="zh-CN" altLang="en-US"/>
        </a:p>
      </dgm:t>
    </dgm:pt>
    <dgm:pt modelId="{A348BA90-5F09-4FE6-9567-10AF585CBA68}">
      <dgm:prSet phldrT="[文本]"/>
      <dgm:spPr/>
      <dgm:t>
        <a:bodyPr/>
        <a:lstStyle/>
        <a:p>
          <a:r>
            <a:rPr lang="zh-CN" altLang="en-US" dirty="0"/>
            <a:t>出现先后顺序</a:t>
          </a:r>
        </a:p>
      </dgm:t>
    </dgm:pt>
    <dgm:pt modelId="{E452B7D8-F730-4AD4-8D28-9E07350ECD86}" type="parTrans" cxnId="{1F05282E-3EED-48CD-81B8-ED1A2608A1B6}">
      <dgm:prSet/>
      <dgm:spPr/>
      <dgm:t>
        <a:bodyPr/>
        <a:lstStyle/>
        <a:p>
          <a:endParaRPr lang="zh-CN" altLang="en-US"/>
        </a:p>
      </dgm:t>
    </dgm:pt>
    <dgm:pt modelId="{8FBD2DF8-6925-416D-8723-E66AC47F53BA}" type="sibTrans" cxnId="{1F05282E-3EED-48CD-81B8-ED1A2608A1B6}">
      <dgm:prSet/>
      <dgm:spPr/>
      <dgm:t>
        <a:bodyPr/>
        <a:lstStyle/>
        <a:p>
          <a:endParaRPr lang="zh-CN" altLang="en-US"/>
        </a:p>
      </dgm:t>
    </dgm:pt>
    <dgm:pt modelId="{AA8270B6-8022-4C2D-A04B-2642833B7BF9}" type="pres">
      <dgm:prSet presAssocID="{7821AF89-6E33-49E6-88A6-FCDD3D7AD99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96CDB6C-A75B-4F7A-B26C-83D99DE7D444}" type="pres">
      <dgm:prSet presAssocID="{A98B4045-10BD-41E9-9FEC-167BE946C110}" presName="circle1" presStyleLbl="node1" presStyleIdx="0" presStyleCnt="6"/>
      <dgm:spPr/>
    </dgm:pt>
    <dgm:pt modelId="{0D90C26F-55E2-4909-8B17-92007EEA6FB5}" type="pres">
      <dgm:prSet presAssocID="{A98B4045-10BD-41E9-9FEC-167BE946C110}" presName="space" presStyleCnt="0"/>
      <dgm:spPr/>
    </dgm:pt>
    <dgm:pt modelId="{E521391D-1479-4492-A6AC-A26758F30FE8}" type="pres">
      <dgm:prSet presAssocID="{A98B4045-10BD-41E9-9FEC-167BE946C110}" presName="rect1" presStyleLbl="alignAcc1" presStyleIdx="0" presStyleCnt="6"/>
      <dgm:spPr/>
    </dgm:pt>
    <dgm:pt modelId="{21D9AD45-B47C-48F4-B0F9-BA078C9833D4}" type="pres">
      <dgm:prSet presAssocID="{2772B910-FDD2-46F4-9989-6D736C47427F}" presName="vertSpace2" presStyleLbl="node1" presStyleIdx="0" presStyleCnt="6"/>
      <dgm:spPr/>
    </dgm:pt>
    <dgm:pt modelId="{9CD4BA76-87F7-4F14-B4D3-CB5422F8CA4C}" type="pres">
      <dgm:prSet presAssocID="{2772B910-FDD2-46F4-9989-6D736C47427F}" presName="circle2" presStyleLbl="node1" presStyleIdx="1" presStyleCnt="6"/>
      <dgm:spPr/>
    </dgm:pt>
    <dgm:pt modelId="{04097F84-452F-4637-97DF-37114535BAC5}" type="pres">
      <dgm:prSet presAssocID="{2772B910-FDD2-46F4-9989-6D736C47427F}" presName="rect2" presStyleLbl="alignAcc1" presStyleIdx="1" presStyleCnt="6"/>
      <dgm:spPr/>
    </dgm:pt>
    <dgm:pt modelId="{421D7E96-B2C6-4CDA-BD6F-7AD4B4F9D57C}" type="pres">
      <dgm:prSet presAssocID="{B1B747DA-E5F5-4005-9FEE-89A1C39422C9}" presName="vertSpace3" presStyleLbl="node1" presStyleIdx="1" presStyleCnt="6"/>
      <dgm:spPr/>
    </dgm:pt>
    <dgm:pt modelId="{CF0936FB-E850-4E41-B6CB-EDD50EEBD097}" type="pres">
      <dgm:prSet presAssocID="{B1B747DA-E5F5-4005-9FEE-89A1C39422C9}" presName="circle3" presStyleLbl="node1" presStyleIdx="2" presStyleCnt="6"/>
      <dgm:spPr/>
    </dgm:pt>
    <dgm:pt modelId="{8A5F5C23-90F6-491A-989F-5AE063D13046}" type="pres">
      <dgm:prSet presAssocID="{B1B747DA-E5F5-4005-9FEE-89A1C39422C9}" presName="rect3" presStyleLbl="alignAcc1" presStyleIdx="2" presStyleCnt="6"/>
      <dgm:spPr/>
    </dgm:pt>
    <dgm:pt modelId="{6AACDDD4-E75B-485E-BD00-3F9D4C8C033E}" type="pres">
      <dgm:prSet presAssocID="{000DCFD8-465B-4D19-8756-4C4B7A1813FF}" presName="vertSpace4" presStyleLbl="node1" presStyleIdx="2" presStyleCnt="6"/>
      <dgm:spPr/>
    </dgm:pt>
    <dgm:pt modelId="{69E005E3-01F1-4C4D-9F18-574BC9730446}" type="pres">
      <dgm:prSet presAssocID="{000DCFD8-465B-4D19-8756-4C4B7A1813FF}" presName="circle4" presStyleLbl="node1" presStyleIdx="3" presStyleCnt="6"/>
      <dgm:spPr/>
    </dgm:pt>
    <dgm:pt modelId="{4AAA426D-61B4-41B7-8C05-6A75003E828C}" type="pres">
      <dgm:prSet presAssocID="{000DCFD8-465B-4D19-8756-4C4B7A1813FF}" presName="rect4" presStyleLbl="alignAcc1" presStyleIdx="3" presStyleCnt="6"/>
      <dgm:spPr/>
    </dgm:pt>
    <dgm:pt modelId="{F811B611-3786-47FE-9E56-CEF7B3A79DDB}" type="pres">
      <dgm:prSet presAssocID="{1ECC60FA-B5EA-430C-B56B-6598FE1FF544}" presName="vertSpace5" presStyleLbl="node1" presStyleIdx="3" presStyleCnt="6"/>
      <dgm:spPr/>
    </dgm:pt>
    <dgm:pt modelId="{64DBB934-16C4-4755-A326-2F5D9F882312}" type="pres">
      <dgm:prSet presAssocID="{1ECC60FA-B5EA-430C-B56B-6598FE1FF544}" presName="circle5" presStyleLbl="node1" presStyleIdx="4" presStyleCnt="6"/>
      <dgm:spPr/>
    </dgm:pt>
    <dgm:pt modelId="{2D1277B1-1713-469B-AE89-D0D2DB17D23F}" type="pres">
      <dgm:prSet presAssocID="{1ECC60FA-B5EA-430C-B56B-6598FE1FF544}" presName="rect5" presStyleLbl="alignAcc1" presStyleIdx="4" presStyleCnt="6"/>
      <dgm:spPr/>
    </dgm:pt>
    <dgm:pt modelId="{16F5DDCD-5386-4C18-8E3B-A6A16AA2610D}" type="pres">
      <dgm:prSet presAssocID="{A348BA90-5F09-4FE6-9567-10AF585CBA68}" presName="vertSpace6" presStyleLbl="node1" presStyleIdx="4" presStyleCnt="6"/>
      <dgm:spPr/>
    </dgm:pt>
    <dgm:pt modelId="{5413D4D2-0320-499C-B862-8F87238B8435}" type="pres">
      <dgm:prSet presAssocID="{A348BA90-5F09-4FE6-9567-10AF585CBA68}" presName="circle6" presStyleLbl="node1" presStyleIdx="5" presStyleCnt="6"/>
      <dgm:spPr/>
    </dgm:pt>
    <dgm:pt modelId="{B15AC920-13A6-4385-848C-F5BA85156083}" type="pres">
      <dgm:prSet presAssocID="{A348BA90-5F09-4FE6-9567-10AF585CBA68}" presName="rect6" presStyleLbl="alignAcc1" presStyleIdx="5" presStyleCnt="6"/>
      <dgm:spPr/>
    </dgm:pt>
    <dgm:pt modelId="{994F1767-7BF0-4A3E-A080-F1E4B7EE6D65}" type="pres">
      <dgm:prSet presAssocID="{A98B4045-10BD-41E9-9FEC-167BE946C110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27DE1392-D015-4658-8DE7-E0BDE0A4D31F}" type="pres">
      <dgm:prSet presAssocID="{2772B910-FDD2-46F4-9989-6D736C47427F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F0DC70E7-A8D6-4EC2-A7F3-D4F2FF739059}" type="pres">
      <dgm:prSet presAssocID="{B1B747DA-E5F5-4005-9FEE-89A1C39422C9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EE8402FF-3B3F-4567-A448-F6AA96D9B231}" type="pres">
      <dgm:prSet presAssocID="{000DCFD8-465B-4D19-8756-4C4B7A1813FF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D542AE7E-4A46-4F4B-9B38-7A416902735F}" type="pres">
      <dgm:prSet presAssocID="{1ECC60FA-B5EA-430C-B56B-6598FE1FF544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5EB66C1E-6FA2-4A6F-B5F5-B761233DB253}" type="pres">
      <dgm:prSet presAssocID="{A348BA90-5F09-4FE6-9567-10AF585CBA68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1F05282E-3EED-48CD-81B8-ED1A2608A1B6}" srcId="{7821AF89-6E33-49E6-88A6-FCDD3D7AD994}" destId="{A348BA90-5F09-4FE6-9567-10AF585CBA68}" srcOrd="5" destOrd="0" parTransId="{E452B7D8-F730-4AD4-8D28-9E07350ECD86}" sibTransId="{8FBD2DF8-6925-416D-8723-E66AC47F53BA}"/>
    <dgm:cxn modelId="{1B90B834-0255-46AD-A54C-D7CA9FE705C9}" type="presOf" srcId="{A98B4045-10BD-41E9-9FEC-167BE946C110}" destId="{994F1767-7BF0-4A3E-A080-F1E4B7EE6D65}" srcOrd="1" destOrd="0" presId="urn:microsoft.com/office/officeart/2005/8/layout/target3"/>
    <dgm:cxn modelId="{D8624B3F-0E58-40B1-8C6B-EA711C36133F}" type="presOf" srcId="{A98B4045-10BD-41E9-9FEC-167BE946C110}" destId="{E521391D-1479-4492-A6AC-A26758F30FE8}" srcOrd="0" destOrd="0" presId="urn:microsoft.com/office/officeart/2005/8/layout/target3"/>
    <dgm:cxn modelId="{8C83C35E-543C-460A-96F5-403102E124F1}" type="presOf" srcId="{7821AF89-6E33-49E6-88A6-FCDD3D7AD994}" destId="{AA8270B6-8022-4C2D-A04B-2642833B7BF9}" srcOrd="0" destOrd="0" presId="urn:microsoft.com/office/officeart/2005/8/layout/target3"/>
    <dgm:cxn modelId="{F61DFF61-E824-4584-A4CC-FD4C0E014BB7}" type="presOf" srcId="{000DCFD8-465B-4D19-8756-4C4B7A1813FF}" destId="{EE8402FF-3B3F-4567-A448-F6AA96D9B231}" srcOrd="1" destOrd="0" presId="urn:microsoft.com/office/officeart/2005/8/layout/target3"/>
    <dgm:cxn modelId="{0EFD7247-DC80-43E1-9B48-987110BD5BE8}" srcId="{7821AF89-6E33-49E6-88A6-FCDD3D7AD994}" destId="{1ECC60FA-B5EA-430C-B56B-6598FE1FF544}" srcOrd="4" destOrd="0" parTransId="{DC70F20E-FF80-4813-9E4D-FAC94208EE7C}" sibTransId="{106C4EE8-CD42-4AFE-9974-46CDDEFC8E86}"/>
    <dgm:cxn modelId="{70B70269-A7F2-4F73-9D95-AF7DAE175DB9}" srcId="{7821AF89-6E33-49E6-88A6-FCDD3D7AD994}" destId="{A98B4045-10BD-41E9-9FEC-167BE946C110}" srcOrd="0" destOrd="0" parTransId="{CCAA2C88-45A3-44C0-9E9B-C4FB02DFCE30}" sibTransId="{61AA62C7-C0DD-4C90-96FD-3DF52BB4D379}"/>
    <dgm:cxn modelId="{A5BFA251-F2C2-4B33-8151-CED5B87FF59F}" srcId="{7821AF89-6E33-49E6-88A6-FCDD3D7AD994}" destId="{2772B910-FDD2-46F4-9989-6D736C47427F}" srcOrd="1" destOrd="0" parTransId="{DF50FA05-D5BF-4676-8F92-C9EAE13C31ED}" sibTransId="{E3752D18-E48C-412F-A8C8-3B7A4C8F2396}"/>
    <dgm:cxn modelId="{F34A5452-3572-48FA-8B92-A0DCDEF44A66}" type="presOf" srcId="{B1B747DA-E5F5-4005-9FEE-89A1C39422C9}" destId="{8A5F5C23-90F6-491A-989F-5AE063D13046}" srcOrd="0" destOrd="0" presId="urn:microsoft.com/office/officeart/2005/8/layout/target3"/>
    <dgm:cxn modelId="{56690574-288F-418C-AC5A-9DBF3FED7EB2}" type="presOf" srcId="{A348BA90-5F09-4FE6-9567-10AF585CBA68}" destId="{5EB66C1E-6FA2-4A6F-B5F5-B761233DB253}" srcOrd="1" destOrd="0" presId="urn:microsoft.com/office/officeart/2005/8/layout/target3"/>
    <dgm:cxn modelId="{807F8D54-F87E-4508-A240-94DDDE4C149F}" type="presOf" srcId="{1ECC60FA-B5EA-430C-B56B-6598FE1FF544}" destId="{D542AE7E-4A46-4F4B-9B38-7A416902735F}" srcOrd="1" destOrd="0" presId="urn:microsoft.com/office/officeart/2005/8/layout/target3"/>
    <dgm:cxn modelId="{E542B679-4128-48ED-96E3-54CF105F1DAA}" type="presOf" srcId="{2772B910-FDD2-46F4-9989-6D736C47427F}" destId="{27DE1392-D015-4658-8DE7-E0BDE0A4D31F}" srcOrd="1" destOrd="0" presId="urn:microsoft.com/office/officeart/2005/8/layout/target3"/>
    <dgm:cxn modelId="{A42D4D5A-9360-4EE4-A673-2605822ABFF4}" srcId="{7821AF89-6E33-49E6-88A6-FCDD3D7AD994}" destId="{000DCFD8-465B-4D19-8756-4C4B7A1813FF}" srcOrd="3" destOrd="0" parTransId="{765999D8-F93F-4B86-B710-F99B5BD2A1B8}" sibTransId="{40937A71-E598-4EC2-9D6D-528717AD5E46}"/>
    <dgm:cxn modelId="{7CE2D58B-3AEC-4121-942A-407899E528D6}" type="presOf" srcId="{000DCFD8-465B-4D19-8756-4C4B7A1813FF}" destId="{4AAA426D-61B4-41B7-8C05-6A75003E828C}" srcOrd="0" destOrd="0" presId="urn:microsoft.com/office/officeart/2005/8/layout/target3"/>
    <dgm:cxn modelId="{D43B88B2-309C-451E-8C52-EA53FA14E60A}" type="presOf" srcId="{1ECC60FA-B5EA-430C-B56B-6598FE1FF544}" destId="{2D1277B1-1713-469B-AE89-D0D2DB17D23F}" srcOrd="0" destOrd="0" presId="urn:microsoft.com/office/officeart/2005/8/layout/target3"/>
    <dgm:cxn modelId="{0E8F43B9-3058-4F98-B678-549BFDC6AE5C}" srcId="{7821AF89-6E33-49E6-88A6-FCDD3D7AD994}" destId="{B1B747DA-E5F5-4005-9FEE-89A1C39422C9}" srcOrd="2" destOrd="0" parTransId="{030F160C-D768-4AFB-ABCC-90C8AFA7A1F4}" sibTransId="{0F84C726-6C47-4251-8EAE-42387A1F7309}"/>
    <dgm:cxn modelId="{414DE9D7-9311-468D-851A-6F53A97DA243}" type="presOf" srcId="{B1B747DA-E5F5-4005-9FEE-89A1C39422C9}" destId="{F0DC70E7-A8D6-4EC2-A7F3-D4F2FF739059}" srcOrd="1" destOrd="0" presId="urn:microsoft.com/office/officeart/2005/8/layout/target3"/>
    <dgm:cxn modelId="{BFD95AE4-477F-4018-86C5-C0E9E02AE06D}" type="presOf" srcId="{A348BA90-5F09-4FE6-9567-10AF585CBA68}" destId="{B15AC920-13A6-4385-848C-F5BA85156083}" srcOrd="0" destOrd="0" presId="urn:microsoft.com/office/officeart/2005/8/layout/target3"/>
    <dgm:cxn modelId="{6D3320F5-0029-4E9D-B992-10993BCF1C5A}" type="presOf" srcId="{2772B910-FDD2-46F4-9989-6D736C47427F}" destId="{04097F84-452F-4637-97DF-37114535BAC5}" srcOrd="0" destOrd="0" presId="urn:microsoft.com/office/officeart/2005/8/layout/target3"/>
    <dgm:cxn modelId="{8D4A6128-DDE3-4E60-828C-FE71F7742CC9}" type="presParOf" srcId="{AA8270B6-8022-4C2D-A04B-2642833B7BF9}" destId="{C96CDB6C-A75B-4F7A-B26C-83D99DE7D444}" srcOrd="0" destOrd="0" presId="urn:microsoft.com/office/officeart/2005/8/layout/target3"/>
    <dgm:cxn modelId="{48E543A2-4A90-441F-B86B-0493442931BB}" type="presParOf" srcId="{AA8270B6-8022-4C2D-A04B-2642833B7BF9}" destId="{0D90C26F-55E2-4909-8B17-92007EEA6FB5}" srcOrd="1" destOrd="0" presId="urn:microsoft.com/office/officeart/2005/8/layout/target3"/>
    <dgm:cxn modelId="{FA604AC1-9E2F-4B60-A030-A1E97C4E0B31}" type="presParOf" srcId="{AA8270B6-8022-4C2D-A04B-2642833B7BF9}" destId="{E521391D-1479-4492-A6AC-A26758F30FE8}" srcOrd="2" destOrd="0" presId="urn:microsoft.com/office/officeart/2005/8/layout/target3"/>
    <dgm:cxn modelId="{1242D947-1283-471A-BE75-42C450B71AA5}" type="presParOf" srcId="{AA8270B6-8022-4C2D-A04B-2642833B7BF9}" destId="{21D9AD45-B47C-48F4-B0F9-BA078C9833D4}" srcOrd="3" destOrd="0" presId="urn:microsoft.com/office/officeart/2005/8/layout/target3"/>
    <dgm:cxn modelId="{45D34287-7870-4285-B79B-01AD02B7CD58}" type="presParOf" srcId="{AA8270B6-8022-4C2D-A04B-2642833B7BF9}" destId="{9CD4BA76-87F7-4F14-B4D3-CB5422F8CA4C}" srcOrd="4" destOrd="0" presId="urn:microsoft.com/office/officeart/2005/8/layout/target3"/>
    <dgm:cxn modelId="{C1280317-AE09-4A18-A8FB-5E055A35A58F}" type="presParOf" srcId="{AA8270B6-8022-4C2D-A04B-2642833B7BF9}" destId="{04097F84-452F-4637-97DF-37114535BAC5}" srcOrd="5" destOrd="0" presId="urn:microsoft.com/office/officeart/2005/8/layout/target3"/>
    <dgm:cxn modelId="{44A5960B-0BF1-42CC-9B63-28A0B5752D9D}" type="presParOf" srcId="{AA8270B6-8022-4C2D-A04B-2642833B7BF9}" destId="{421D7E96-B2C6-4CDA-BD6F-7AD4B4F9D57C}" srcOrd="6" destOrd="0" presId="urn:microsoft.com/office/officeart/2005/8/layout/target3"/>
    <dgm:cxn modelId="{8AB41044-6D97-4A26-AD65-EB491E880C24}" type="presParOf" srcId="{AA8270B6-8022-4C2D-A04B-2642833B7BF9}" destId="{CF0936FB-E850-4E41-B6CB-EDD50EEBD097}" srcOrd="7" destOrd="0" presId="urn:microsoft.com/office/officeart/2005/8/layout/target3"/>
    <dgm:cxn modelId="{67A9393E-228B-4F08-B5C3-DBCF5F0C3481}" type="presParOf" srcId="{AA8270B6-8022-4C2D-A04B-2642833B7BF9}" destId="{8A5F5C23-90F6-491A-989F-5AE063D13046}" srcOrd="8" destOrd="0" presId="urn:microsoft.com/office/officeart/2005/8/layout/target3"/>
    <dgm:cxn modelId="{4ECF1592-CF81-4329-B44F-8D64138BCBDA}" type="presParOf" srcId="{AA8270B6-8022-4C2D-A04B-2642833B7BF9}" destId="{6AACDDD4-E75B-485E-BD00-3F9D4C8C033E}" srcOrd="9" destOrd="0" presId="urn:microsoft.com/office/officeart/2005/8/layout/target3"/>
    <dgm:cxn modelId="{4EC77FF7-9641-4454-B0C6-4EFD61286EE4}" type="presParOf" srcId="{AA8270B6-8022-4C2D-A04B-2642833B7BF9}" destId="{69E005E3-01F1-4C4D-9F18-574BC9730446}" srcOrd="10" destOrd="0" presId="urn:microsoft.com/office/officeart/2005/8/layout/target3"/>
    <dgm:cxn modelId="{69A94832-8E64-4BBE-B9B5-AED35A8EB27E}" type="presParOf" srcId="{AA8270B6-8022-4C2D-A04B-2642833B7BF9}" destId="{4AAA426D-61B4-41B7-8C05-6A75003E828C}" srcOrd="11" destOrd="0" presId="urn:microsoft.com/office/officeart/2005/8/layout/target3"/>
    <dgm:cxn modelId="{DA7805BD-0B36-4BA2-8C8B-D3B3F4ABB9E9}" type="presParOf" srcId="{AA8270B6-8022-4C2D-A04B-2642833B7BF9}" destId="{F811B611-3786-47FE-9E56-CEF7B3A79DDB}" srcOrd="12" destOrd="0" presId="urn:microsoft.com/office/officeart/2005/8/layout/target3"/>
    <dgm:cxn modelId="{01DA040A-F16D-4AA2-9EB7-22080C6FF9DA}" type="presParOf" srcId="{AA8270B6-8022-4C2D-A04B-2642833B7BF9}" destId="{64DBB934-16C4-4755-A326-2F5D9F882312}" srcOrd="13" destOrd="0" presId="urn:microsoft.com/office/officeart/2005/8/layout/target3"/>
    <dgm:cxn modelId="{A83E3D46-34BB-4727-8725-429837D0FF06}" type="presParOf" srcId="{AA8270B6-8022-4C2D-A04B-2642833B7BF9}" destId="{2D1277B1-1713-469B-AE89-D0D2DB17D23F}" srcOrd="14" destOrd="0" presId="urn:microsoft.com/office/officeart/2005/8/layout/target3"/>
    <dgm:cxn modelId="{867F257A-7996-4AE1-AD03-67ABEF987749}" type="presParOf" srcId="{AA8270B6-8022-4C2D-A04B-2642833B7BF9}" destId="{16F5DDCD-5386-4C18-8E3B-A6A16AA2610D}" srcOrd="15" destOrd="0" presId="urn:microsoft.com/office/officeart/2005/8/layout/target3"/>
    <dgm:cxn modelId="{3AEEDCF5-35D4-4D2C-97C7-F0D269DC3E0C}" type="presParOf" srcId="{AA8270B6-8022-4C2D-A04B-2642833B7BF9}" destId="{5413D4D2-0320-499C-B862-8F87238B8435}" srcOrd="16" destOrd="0" presId="urn:microsoft.com/office/officeart/2005/8/layout/target3"/>
    <dgm:cxn modelId="{3866A32E-57DA-4A1F-9479-474CD4EEAC8E}" type="presParOf" srcId="{AA8270B6-8022-4C2D-A04B-2642833B7BF9}" destId="{B15AC920-13A6-4385-848C-F5BA85156083}" srcOrd="17" destOrd="0" presId="urn:microsoft.com/office/officeart/2005/8/layout/target3"/>
    <dgm:cxn modelId="{84B262A0-E131-47C5-B98F-3BB954AC1464}" type="presParOf" srcId="{AA8270B6-8022-4C2D-A04B-2642833B7BF9}" destId="{994F1767-7BF0-4A3E-A080-F1E4B7EE6D65}" srcOrd="18" destOrd="0" presId="urn:microsoft.com/office/officeart/2005/8/layout/target3"/>
    <dgm:cxn modelId="{29D51C45-672D-47E0-8D9D-7C671E7D2ADD}" type="presParOf" srcId="{AA8270B6-8022-4C2D-A04B-2642833B7BF9}" destId="{27DE1392-D015-4658-8DE7-E0BDE0A4D31F}" srcOrd="19" destOrd="0" presId="urn:microsoft.com/office/officeart/2005/8/layout/target3"/>
    <dgm:cxn modelId="{EC9C4A8A-19AE-4C58-94DA-6919BAA5C546}" type="presParOf" srcId="{AA8270B6-8022-4C2D-A04B-2642833B7BF9}" destId="{F0DC70E7-A8D6-4EC2-A7F3-D4F2FF739059}" srcOrd="20" destOrd="0" presId="urn:microsoft.com/office/officeart/2005/8/layout/target3"/>
    <dgm:cxn modelId="{F043276F-EEBD-4EBB-ACA3-17133D6F0ECA}" type="presParOf" srcId="{AA8270B6-8022-4C2D-A04B-2642833B7BF9}" destId="{EE8402FF-3B3F-4567-A448-F6AA96D9B231}" srcOrd="21" destOrd="0" presId="urn:microsoft.com/office/officeart/2005/8/layout/target3"/>
    <dgm:cxn modelId="{F943448A-3775-4A4F-8F9C-19A3DB49F48C}" type="presParOf" srcId="{AA8270B6-8022-4C2D-A04B-2642833B7BF9}" destId="{D542AE7E-4A46-4F4B-9B38-7A416902735F}" srcOrd="22" destOrd="0" presId="urn:microsoft.com/office/officeart/2005/8/layout/target3"/>
    <dgm:cxn modelId="{D1A87ABB-3D45-4CFF-BC99-85F6CD293B50}" type="presParOf" srcId="{AA8270B6-8022-4C2D-A04B-2642833B7BF9}" destId="{5EB66C1E-6FA2-4A6F-B5F5-B761233DB253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font-size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字号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0A1E5-E74F-4388-9C5E-2FB04C512F6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font-family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字体</a:t>
          </a: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30E34-8FF1-4F05-8A66-7E5537168F55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text-decoration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文字修饰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03A7C-216D-4B6C-809D-99773E71AC46}" type="parTrans" cxnId="{E47B5620-92DA-4443-9183-5D3ED4BAB4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947CDD-2F6B-4124-A76E-23A933B8332A}" type="sibTrans" cxnId="{E47B5620-92DA-4443-9183-5D3ED4BAB4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B685-25B7-40D6-85C9-D252372A79E9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line-height 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行高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2D8A0-E711-4FBC-8146-26FB22836A1B}" type="parTrans" cxnId="{62C5E27B-C746-4326-B233-9B1EBA386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388CC-F0C0-4C7D-97E1-30C03E3265B3}" type="sibTrans" cxnId="{62C5E27B-C746-4326-B233-9B1EBA386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C2A80-8C01-46C3-A142-D02D2A87CF6E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color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字体颜色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C1FA9-617D-4AFB-BA67-CA92AE76C0A0}" type="parTrans" cxnId="{7152B410-1ADA-4710-A34D-0AA8C443D8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F90E6-63A6-4D6C-8624-2CD7227BD3D6}" type="sibTrans" cxnId="{7152B410-1ADA-4710-A34D-0AA8C443D8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F050C5-372E-4D8A-9E66-EC4D84A88D55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text-align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对齐方式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D315E0-E290-473A-B758-B0051BCEB005}" type="parTrans" cxnId="{D958B608-E812-429F-8458-1C76B7BDAB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82D752-F90A-45E6-AEB7-F4EB550850C4}" type="sibTrans" cxnId="{D958B608-E812-429F-8458-1C76B7BDAB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6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6"/>
      <dgm:spPr/>
    </dgm:pt>
    <dgm:pt modelId="{6BF90BDF-FFFB-4D4E-B803-DADBC3ED1F24}" type="pres">
      <dgm:prSet presAssocID="{0C3E4E3B-E78C-4F94-B854-17977078D8FE}" presName="dstNode" presStyleLbl="node1" presStyleIdx="0" presStyleCnt="6"/>
      <dgm:spPr/>
    </dgm:pt>
    <dgm:pt modelId="{8F5A49C1-B850-4989-B4DD-1DB6461FA68C}" type="pres">
      <dgm:prSet presAssocID="{0730A1E5-E74F-4388-9C5E-2FB04C512F64}" presName="text_1" presStyleLbl="node1" presStyleIdx="0" presStyleCnt="6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6"/>
      <dgm:spPr/>
    </dgm:pt>
    <dgm:pt modelId="{F05BAE1B-BDDF-45B8-B537-29200DB788AF}" type="pres">
      <dgm:prSet presAssocID="{E66EC67B-C2B2-418A-B537-5A3C61A55B18}" presName="text_2" presStyleLbl="node1" presStyleIdx="1" presStyleCnt="6">
        <dgm:presLayoutVars>
          <dgm:bulletEnabled val="1"/>
        </dgm:presLayoutVars>
      </dgm:prSet>
      <dgm:spPr/>
    </dgm:pt>
    <dgm:pt modelId="{31FEBF72-BCF3-453A-9466-81C4D9C596A4}" type="pres">
      <dgm:prSet presAssocID="{E66EC67B-C2B2-418A-B537-5A3C61A55B18}" presName="accent_2" presStyleCnt="0"/>
      <dgm:spPr/>
    </dgm:pt>
    <dgm:pt modelId="{D3264C16-A3CD-4CBF-B9F0-3BEAB23873DE}" type="pres">
      <dgm:prSet presAssocID="{E66EC67B-C2B2-418A-B537-5A3C61A55B18}" presName="accentRepeatNode" presStyleLbl="solidFgAcc1" presStyleIdx="1" presStyleCnt="6"/>
      <dgm:spPr/>
    </dgm:pt>
    <dgm:pt modelId="{47B405B1-2EE5-4D80-9400-4A869823102B}" type="pres">
      <dgm:prSet presAssocID="{1D3C2A80-8C01-46C3-A142-D02D2A87CF6E}" presName="text_3" presStyleLbl="node1" presStyleIdx="2" presStyleCnt="6">
        <dgm:presLayoutVars>
          <dgm:bulletEnabled val="1"/>
        </dgm:presLayoutVars>
      </dgm:prSet>
      <dgm:spPr/>
    </dgm:pt>
    <dgm:pt modelId="{41B189FB-D3CA-48F8-A5CA-51114A1E50B0}" type="pres">
      <dgm:prSet presAssocID="{1D3C2A80-8C01-46C3-A142-D02D2A87CF6E}" presName="accent_3" presStyleCnt="0"/>
      <dgm:spPr/>
    </dgm:pt>
    <dgm:pt modelId="{7132221E-DC5E-43EA-B01C-A8FB1AAC59BA}" type="pres">
      <dgm:prSet presAssocID="{1D3C2A80-8C01-46C3-A142-D02D2A87CF6E}" presName="accentRepeatNode" presStyleLbl="solidFgAcc1" presStyleIdx="2" presStyleCnt="6"/>
      <dgm:spPr/>
    </dgm:pt>
    <dgm:pt modelId="{E89299F4-FD20-48FE-906A-B8C24CB3D9F0}" type="pres">
      <dgm:prSet presAssocID="{9B030E34-8FF1-4F05-8A66-7E5537168F55}" presName="text_4" presStyleLbl="node1" presStyleIdx="3" presStyleCnt="6">
        <dgm:presLayoutVars>
          <dgm:bulletEnabled val="1"/>
        </dgm:presLayoutVars>
      </dgm:prSet>
      <dgm:spPr/>
    </dgm:pt>
    <dgm:pt modelId="{44EE8EA2-34DF-4492-89F0-374CDF5D0660}" type="pres">
      <dgm:prSet presAssocID="{9B030E34-8FF1-4F05-8A66-7E5537168F55}" presName="accent_4" presStyleCnt="0"/>
      <dgm:spPr/>
    </dgm:pt>
    <dgm:pt modelId="{673559B3-1F09-4731-B99A-590197DB9582}" type="pres">
      <dgm:prSet presAssocID="{9B030E34-8FF1-4F05-8A66-7E5537168F55}" presName="accentRepeatNode" presStyleLbl="solidFgAcc1" presStyleIdx="3" presStyleCnt="6"/>
      <dgm:spPr/>
    </dgm:pt>
    <dgm:pt modelId="{37B5455E-4E1A-4E03-BE90-BDACE4A2D54C}" type="pres">
      <dgm:prSet presAssocID="{0526B685-25B7-40D6-85C9-D252372A79E9}" presName="text_5" presStyleLbl="node1" presStyleIdx="4" presStyleCnt="6">
        <dgm:presLayoutVars>
          <dgm:bulletEnabled val="1"/>
        </dgm:presLayoutVars>
      </dgm:prSet>
      <dgm:spPr/>
    </dgm:pt>
    <dgm:pt modelId="{91EF0D93-7C2B-4B72-ADE2-544C66B89AC6}" type="pres">
      <dgm:prSet presAssocID="{0526B685-25B7-40D6-85C9-D252372A79E9}" presName="accent_5" presStyleCnt="0"/>
      <dgm:spPr/>
    </dgm:pt>
    <dgm:pt modelId="{73E8A59F-9AD0-4D77-9A1F-AED4D580718B}" type="pres">
      <dgm:prSet presAssocID="{0526B685-25B7-40D6-85C9-D252372A79E9}" presName="accentRepeatNode" presStyleLbl="solidFgAcc1" presStyleIdx="4" presStyleCnt="6"/>
      <dgm:spPr/>
    </dgm:pt>
    <dgm:pt modelId="{23766A84-AB61-4153-9A07-17D26E526D48}" type="pres">
      <dgm:prSet presAssocID="{9BF050C5-372E-4D8A-9E66-EC4D84A88D55}" presName="text_6" presStyleLbl="node1" presStyleIdx="5" presStyleCnt="6">
        <dgm:presLayoutVars>
          <dgm:bulletEnabled val="1"/>
        </dgm:presLayoutVars>
      </dgm:prSet>
      <dgm:spPr/>
    </dgm:pt>
    <dgm:pt modelId="{B95E976D-F63E-4AED-BC58-B752B23B3A13}" type="pres">
      <dgm:prSet presAssocID="{9BF050C5-372E-4D8A-9E66-EC4D84A88D55}" presName="accent_6" presStyleCnt="0"/>
      <dgm:spPr/>
    </dgm:pt>
    <dgm:pt modelId="{BB6758AD-8DE5-4154-957E-DA30E1D2006E}" type="pres">
      <dgm:prSet presAssocID="{9BF050C5-372E-4D8A-9E66-EC4D84A88D55}" presName="accentRepeatNode" presStyleLbl="solidFgAcc1" presStyleIdx="5" presStyleCnt="6"/>
      <dgm:spPr/>
    </dgm:pt>
  </dgm:ptLst>
  <dgm:cxnLst>
    <dgm:cxn modelId="{D958B608-E812-429F-8458-1C76B7BDAB77}" srcId="{0C3E4E3B-E78C-4F94-B854-17977078D8FE}" destId="{9BF050C5-372E-4D8A-9E66-EC4D84A88D55}" srcOrd="5" destOrd="0" parTransId="{C3D315E0-E290-473A-B758-B0051BCEB005}" sibTransId="{0682D752-F90A-45E6-AEB7-F4EB550850C4}"/>
    <dgm:cxn modelId="{7152B410-1ADA-4710-A34D-0AA8C443D8C5}" srcId="{0C3E4E3B-E78C-4F94-B854-17977078D8FE}" destId="{1D3C2A80-8C01-46C3-A142-D02D2A87CF6E}" srcOrd="2" destOrd="0" parTransId="{30BC1FA9-617D-4AFB-BA67-CA92AE76C0A0}" sibTransId="{F5FF90E6-63A6-4D6C-8624-2CD7227BD3D6}"/>
    <dgm:cxn modelId="{CCDC9B14-E74F-4E83-B919-CEB81A9BAEF1}" srcId="{0C3E4E3B-E78C-4F94-B854-17977078D8FE}" destId="{E66EC67B-C2B2-418A-B537-5A3C61A55B18}" srcOrd="1" destOrd="0" parTransId="{46B59AF8-20E8-4F04-B62F-B5F34DD659F3}" sibTransId="{E4178028-BAE7-49EB-94BD-B98D153F0AC8}"/>
    <dgm:cxn modelId="{E47B5620-92DA-4443-9183-5D3ED4BAB4B4}" srcId="{0C3E4E3B-E78C-4F94-B854-17977078D8FE}" destId="{9B030E34-8FF1-4F05-8A66-7E5537168F55}" srcOrd="3" destOrd="0" parTransId="{C5A03A7C-216D-4B6C-809D-99773E71AC46}" sibTransId="{1B947CDD-2F6B-4124-A76E-23A933B8332A}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62C5E27B-C746-4326-B233-9B1EBA386D69}" srcId="{0C3E4E3B-E78C-4F94-B854-17977078D8FE}" destId="{0526B685-25B7-40D6-85C9-D252372A79E9}" srcOrd="4" destOrd="0" parTransId="{BCD2D8A0-E711-4FBC-8146-26FB22836A1B}" sibTransId="{141388CC-F0C0-4C7D-97E1-30C03E3265B3}"/>
    <dgm:cxn modelId="{E0671681-E56C-41FD-BA2D-A2B0032FEC18}" type="presOf" srcId="{1D3C2A80-8C01-46C3-A142-D02D2A87CF6E}" destId="{47B405B1-2EE5-4D80-9400-4A869823102B}" srcOrd="0" destOrd="0" presId="urn:microsoft.com/office/officeart/2008/layout/VerticalCurvedList"/>
    <dgm:cxn modelId="{860E1487-2EE6-4B02-909D-4FAE59BFB123}" type="presOf" srcId="{9B030E34-8FF1-4F05-8A66-7E5537168F55}" destId="{E89299F4-FD20-48FE-906A-B8C24CB3D9F0}" srcOrd="0" destOrd="0" presId="urn:microsoft.com/office/officeart/2008/layout/VerticalCurvedList"/>
    <dgm:cxn modelId="{1FD5C299-5217-4C48-8B1D-9CACFB4282C0}" type="presOf" srcId="{E66EC67B-C2B2-418A-B537-5A3C61A55B18}" destId="{F05BAE1B-BDDF-45B8-B537-29200DB788AF}" srcOrd="0" destOrd="0" presId="urn:microsoft.com/office/officeart/2008/layout/VerticalCurvedList"/>
    <dgm:cxn modelId="{056ED0C6-2710-43A1-8B45-3C4FF0161C9C}" type="presOf" srcId="{9BF050C5-372E-4D8A-9E66-EC4D84A88D55}" destId="{23766A84-AB61-4153-9A07-17D26E526D48}" srcOrd="0" destOrd="0" presId="urn:microsoft.com/office/officeart/2008/layout/VerticalCurvedList"/>
    <dgm:cxn modelId="{EC41E1F3-8E01-4C01-BF49-07EB6A50FEAE}" type="presOf" srcId="{0526B685-25B7-40D6-85C9-D252372A79E9}" destId="{37B5455E-4E1A-4E03-BE90-BDACE4A2D54C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56EC04FF-C856-4A8B-8038-46C9F865B95F}" type="presParOf" srcId="{A96D5F79-BC1F-4DB6-9378-C4492B220F05}" destId="{F05BAE1B-BDDF-45B8-B537-29200DB788AF}" srcOrd="3" destOrd="0" presId="urn:microsoft.com/office/officeart/2008/layout/VerticalCurvedList"/>
    <dgm:cxn modelId="{E6F9B43E-FC95-415C-A2D8-2114C2C450AA}" type="presParOf" srcId="{A96D5F79-BC1F-4DB6-9378-C4492B220F05}" destId="{31FEBF72-BCF3-453A-9466-81C4D9C596A4}" srcOrd="4" destOrd="0" presId="urn:microsoft.com/office/officeart/2008/layout/VerticalCurvedList"/>
    <dgm:cxn modelId="{E1DFB35C-9D43-433C-9146-72FC182A962C}" type="presParOf" srcId="{31FEBF72-BCF3-453A-9466-81C4D9C596A4}" destId="{D3264C16-A3CD-4CBF-B9F0-3BEAB23873DE}" srcOrd="0" destOrd="0" presId="urn:microsoft.com/office/officeart/2008/layout/VerticalCurvedList"/>
    <dgm:cxn modelId="{DF1FB6EF-E608-4BCE-B553-037CB4B42D8C}" type="presParOf" srcId="{A96D5F79-BC1F-4DB6-9378-C4492B220F05}" destId="{47B405B1-2EE5-4D80-9400-4A869823102B}" srcOrd="5" destOrd="0" presId="urn:microsoft.com/office/officeart/2008/layout/VerticalCurvedList"/>
    <dgm:cxn modelId="{D96DE964-B218-4BAE-BAB2-087CE52CD5DF}" type="presParOf" srcId="{A96D5F79-BC1F-4DB6-9378-C4492B220F05}" destId="{41B189FB-D3CA-48F8-A5CA-51114A1E50B0}" srcOrd="6" destOrd="0" presId="urn:microsoft.com/office/officeart/2008/layout/VerticalCurvedList"/>
    <dgm:cxn modelId="{11C48ADB-0B63-405F-A630-00CAC072A26A}" type="presParOf" srcId="{41B189FB-D3CA-48F8-A5CA-51114A1E50B0}" destId="{7132221E-DC5E-43EA-B01C-A8FB1AAC59BA}" srcOrd="0" destOrd="0" presId="urn:microsoft.com/office/officeart/2008/layout/VerticalCurvedList"/>
    <dgm:cxn modelId="{D24B9922-C26E-4367-B407-AF7CA57107FA}" type="presParOf" srcId="{A96D5F79-BC1F-4DB6-9378-C4492B220F05}" destId="{E89299F4-FD20-48FE-906A-B8C24CB3D9F0}" srcOrd="7" destOrd="0" presId="urn:microsoft.com/office/officeart/2008/layout/VerticalCurvedList"/>
    <dgm:cxn modelId="{2C7DDD5D-3D1C-450D-9DC4-2BA5C3EA0B08}" type="presParOf" srcId="{A96D5F79-BC1F-4DB6-9378-C4492B220F05}" destId="{44EE8EA2-34DF-4492-89F0-374CDF5D0660}" srcOrd="8" destOrd="0" presId="urn:microsoft.com/office/officeart/2008/layout/VerticalCurvedList"/>
    <dgm:cxn modelId="{3439383C-6E85-4E8F-9447-7C9C92E5C2AD}" type="presParOf" srcId="{44EE8EA2-34DF-4492-89F0-374CDF5D0660}" destId="{673559B3-1F09-4731-B99A-590197DB9582}" srcOrd="0" destOrd="0" presId="urn:microsoft.com/office/officeart/2008/layout/VerticalCurvedList"/>
    <dgm:cxn modelId="{6CE94F19-B1A6-49DD-9BD8-A9E28862E024}" type="presParOf" srcId="{A96D5F79-BC1F-4DB6-9378-C4492B220F05}" destId="{37B5455E-4E1A-4E03-BE90-BDACE4A2D54C}" srcOrd="9" destOrd="0" presId="urn:microsoft.com/office/officeart/2008/layout/VerticalCurvedList"/>
    <dgm:cxn modelId="{2E146F4B-74CD-422E-B8BE-8F531488B69B}" type="presParOf" srcId="{A96D5F79-BC1F-4DB6-9378-C4492B220F05}" destId="{91EF0D93-7C2B-4B72-ADE2-544C66B89AC6}" srcOrd="10" destOrd="0" presId="urn:microsoft.com/office/officeart/2008/layout/VerticalCurvedList"/>
    <dgm:cxn modelId="{141EF142-6A25-46DE-8CEB-8F75236BCD78}" type="presParOf" srcId="{91EF0D93-7C2B-4B72-ADE2-544C66B89AC6}" destId="{73E8A59F-9AD0-4D77-9A1F-AED4D580718B}" srcOrd="0" destOrd="0" presId="urn:microsoft.com/office/officeart/2008/layout/VerticalCurvedList"/>
    <dgm:cxn modelId="{0A2B61B3-005D-43F8-87D7-954C0CE2E53E}" type="presParOf" srcId="{A96D5F79-BC1F-4DB6-9378-C4492B220F05}" destId="{23766A84-AB61-4153-9A07-17D26E526D48}" srcOrd="11" destOrd="0" presId="urn:microsoft.com/office/officeart/2008/layout/VerticalCurvedList"/>
    <dgm:cxn modelId="{AA56B568-06CA-4BED-A4FD-9D4506625A06}" type="presParOf" srcId="{A96D5F79-BC1F-4DB6-9378-C4492B220F05}" destId="{B95E976D-F63E-4AED-BC58-B752B23B3A13}" srcOrd="12" destOrd="0" presId="urn:microsoft.com/office/officeart/2008/layout/VerticalCurvedList"/>
    <dgm:cxn modelId="{35ED6EB1-BE60-4AFF-8087-39F1A0EC3B42}" type="presParOf" srcId="{B95E976D-F63E-4AED-BC58-B752B23B3A13}" destId="{BB6758AD-8DE5-4154-957E-DA30E1D200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6EC67B-C2B2-418A-B537-5A3C61A55B18}">
      <dgm:prSet phldrT="[文本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background-image</a:t>
          </a:r>
          <a:r>
            <a:rPr lang="en-US" altLang="zh-CN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背景图片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59AF8-20E8-4F04-B62F-B5F34DD659F3}" type="par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8028-BAE7-49EB-94BD-B98D153F0AC8}" type="sibTrans" cxnId="{CCDC9B14-E74F-4E83-B919-CEB81A9BAE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0A1E5-E74F-4388-9C5E-2FB04C512F64}">
      <dgm:prSet phldrT="[文本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background-color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背景颜色</a:t>
          </a: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C2A80-8C01-46C3-A142-D02D2A87CF6E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background-repeat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平铺模式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C1FA9-617D-4AFB-BA67-CA92AE76C0A0}" type="parTrans" cxnId="{7152B410-1ADA-4710-A34D-0AA8C443D8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F90E6-63A6-4D6C-8624-2CD7227BD3D6}" type="sibTrans" cxnId="{7152B410-1ADA-4710-A34D-0AA8C443D8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3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3"/>
      <dgm:spPr/>
    </dgm:pt>
    <dgm:pt modelId="{6BF90BDF-FFFB-4D4E-B803-DADBC3ED1F24}" type="pres">
      <dgm:prSet presAssocID="{0C3E4E3B-E78C-4F94-B854-17977078D8FE}" presName="dstNode" presStyleLbl="node1" presStyleIdx="0" presStyleCnt="3"/>
      <dgm:spPr/>
    </dgm:pt>
    <dgm:pt modelId="{8F5A49C1-B850-4989-B4DD-1DB6461FA68C}" type="pres">
      <dgm:prSet presAssocID="{0730A1E5-E74F-4388-9C5E-2FB04C512F64}" presName="text_1" presStyleLbl="node1" presStyleIdx="0" presStyleCnt="3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3"/>
      <dgm:spPr/>
    </dgm:pt>
    <dgm:pt modelId="{F05BAE1B-BDDF-45B8-B537-29200DB788AF}" type="pres">
      <dgm:prSet presAssocID="{E66EC67B-C2B2-418A-B537-5A3C61A55B18}" presName="text_2" presStyleLbl="node1" presStyleIdx="1" presStyleCnt="3">
        <dgm:presLayoutVars>
          <dgm:bulletEnabled val="1"/>
        </dgm:presLayoutVars>
      </dgm:prSet>
      <dgm:spPr/>
    </dgm:pt>
    <dgm:pt modelId="{31FEBF72-BCF3-453A-9466-81C4D9C596A4}" type="pres">
      <dgm:prSet presAssocID="{E66EC67B-C2B2-418A-B537-5A3C61A55B18}" presName="accent_2" presStyleCnt="0"/>
      <dgm:spPr/>
    </dgm:pt>
    <dgm:pt modelId="{D3264C16-A3CD-4CBF-B9F0-3BEAB23873DE}" type="pres">
      <dgm:prSet presAssocID="{E66EC67B-C2B2-418A-B537-5A3C61A55B18}" presName="accentRepeatNode" presStyleLbl="solidFgAcc1" presStyleIdx="1" presStyleCnt="3"/>
      <dgm:spPr/>
    </dgm:pt>
    <dgm:pt modelId="{47B405B1-2EE5-4D80-9400-4A869823102B}" type="pres">
      <dgm:prSet presAssocID="{1D3C2A80-8C01-46C3-A142-D02D2A87CF6E}" presName="text_3" presStyleLbl="node1" presStyleIdx="2" presStyleCnt="3">
        <dgm:presLayoutVars>
          <dgm:bulletEnabled val="1"/>
        </dgm:presLayoutVars>
      </dgm:prSet>
      <dgm:spPr/>
    </dgm:pt>
    <dgm:pt modelId="{41B189FB-D3CA-48F8-A5CA-51114A1E50B0}" type="pres">
      <dgm:prSet presAssocID="{1D3C2A80-8C01-46C3-A142-D02D2A87CF6E}" presName="accent_3" presStyleCnt="0"/>
      <dgm:spPr/>
    </dgm:pt>
    <dgm:pt modelId="{7132221E-DC5E-43EA-B01C-A8FB1AAC59BA}" type="pres">
      <dgm:prSet presAssocID="{1D3C2A80-8C01-46C3-A142-D02D2A87CF6E}" presName="accentRepeatNode" presStyleLbl="solidFgAcc1" presStyleIdx="2" presStyleCnt="3"/>
      <dgm:spPr/>
    </dgm:pt>
  </dgm:ptLst>
  <dgm:cxnLst>
    <dgm:cxn modelId="{7152B410-1ADA-4710-A34D-0AA8C443D8C5}" srcId="{0C3E4E3B-E78C-4F94-B854-17977078D8FE}" destId="{1D3C2A80-8C01-46C3-A142-D02D2A87CF6E}" srcOrd="2" destOrd="0" parTransId="{30BC1FA9-617D-4AFB-BA67-CA92AE76C0A0}" sibTransId="{F5FF90E6-63A6-4D6C-8624-2CD7227BD3D6}"/>
    <dgm:cxn modelId="{CCDC9B14-E74F-4E83-B919-CEB81A9BAEF1}" srcId="{0C3E4E3B-E78C-4F94-B854-17977078D8FE}" destId="{E66EC67B-C2B2-418A-B537-5A3C61A55B18}" srcOrd="1" destOrd="0" parTransId="{46B59AF8-20E8-4F04-B62F-B5F34DD659F3}" sibTransId="{E4178028-BAE7-49EB-94BD-B98D153F0AC8}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E0671681-E56C-41FD-BA2D-A2B0032FEC18}" type="presOf" srcId="{1D3C2A80-8C01-46C3-A142-D02D2A87CF6E}" destId="{47B405B1-2EE5-4D80-9400-4A869823102B}" srcOrd="0" destOrd="0" presId="urn:microsoft.com/office/officeart/2008/layout/VerticalCurvedList"/>
    <dgm:cxn modelId="{1FD5C299-5217-4C48-8B1D-9CACFB4282C0}" type="presOf" srcId="{E66EC67B-C2B2-418A-B537-5A3C61A55B18}" destId="{F05BAE1B-BDDF-45B8-B537-29200DB788AF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56EC04FF-C856-4A8B-8038-46C9F865B95F}" type="presParOf" srcId="{A96D5F79-BC1F-4DB6-9378-C4492B220F05}" destId="{F05BAE1B-BDDF-45B8-B537-29200DB788AF}" srcOrd="3" destOrd="0" presId="urn:microsoft.com/office/officeart/2008/layout/VerticalCurvedList"/>
    <dgm:cxn modelId="{E6F9B43E-FC95-415C-A2D8-2114C2C450AA}" type="presParOf" srcId="{A96D5F79-BC1F-4DB6-9378-C4492B220F05}" destId="{31FEBF72-BCF3-453A-9466-81C4D9C596A4}" srcOrd="4" destOrd="0" presId="urn:microsoft.com/office/officeart/2008/layout/VerticalCurvedList"/>
    <dgm:cxn modelId="{E1DFB35C-9D43-433C-9146-72FC182A962C}" type="presParOf" srcId="{31FEBF72-BCF3-453A-9466-81C4D9C596A4}" destId="{D3264C16-A3CD-4CBF-B9F0-3BEAB23873DE}" srcOrd="0" destOrd="0" presId="urn:microsoft.com/office/officeart/2008/layout/VerticalCurvedList"/>
    <dgm:cxn modelId="{DF1FB6EF-E608-4BCE-B553-037CB4B42D8C}" type="presParOf" srcId="{A96D5F79-BC1F-4DB6-9378-C4492B220F05}" destId="{47B405B1-2EE5-4D80-9400-4A869823102B}" srcOrd="5" destOrd="0" presId="urn:microsoft.com/office/officeart/2008/layout/VerticalCurvedList"/>
    <dgm:cxn modelId="{D96DE964-B218-4BAE-BAB2-087CE52CD5DF}" type="presParOf" srcId="{A96D5F79-BC1F-4DB6-9378-C4492B220F05}" destId="{41B189FB-D3CA-48F8-A5CA-51114A1E50B0}" srcOrd="6" destOrd="0" presId="urn:microsoft.com/office/officeart/2008/layout/VerticalCurvedList"/>
    <dgm:cxn modelId="{11C48ADB-0B63-405F-A630-00CAC072A26A}" type="presParOf" srcId="{41B189FB-D3CA-48F8-A5CA-51114A1E50B0}" destId="{7132221E-DC5E-43EA-B01C-A8FB1AAC59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30A1E5-E74F-4388-9C5E-2FB04C512F64}">
      <dgm:prSet phldrT="[文本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a:link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未访问</a:t>
          </a:r>
        </a:p>
      </dgm:t>
    </dgm:pt>
    <dgm:pt modelId="{704ADC17-4625-4931-9216-495C2FBD101B}" type="par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48E4F-A8B8-4E46-8289-38CBE4086814}" type="sibTrans" cxnId="{77224F35-E39D-40FF-AA0B-CCEDB7BBB2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99021-45B2-4464-AD1D-1FC4ACB6B429}">
      <dgm:prSet phldrT="[文本]" custT="1"/>
      <dgm:spPr/>
      <dgm:t>
        <a:bodyPr/>
        <a:lstStyle/>
        <a:p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a:visited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用户已访问</a:t>
          </a:r>
        </a:p>
      </dgm:t>
    </dgm:pt>
    <dgm:pt modelId="{5D37A333-E5FB-423A-93BA-A6FBC441092C}" type="parTrans" cxnId="{39E3C827-60A1-4417-93C7-9FE942064B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53F6C-0045-49AF-8197-79FA774CD5D3}" type="sibTrans" cxnId="{39E3C827-60A1-4417-93C7-9FE942064B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2EB325-A9C0-418F-B60E-DF9AF6F33940}">
      <dgm:prSet phldrT="[文本]" custT="1"/>
      <dgm:spPr/>
      <dgm:t>
        <a:bodyPr/>
        <a:lstStyle/>
        <a:p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a:hover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鼠标接触瞬间</a:t>
          </a:r>
        </a:p>
      </dgm:t>
    </dgm:pt>
    <dgm:pt modelId="{5987CA01-4C70-4A19-B2DF-32F7DE177AEE}" type="parTrans" cxnId="{E5706F33-4678-4226-BA0C-F29E93CB50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4AECE6-2F5F-40C6-9D55-8E8C6FF6805B}" type="sibTrans" cxnId="{E5706F33-4678-4226-BA0C-F29E93CB50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CC957-5559-463F-A53B-EB5B1CB4E9A3}">
      <dgm:prSet phldrT="[文本]" custT="1"/>
      <dgm:spPr/>
      <dgm:t>
        <a:bodyPr/>
        <a:lstStyle/>
        <a:p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a:active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鼠标点击瞬间</a:t>
          </a:r>
        </a:p>
      </dgm:t>
    </dgm:pt>
    <dgm:pt modelId="{BB1C7831-B5E9-4067-B3D3-55CCE957566A}" type="parTrans" cxnId="{59684C60-AE16-4F3D-8B8B-1588DC524B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BED0A3-FFC5-45DD-B3C1-302F770951D7}" type="sibTrans" cxnId="{59684C60-AE16-4F3D-8B8B-1588DC524B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4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4"/>
      <dgm:spPr/>
    </dgm:pt>
    <dgm:pt modelId="{6BF90BDF-FFFB-4D4E-B803-DADBC3ED1F24}" type="pres">
      <dgm:prSet presAssocID="{0C3E4E3B-E78C-4F94-B854-17977078D8FE}" presName="dstNode" presStyleLbl="node1" presStyleIdx="0" presStyleCnt="4"/>
      <dgm:spPr/>
    </dgm:pt>
    <dgm:pt modelId="{8F5A49C1-B850-4989-B4DD-1DB6461FA68C}" type="pres">
      <dgm:prSet presAssocID="{0730A1E5-E74F-4388-9C5E-2FB04C512F64}" presName="text_1" presStyleLbl="node1" presStyleIdx="0" presStyleCnt="4">
        <dgm:presLayoutVars>
          <dgm:bulletEnabled val="1"/>
        </dgm:presLayoutVars>
      </dgm:prSet>
      <dgm:spPr/>
    </dgm:pt>
    <dgm:pt modelId="{980EC611-C12A-4A26-A902-E43AC38DE5CB}" type="pres">
      <dgm:prSet presAssocID="{0730A1E5-E74F-4388-9C5E-2FB04C512F64}" presName="accent_1" presStyleCnt="0"/>
      <dgm:spPr/>
    </dgm:pt>
    <dgm:pt modelId="{0D9332D6-F0BF-4079-84E1-8F56B184442B}" type="pres">
      <dgm:prSet presAssocID="{0730A1E5-E74F-4388-9C5E-2FB04C512F64}" presName="accentRepeatNode" presStyleLbl="solidFgAcc1" presStyleIdx="0" presStyleCnt="4"/>
      <dgm:spPr/>
    </dgm:pt>
    <dgm:pt modelId="{8419DAAA-19BE-4533-BE8A-1F28E989F899}" type="pres">
      <dgm:prSet presAssocID="{AB699021-45B2-4464-AD1D-1FC4ACB6B429}" presName="text_2" presStyleLbl="node1" presStyleIdx="1" presStyleCnt="4">
        <dgm:presLayoutVars>
          <dgm:bulletEnabled val="1"/>
        </dgm:presLayoutVars>
      </dgm:prSet>
      <dgm:spPr/>
    </dgm:pt>
    <dgm:pt modelId="{178E002D-9736-4632-A6FF-9E7C1C16CA6F}" type="pres">
      <dgm:prSet presAssocID="{AB699021-45B2-4464-AD1D-1FC4ACB6B429}" presName="accent_2" presStyleCnt="0"/>
      <dgm:spPr/>
    </dgm:pt>
    <dgm:pt modelId="{703ECA3F-8397-4E20-9F6B-DC9FB972D1A4}" type="pres">
      <dgm:prSet presAssocID="{AB699021-45B2-4464-AD1D-1FC4ACB6B429}" presName="accentRepeatNode" presStyleLbl="solidFgAcc1" presStyleIdx="1" presStyleCnt="4"/>
      <dgm:spPr/>
    </dgm:pt>
    <dgm:pt modelId="{36E1BD25-4B92-4623-A872-408668A3E74C}" type="pres">
      <dgm:prSet presAssocID="{7B2EB325-A9C0-418F-B60E-DF9AF6F33940}" presName="text_3" presStyleLbl="node1" presStyleIdx="2" presStyleCnt="4">
        <dgm:presLayoutVars>
          <dgm:bulletEnabled val="1"/>
        </dgm:presLayoutVars>
      </dgm:prSet>
      <dgm:spPr/>
    </dgm:pt>
    <dgm:pt modelId="{D2578005-53FD-4C6D-B3E4-CAA49B8B5F92}" type="pres">
      <dgm:prSet presAssocID="{7B2EB325-A9C0-418F-B60E-DF9AF6F33940}" presName="accent_3" presStyleCnt="0"/>
      <dgm:spPr/>
    </dgm:pt>
    <dgm:pt modelId="{2B010F79-1B9E-4ABC-BE71-B251D5F3579E}" type="pres">
      <dgm:prSet presAssocID="{7B2EB325-A9C0-418F-B60E-DF9AF6F33940}" presName="accentRepeatNode" presStyleLbl="solidFgAcc1" presStyleIdx="2" presStyleCnt="4"/>
      <dgm:spPr/>
    </dgm:pt>
    <dgm:pt modelId="{6D750628-0D88-44F8-8CC4-039530D8B30F}" type="pres">
      <dgm:prSet presAssocID="{10CCC957-5559-463F-A53B-EB5B1CB4E9A3}" presName="text_4" presStyleLbl="node1" presStyleIdx="3" presStyleCnt="4">
        <dgm:presLayoutVars>
          <dgm:bulletEnabled val="1"/>
        </dgm:presLayoutVars>
      </dgm:prSet>
      <dgm:spPr/>
    </dgm:pt>
    <dgm:pt modelId="{1047ADA3-C61C-4CE2-8750-324AFD679281}" type="pres">
      <dgm:prSet presAssocID="{10CCC957-5559-463F-A53B-EB5B1CB4E9A3}" presName="accent_4" presStyleCnt="0"/>
      <dgm:spPr/>
    </dgm:pt>
    <dgm:pt modelId="{CF646FF5-1DF2-44D1-9A85-36BD6A25B34A}" type="pres">
      <dgm:prSet presAssocID="{10CCC957-5559-463F-A53B-EB5B1CB4E9A3}" presName="accentRepeatNode" presStyleLbl="solidFgAcc1" presStyleIdx="3" presStyleCnt="4"/>
      <dgm:spPr/>
    </dgm:pt>
  </dgm:ptLst>
  <dgm:cxnLst>
    <dgm:cxn modelId="{39E3C827-60A1-4417-93C7-9FE942064B5F}" srcId="{0C3E4E3B-E78C-4F94-B854-17977078D8FE}" destId="{AB699021-45B2-4464-AD1D-1FC4ACB6B429}" srcOrd="1" destOrd="0" parTransId="{5D37A333-E5FB-423A-93BA-A6FBC441092C}" sibTransId="{8A553F6C-0045-49AF-8197-79FA774CD5D3}"/>
    <dgm:cxn modelId="{E5706F33-4678-4226-BA0C-F29E93CB506B}" srcId="{0C3E4E3B-E78C-4F94-B854-17977078D8FE}" destId="{7B2EB325-A9C0-418F-B60E-DF9AF6F33940}" srcOrd="2" destOrd="0" parTransId="{5987CA01-4C70-4A19-B2DF-32F7DE177AEE}" sibTransId="{4A4AECE6-2F5F-40C6-9D55-8E8C6FF6805B}"/>
    <dgm:cxn modelId="{96A31834-E9DC-4575-8EA1-1816A766CDCB}" type="presOf" srcId="{10CCC957-5559-463F-A53B-EB5B1CB4E9A3}" destId="{6D750628-0D88-44F8-8CC4-039530D8B30F}" srcOrd="0" destOrd="0" presId="urn:microsoft.com/office/officeart/2008/layout/VerticalCurvedList"/>
    <dgm:cxn modelId="{77224F35-E39D-40FF-AA0B-CCEDB7BBB23C}" srcId="{0C3E4E3B-E78C-4F94-B854-17977078D8FE}" destId="{0730A1E5-E74F-4388-9C5E-2FB04C512F64}" srcOrd="0" destOrd="0" parTransId="{704ADC17-4625-4931-9216-495C2FBD101B}" sibTransId="{1DA48E4F-A8B8-4E46-8289-38CBE4086814}"/>
    <dgm:cxn modelId="{59684C60-AE16-4F3D-8B8B-1588DC524B4B}" srcId="{0C3E4E3B-E78C-4F94-B854-17977078D8FE}" destId="{10CCC957-5559-463F-A53B-EB5B1CB4E9A3}" srcOrd="3" destOrd="0" parTransId="{BB1C7831-B5E9-4067-B3D3-55CCE957566A}" sibTransId="{62BED0A3-FFC5-45DD-B3C1-302F770951D7}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39636B47-A3EA-4667-9CCA-336CBAF8507D}" type="presOf" srcId="{1DA48E4F-A8B8-4E46-8289-38CBE4086814}" destId="{759F52E5-33DF-432D-8564-02E07BC9345F}" srcOrd="0" destOrd="0" presId="urn:microsoft.com/office/officeart/2008/layout/VerticalCurvedList"/>
    <dgm:cxn modelId="{96A3D66E-FBD1-4468-A752-C4AF14571F68}" type="presOf" srcId="{0730A1E5-E74F-4388-9C5E-2FB04C512F64}" destId="{8F5A49C1-B850-4989-B4DD-1DB6461FA68C}" srcOrd="0" destOrd="0" presId="urn:microsoft.com/office/officeart/2008/layout/VerticalCurvedList"/>
    <dgm:cxn modelId="{EDBA9B51-6C2C-4E4D-BDAE-BAD412CDB3AB}" type="presOf" srcId="{AB699021-45B2-4464-AD1D-1FC4ACB6B429}" destId="{8419DAAA-19BE-4533-BE8A-1F28E989F899}" srcOrd="0" destOrd="0" presId="urn:microsoft.com/office/officeart/2008/layout/VerticalCurvedList"/>
    <dgm:cxn modelId="{4A20CB9F-1C3C-4536-A37B-E370E57FBACC}" type="presOf" srcId="{7B2EB325-A9C0-418F-B60E-DF9AF6F33940}" destId="{36E1BD25-4B92-4623-A872-408668A3E74C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01C37346-482F-4644-A21D-3679DC05DF78}" type="presParOf" srcId="{A96D5F79-BC1F-4DB6-9378-C4492B220F05}" destId="{8F5A49C1-B850-4989-B4DD-1DB6461FA68C}" srcOrd="1" destOrd="0" presId="urn:microsoft.com/office/officeart/2008/layout/VerticalCurvedList"/>
    <dgm:cxn modelId="{7597F0D6-CEEF-408C-BC83-D08888F3B85E}" type="presParOf" srcId="{A96D5F79-BC1F-4DB6-9378-C4492B220F05}" destId="{980EC611-C12A-4A26-A902-E43AC38DE5CB}" srcOrd="2" destOrd="0" presId="urn:microsoft.com/office/officeart/2008/layout/VerticalCurvedList"/>
    <dgm:cxn modelId="{8338BAC4-9BEB-471B-B743-D7DA1F1D1C41}" type="presParOf" srcId="{980EC611-C12A-4A26-A902-E43AC38DE5CB}" destId="{0D9332D6-F0BF-4079-84E1-8F56B184442B}" srcOrd="0" destOrd="0" presId="urn:microsoft.com/office/officeart/2008/layout/VerticalCurvedList"/>
    <dgm:cxn modelId="{8E55527B-5248-40B2-90A8-D2CE5619FB31}" type="presParOf" srcId="{A96D5F79-BC1F-4DB6-9378-C4492B220F05}" destId="{8419DAAA-19BE-4533-BE8A-1F28E989F899}" srcOrd="3" destOrd="0" presId="urn:microsoft.com/office/officeart/2008/layout/VerticalCurvedList"/>
    <dgm:cxn modelId="{EC0B1117-A0F3-4CF1-BB69-44E32E2F5BEC}" type="presParOf" srcId="{A96D5F79-BC1F-4DB6-9378-C4492B220F05}" destId="{178E002D-9736-4632-A6FF-9E7C1C16CA6F}" srcOrd="4" destOrd="0" presId="urn:microsoft.com/office/officeart/2008/layout/VerticalCurvedList"/>
    <dgm:cxn modelId="{839DC738-275F-4152-B943-5ED00D0119A7}" type="presParOf" srcId="{178E002D-9736-4632-A6FF-9E7C1C16CA6F}" destId="{703ECA3F-8397-4E20-9F6B-DC9FB972D1A4}" srcOrd="0" destOrd="0" presId="urn:microsoft.com/office/officeart/2008/layout/VerticalCurvedList"/>
    <dgm:cxn modelId="{81EF15E9-54BE-408D-9EFB-436D7F2DDB06}" type="presParOf" srcId="{A96D5F79-BC1F-4DB6-9378-C4492B220F05}" destId="{36E1BD25-4B92-4623-A872-408668A3E74C}" srcOrd="5" destOrd="0" presId="urn:microsoft.com/office/officeart/2008/layout/VerticalCurvedList"/>
    <dgm:cxn modelId="{D6460419-288C-4FD4-B4A1-2ED27FC0733E}" type="presParOf" srcId="{A96D5F79-BC1F-4DB6-9378-C4492B220F05}" destId="{D2578005-53FD-4C6D-B3E4-CAA49B8B5F92}" srcOrd="6" destOrd="0" presId="urn:microsoft.com/office/officeart/2008/layout/VerticalCurvedList"/>
    <dgm:cxn modelId="{9F612542-4704-4B19-8600-FE456C27A28A}" type="presParOf" srcId="{D2578005-53FD-4C6D-B3E4-CAA49B8B5F92}" destId="{2B010F79-1B9E-4ABC-BE71-B251D5F3579E}" srcOrd="0" destOrd="0" presId="urn:microsoft.com/office/officeart/2008/layout/VerticalCurvedList"/>
    <dgm:cxn modelId="{56711F04-3F65-4F15-8FB6-9D71FC75C866}" type="presParOf" srcId="{A96D5F79-BC1F-4DB6-9378-C4492B220F05}" destId="{6D750628-0D88-44F8-8CC4-039530D8B30F}" srcOrd="7" destOrd="0" presId="urn:microsoft.com/office/officeart/2008/layout/VerticalCurvedList"/>
    <dgm:cxn modelId="{8EFF5E42-7CDF-498F-A4E2-013BC46F95A9}" type="presParOf" srcId="{A96D5F79-BC1F-4DB6-9378-C4492B220F05}" destId="{1047ADA3-C61C-4CE2-8750-324AFD679281}" srcOrd="8" destOrd="0" presId="urn:microsoft.com/office/officeart/2008/layout/VerticalCurvedList"/>
    <dgm:cxn modelId="{A671FB6F-795C-4D39-B209-8441EEE37AB2}" type="presParOf" srcId="{1047ADA3-C61C-4CE2-8750-324AFD679281}" destId="{CF646FF5-1DF2-44D1-9A85-36BD6A25B3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0180-3CD3-4B1B-9B2E-1BF20F5F1D36}">
      <dsp:nvSpPr>
        <dsp:cNvPr id="0" name=""/>
        <dsp:cNvSpPr/>
      </dsp:nvSpPr>
      <dsp:spPr>
        <a:xfrm>
          <a:off x="460128" y="312440"/>
          <a:ext cx="3844141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.class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选择类</a:t>
          </a:r>
        </a:p>
      </dsp:txBody>
      <dsp:txXfrm>
        <a:off x="460128" y="312440"/>
        <a:ext cx="3844141" cy="625205"/>
      </dsp:txXfrm>
    </dsp:sp>
    <dsp:sp modelId="{D3264C16-A3CD-4CBF-B9F0-3BEAB23873D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A2ECB-6400-4DC4-834B-13B63D5D8D76}">
      <dsp:nvSpPr>
        <dsp:cNvPr id="0" name=""/>
        <dsp:cNvSpPr/>
      </dsp:nvSpPr>
      <dsp:spPr>
        <a:xfrm>
          <a:off x="818573" y="1250411"/>
          <a:ext cx="3485697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#id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选择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8573" y="1250411"/>
        <a:ext cx="3485697" cy="625205"/>
      </dsp:txXfrm>
    </dsp:sp>
    <dsp:sp modelId="{92B8ADC0-06EE-4225-B353-AB00FC3D4295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D93E-D6D0-4C42-A0CA-9A9BD8C35F9F}">
      <dsp:nvSpPr>
        <dsp:cNvPr id="0" name=""/>
        <dsp:cNvSpPr/>
      </dsp:nvSpPr>
      <dsp:spPr>
        <a:xfrm>
          <a:off x="818573" y="2188382"/>
          <a:ext cx="3485697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 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标签元素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818573" y="2188382"/>
        <a:ext cx="3485697" cy="625205"/>
      </dsp:txXfrm>
    </dsp:sp>
    <dsp:sp modelId="{7DFA2DFB-581E-415D-9A23-0811CD64E7E8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1B8B1-41FE-4313-AAF8-75595B593157}">
      <dsp:nvSpPr>
        <dsp:cNvPr id="0" name=""/>
        <dsp:cNvSpPr/>
      </dsp:nvSpPr>
      <dsp:spPr>
        <a:xfrm>
          <a:off x="460128" y="3126353"/>
          <a:ext cx="3844141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* 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选择所有元素</a:t>
          </a:r>
        </a:p>
      </dsp:txBody>
      <dsp:txXfrm>
        <a:off x="460128" y="3126353"/>
        <a:ext cx="3844141" cy="625205"/>
      </dsp:txXfrm>
    </dsp:sp>
    <dsp:sp modelId="{2CFE86A0-E0E0-45B4-A19A-D63ACEAFD14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855512" y="-744113"/>
          <a:ext cx="5783075" cy="5783075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405869" y="268342"/>
          <a:ext cx="5384639" cy="537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6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ab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选择具有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的元素</a:t>
          </a:r>
        </a:p>
      </dsp:txBody>
      <dsp:txXfrm>
        <a:off x="405869" y="268342"/>
        <a:ext cx="5384639" cy="537027"/>
      </dsp:txXfrm>
    </dsp:sp>
    <dsp:sp modelId="{0D9332D6-F0BF-4079-84E1-8F56B184442B}">
      <dsp:nvSpPr>
        <dsp:cNvPr id="0" name=""/>
        <dsp:cNvSpPr/>
      </dsp:nvSpPr>
      <dsp:spPr>
        <a:xfrm>
          <a:off x="70227" y="201213"/>
          <a:ext cx="671284" cy="671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AE1B-BDDF-45B8-B537-29200DB788AF}">
      <dsp:nvSpPr>
        <dsp:cNvPr id="0" name=""/>
        <dsp:cNvSpPr/>
      </dsp:nvSpPr>
      <dsp:spPr>
        <a:xfrm>
          <a:off x="790688" y="1073626"/>
          <a:ext cx="4999821" cy="5370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6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a,b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选择具有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或具有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的元素</a:t>
          </a:r>
        </a:p>
      </dsp:txBody>
      <dsp:txXfrm>
        <a:off x="790688" y="1073626"/>
        <a:ext cx="4999821" cy="537027"/>
      </dsp:txXfrm>
    </dsp:sp>
    <dsp:sp modelId="{D3264C16-A3CD-4CBF-B9F0-3BEAB23873DE}">
      <dsp:nvSpPr>
        <dsp:cNvPr id="0" name=""/>
        <dsp:cNvSpPr/>
      </dsp:nvSpPr>
      <dsp:spPr>
        <a:xfrm>
          <a:off x="455045" y="1006497"/>
          <a:ext cx="671284" cy="671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3FCB0-9433-4D88-82DB-ABA60328A7B1}">
      <dsp:nvSpPr>
        <dsp:cNvPr id="0" name=""/>
        <dsp:cNvSpPr/>
      </dsp:nvSpPr>
      <dsp:spPr>
        <a:xfrm>
          <a:off x="908796" y="1878910"/>
          <a:ext cx="4881712" cy="5370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6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 b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内的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908796" y="1878910"/>
        <a:ext cx="4881712" cy="537027"/>
      </dsp:txXfrm>
    </dsp:sp>
    <dsp:sp modelId="{92B8ADC0-06EE-4225-B353-AB00FC3D4295}">
      <dsp:nvSpPr>
        <dsp:cNvPr id="0" name=""/>
        <dsp:cNvSpPr/>
      </dsp:nvSpPr>
      <dsp:spPr>
        <a:xfrm>
          <a:off x="573154" y="1811781"/>
          <a:ext cx="671284" cy="671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3B166-C323-4590-9C9C-A4F30E1B230F}">
      <dsp:nvSpPr>
        <dsp:cNvPr id="0" name=""/>
        <dsp:cNvSpPr/>
      </dsp:nvSpPr>
      <dsp:spPr>
        <a:xfrm>
          <a:off x="790688" y="2684194"/>
          <a:ext cx="4999821" cy="537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6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a&gt;b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选择父级是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790688" y="2684194"/>
        <a:ext cx="4999821" cy="537027"/>
      </dsp:txXfrm>
    </dsp:sp>
    <dsp:sp modelId="{7DFA2DFB-581E-415D-9A23-0811CD64E7E8}">
      <dsp:nvSpPr>
        <dsp:cNvPr id="0" name=""/>
        <dsp:cNvSpPr/>
      </dsp:nvSpPr>
      <dsp:spPr>
        <a:xfrm>
          <a:off x="455045" y="2617065"/>
          <a:ext cx="671284" cy="671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A18D-AEBD-4E54-98D6-C623429A9EC0}">
      <dsp:nvSpPr>
        <dsp:cNvPr id="0" name=""/>
        <dsp:cNvSpPr/>
      </dsp:nvSpPr>
      <dsp:spPr>
        <a:xfrm>
          <a:off x="405869" y="3489478"/>
          <a:ext cx="5384639" cy="5370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6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a+b</a:t>
          </a:r>
          <a:r>
            <a:rPr lang="en-US" altLang="zh-CN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r>
            <a:rPr lang="zh-CN" altLang="en-US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选择紧邻</a:t>
          </a:r>
          <a:r>
            <a:rPr lang="en-US" altLang="zh-CN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1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869" y="3489478"/>
        <a:ext cx="5384639" cy="537027"/>
      </dsp:txXfrm>
    </dsp:sp>
    <dsp:sp modelId="{2CFE86A0-E0E0-45B4-A19A-D63ACEAFD144}">
      <dsp:nvSpPr>
        <dsp:cNvPr id="0" name=""/>
        <dsp:cNvSpPr/>
      </dsp:nvSpPr>
      <dsp:spPr>
        <a:xfrm>
          <a:off x="70227" y="3422349"/>
          <a:ext cx="671284" cy="671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2251211" y="-350026"/>
          <a:ext cx="2703698" cy="2703698"/>
        </a:xfrm>
        <a:prstGeom prst="blockArc">
          <a:avLst>
            <a:gd name="adj1" fmla="val 18900000"/>
            <a:gd name="adj2" fmla="val 2700000"/>
            <a:gd name="adj3" fmla="val 79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368320" y="286240"/>
          <a:ext cx="6416025" cy="572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3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a[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]  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选择规定了属性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368320" y="286240"/>
        <a:ext cx="6416025" cy="572401"/>
      </dsp:txXfrm>
    </dsp:sp>
    <dsp:sp modelId="{0D9332D6-F0BF-4079-84E1-8F56B184442B}">
      <dsp:nvSpPr>
        <dsp:cNvPr id="0" name=""/>
        <dsp:cNvSpPr/>
      </dsp:nvSpPr>
      <dsp:spPr>
        <a:xfrm>
          <a:off x="10569" y="214690"/>
          <a:ext cx="715501" cy="71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AE1B-BDDF-45B8-B537-29200DB788AF}">
      <dsp:nvSpPr>
        <dsp:cNvPr id="0" name=""/>
        <dsp:cNvSpPr/>
      </dsp:nvSpPr>
      <dsp:spPr>
        <a:xfrm>
          <a:off x="368320" y="1145002"/>
          <a:ext cx="6416025" cy="572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34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a[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=“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qwq</a:t>
          </a: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”]  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选择属性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href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2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qwq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368320" y="1145002"/>
        <a:ext cx="6416025" cy="572401"/>
      </dsp:txXfrm>
    </dsp:sp>
    <dsp:sp modelId="{D3264C16-A3CD-4CBF-B9F0-3BEAB23873DE}">
      <dsp:nvSpPr>
        <dsp:cNvPr id="0" name=""/>
        <dsp:cNvSpPr/>
      </dsp:nvSpPr>
      <dsp:spPr>
        <a:xfrm>
          <a:off x="10569" y="1073452"/>
          <a:ext cx="715501" cy="71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936424" y="-604388"/>
          <a:ext cx="4691265" cy="4691265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395577" y="267733"/>
          <a:ext cx="6332600" cy="535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24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:first-child 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第一个子儿子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577" y="267733"/>
        <a:ext cx="6332600" cy="535746"/>
      </dsp:txXfrm>
    </dsp:sp>
    <dsp:sp modelId="{0D9332D6-F0BF-4079-84E1-8F56B184442B}">
      <dsp:nvSpPr>
        <dsp:cNvPr id="0" name=""/>
        <dsp:cNvSpPr/>
      </dsp:nvSpPr>
      <dsp:spPr>
        <a:xfrm>
          <a:off x="60736" y="200765"/>
          <a:ext cx="669682" cy="66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AE1B-BDDF-45B8-B537-29200DB788AF}">
      <dsp:nvSpPr>
        <dsp:cNvPr id="0" name=""/>
        <dsp:cNvSpPr/>
      </dsp:nvSpPr>
      <dsp:spPr>
        <a:xfrm>
          <a:off x="702732" y="1071492"/>
          <a:ext cx="6025444" cy="535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24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:last-child 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最后一个子儿子</a:t>
          </a:r>
          <a:endParaRPr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2732" y="1071492"/>
        <a:ext cx="6025444" cy="535746"/>
      </dsp:txXfrm>
    </dsp:sp>
    <dsp:sp modelId="{D3264C16-A3CD-4CBF-B9F0-3BEAB23873DE}">
      <dsp:nvSpPr>
        <dsp:cNvPr id="0" name=""/>
        <dsp:cNvSpPr/>
      </dsp:nvSpPr>
      <dsp:spPr>
        <a:xfrm>
          <a:off x="367891" y="1004523"/>
          <a:ext cx="669682" cy="66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D0E64-1A3E-4AA0-B8DE-0CC50FC774F6}">
      <dsp:nvSpPr>
        <dsp:cNvPr id="0" name=""/>
        <dsp:cNvSpPr/>
      </dsp:nvSpPr>
      <dsp:spPr>
        <a:xfrm>
          <a:off x="702732" y="1875250"/>
          <a:ext cx="6025444" cy="535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24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:nth-child(n) 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个儿子</a:t>
          </a:r>
          <a:endParaRPr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2732" y="1875250"/>
        <a:ext cx="6025444" cy="535746"/>
      </dsp:txXfrm>
    </dsp:sp>
    <dsp:sp modelId="{673559B3-1F09-4731-B99A-590197DB9582}">
      <dsp:nvSpPr>
        <dsp:cNvPr id="0" name=""/>
        <dsp:cNvSpPr/>
      </dsp:nvSpPr>
      <dsp:spPr>
        <a:xfrm>
          <a:off x="367891" y="1808282"/>
          <a:ext cx="669682" cy="66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107A4-B05E-488F-84C6-5DB853755F5E}">
      <dsp:nvSpPr>
        <dsp:cNvPr id="0" name=""/>
        <dsp:cNvSpPr/>
      </dsp:nvSpPr>
      <dsp:spPr>
        <a:xfrm>
          <a:off x="395577" y="2679009"/>
          <a:ext cx="6332600" cy="5357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24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:nth-last-child(n)   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倒数第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个儿子</a:t>
          </a:r>
          <a:endParaRPr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577" y="2679009"/>
        <a:ext cx="6332600" cy="535746"/>
      </dsp:txXfrm>
    </dsp:sp>
    <dsp:sp modelId="{73E8A59F-9AD0-4D77-9A1F-AED4D580718B}">
      <dsp:nvSpPr>
        <dsp:cNvPr id="0" name=""/>
        <dsp:cNvSpPr/>
      </dsp:nvSpPr>
      <dsp:spPr>
        <a:xfrm>
          <a:off x="60736" y="2612040"/>
          <a:ext cx="669682" cy="66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CDB6C-A75B-4F7A-B26C-83D99DE7D444}">
      <dsp:nvSpPr>
        <dsp:cNvPr id="0" name=""/>
        <dsp:cNvSpPr/>
      </dsp:nvSpPr>
      <dsp:spPr>
        <a:xfrm>
          <a:off x="0" y="373358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1391D-1479-4492-A6AC-A26758F30FE8}">
      <dsp:nvSpPr>
        <dsp:cNvPr id="0" name=""/>
        <dsp:cNvSpPr/>
      </dsp:nvSpPr>
      <dsp:spPr>
        <a:xfrm>
          <a:off x="1828800" y="373358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行内样式</a:t>
          </a:r>
        </a:p>
      </dsp:txBody>
      <dsp:txXfrm>
        <a:off x="1828800" y="373358"/>
        <a:ext cx="4267200" cy="457201"/>
      </dsp:txXfrm>
    </dsp:sp>
    <dsp:sp modelId="{9CD4BA76-87F7-4F14-B4D3-CB5422F8CA4C}">
      <dsp:nvSpPr>
        <dsp:cNvPr id="0" name=""/>
        <dsp:cNvSpPr/>
      </dsp:nvSpPr>
      <dsp:spPr>
        <a:xfrm>
          <a:off x="320040" y="830559"/>
          <a:ext cx="3017518" cy="301751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7F84-452F-4637-97DF-37114535BAC5}">
      <dsp:nvSpPr>
        <dsp:cNvPr id="0" name=""/>
        <dsp:cNvSpPr/>
      </dsp:nvSpPr>
      <dsp:spPr>
        <a:xfrm>
          <a:off x="1828800" y="830559"/>
          <a:ext cx="4267200" cy="30175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!important</a:t>
          </a:r>
          <a:r>
            <a:rPr lang="zh-CN" altLang="en-US" sz="1900" kern="1200" dirty="0"/>
            <a:t>标记</a:t>
          </a:r>
        </a:p>
      </dsp:txBody>
      <dsp:txXfrm>
        <a:off x="1828800" y="830559"/>
        <a:ext cx="4267200" cy="457201"/>
      </dsp:txXfrm>
    </dsp:sp>
    <dsp:sp modelId="{CF0936FB-E850-4E41-B6CB-EDD50EEBD097}">
      <dsp:nvSpPr>
        <dsp:cNvPr id="0" name=""/>
        <dsp:cNvSpPr/>
      </dsp:nvSpPr>
      <dsp:spPr>
        <a:xfrm>
          <a:off x="640081" y="1287760"/>
          <a:ext cx="2377437" cy="237743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5C23-90F6-491A-989F-5AE063D13046}">
      <dsp:nvSpPr>
        <dsp:cNvPr id="0" name=""/>
        <dsp:cNvSpPr/>
      </dsp:nvSpPr>
      <dsp:spPr>
        <a:xfrm>
          <a:off x="1828800" y="1287760"/>
          <a:ext cx="4267200" cy="2377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ID</a:t>
          </a:r>
          <a:r>
            <a:rPr lang="zh-CN" altLang="en-US" sz="1900" kern="1200" dirty="0"/>
            <a:t>数量</a:t>
          </a:r>
        </a:p>
      </dsp:txBody>
      <dsp:txXfrm>
        <a:off x="1828800" y="1287760"/>
        <a:ext cx="4267200" cy="457197"/>
      </dsp:txXfrm>
    </dsp:sp>
    <dsp:sp modelId="{69E005E3-01F1-4C4D-9F18-574BC9730446}">
      <dsp:nvSpPr>
        <dsp:cNvPr id="0" name=""/>
        <dsp:cNvSpPr/>
      </dsp:nvSpPr>
      <dsp:spPr>
        <a:xfrm>
          <a:off x="960120" y="1744958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A426D-61B4-41B7-8C05-6A75003E828C}">
      <dsp:nvSpPr>
        <dsp:cNvPr id="0" name=""/>
        <dsp:cNvSpPr/>
      </dsp:nvSpPr>
      <dsp:spPr>
        <a:xfrm>
          <a:off x="1828800" y="1744958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类数量</a:t>
          </a:r>
        </a:p>
      </dsp:txBody>
      <dsp:txXfrm>
        <a:off x="1828800" y="1744958"/>
        <a:ext cx="4267200" cy="457201"/>
      </dsp:txXfrm>
    </dsp:sp>
    <dsp:sp modelId="{64DBB934-16C4-4755-A326-2F5D9F882312}">
      <dsp:nvSpPr>
        <dsp:cNvPr id="0" name=""/>
        <dsp:cNvSpPr/>
      </dsp:nvSpPr>
      <dsp:spPr>
        <a:xfrm>
          <a:off x="1280160" y="2202159"/>
          <a:ext cx="1097278" cy="1097278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277B1-1713-469B-AE89-D0D2DB17D23F}">
      <dsp:nvSpPr>
        <dsp:cNvPr id="0" name=""/>
        <dsp:cNvSpPr/>
      </dsp:nvSpPr>
      <dsp:spPr>
        <a:xfrm>
          <a:off x="1828800" y="2202159"/>
          <a:ext cx="4267200" cy="1097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标签名数量</a:t>
          </a:r>
        </a:p>
      </dsp:txBody>
      <dsp:txXfrm>
        <a:off x="1828800" y="2202159"/>
        <a:ext cx="4267200" cy="457201"/>
      </dsp:txXfrm>
    </dsp:sp>
    <dsp:sp modelId="{5413D4D2-0320-499C-B862-8F87238B8435}">
      <dsp:nvSpPr>
        <dsp:cNvPr id="0" name=""/>
        <dsp:cNvSpPr/>
      </dsp:nvSpPr>
      <dsp:spPr>
        <a:xfrm>
          <a:off x="1600201" y="2659360"/>
          <a:ext cx="457197" cy="45719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C920-13A6-4385-848C-F5BA85156083}">
      <dsp:nvSpPr>
        <dsp:cNvPr id="0" name=""/>
        <dsp:cNvSpPr/>
      </dsp:nvSpPr>
      <dsp:spPr>
        <a:xfrm>
          <a:off x="1828800" y="2659360"/>
          <a:ext cx="4267200" cy="457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出现先后顺序</a:t>
          </a:r>
        </a:p>
      </dsp:txBody>
      <dsp:txXfrm>
        <a:off x="1828800" y="2659360"/>
        <a:ext cx="4267200" cy="457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5194319" y="-795621"/>
          <a:ext cx="6185553" cy="6185553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369681" y="241936"/>
          <a:ext cx="4281313" cy="483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font-family  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字体</a:t>
          </a:r>
        </a:p>
      </dsp:txBody>
      <dsp:txXfrm>
        <a:off x="369681" y="241936"/>
        <a:ext cx="4281313" cy="483689"/>
      </dsp:txXfrm>
    </dsp:sp>
    <dsp:sp modelId="{0D9332D6-F0BF-4079-84E1-8F56B184442B}">
      <dsp:nvSpPr>
        <dsp:cNvPr id="0" name=""/>
        <dsp:cNvSpPr/>
      </dsp:nvSpPr>
      <dsp:spPr>
        <a:xfrm>
          <a:off x="67375" y="181475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AE1B-BDDF-45B8-B537-29200DB788AF}">
      <dsp:nvSpPr>
        <dsp:cNvPr id="0" name=""/>
        <dsp:cNvSpPr/>
      </dsp:nvSpPr>
      <dsp:spPr>
        <a:xfrm>
          <a:off x="767548" y="967378"/>
          <a:ext cx="3883446" cy="4836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font-size 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字号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7548" y="967378"/>
        <a:ext cx="3883446" cy="483689"/>
      </dsp:txXfrm>
    </dsp:sp>
    <dsp:sp modelId="{D3264C16-A3CD-4CBF-B9F0-3BEAB23873DE}">
      <dsp:nvSpPr>
        <dsp:cNvPr id="0" name=""/>
        <dsp:cNvSpPr/>
      </dsp:nvSpPr>
      <dsp:spPr>
        <a:xfrm>
          <a:off x="465242" y="906916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405B1-2EE5-4D80-9400-4A869823102B}">
      <dsp:nvSpPr>
        <dsp:cNvPr id="0" name=""/>
        <dsp:cNvSpPr/>
      </dsp:nvSpPr>
      <dsp:spPr>
        <a:xfrm>
          <a:off x="949483" y="1692819"/>
          <a:ext cx="3701511" cy="4836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color 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字体颜色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9483" y="1692819"/>
        <a:ext cx="3701511" cy="483689"/>
      </dsp:txXfrm>
    </dsp:sp>
    <dsp:sp modelId="{7132221E-DC5E-43EA-B01C-A8FB1AAC59BA}">
      <dsp:nvSpPr>
        <dsp:cNvPr id="0" name=""/>
        <dsp:cNvSpPr/>
      </dsp:nvSpPr>
      <dsp:spPr>
        <a:xfrm>
          <a:off x="647177" y="1632358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299F4-FD20-48FE-906A-B8C24CB3D9F0}">
      <dsp:nvSpPr>
        <dsp:cNvPr id="0" name=""/>
        <dsp:cNvSpPr/>
      </dsp:nvSpPr>
      <dsp:spPr>
        <a:xfrm>
          <a:off x="949483" y="2417802"/>
          <a:ext cx="3701511" cy="4836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text-decoration 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文字修饰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9483" y="2417802"/>
        <a:ext cx="3701511" cy="483689"/>
      </dsp:txXfrm>
    </dsp:sp>
    <dsp:sp modelId="{673559B3-1F09-4731-B99A-590197DB9582}">
      <dsp:nvSpPr>
        <dsp:cNvPr id="0" name=""/>
        <dsp:cNvSpPr/>
      </dsp:nvSpPr>
      <dsp:spPr>
        <a:xfrm>
          <a:off x="647177" y="2357340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5455E-4E1A-4E03-BE90-BDACE4A2D54C}">
      <dsp:nvSpPr>
        <dsp:cNvPr id="0" name=""/>
        <dsp:cNvSpPr/>
      </dsp:nvSpPr>
      <dsp:spPr>
        <a:xfrm>
          <a:off x="767548" y="3143243"/>
          <a:ext cx="3883446" cy="4836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line-height  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行高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7548" y="3143243"/>
        <a:ext cx="3883446" cy="483689"/>
      </dsp:txXfrm>
    </dsp:sp>
    <dsp:sp modelId="{73E8A59F-9AD0-4D77-9A1F-AED4D580718B}">
      <dsp:nvSpPr>
        <dsp:cNvPr id="0" name=""/>
        <dsp:cNvSpPr/>
      </dsp:nvSpPr>
      <dsp:spPr>
        <a:xfrm>
          <a:off x="465242" y="3082782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66A84-AB61-4153-9A07-17D26E526D48}">
      <dsp:nvSpPr>
        <dsp:cNvPr id="0" name=""/>
        <dsp:cNvSpPr/>
      </dsp:nvSpPr>
      <dsp:spPr>
        <a:xfrm>
          <a:off x="369681" y="3868685"/>
          <a:ext cx="4281313" cy="483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text-align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对齐方式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81" y="3868685"/>
        <a:ext cx="4281313" cy="483689"/>
      </dsp:txXfrm>
    </dsp:sp>
    <dsp:sp modelId="{BB6758AD-8DE5-4154-957E-DA30E1D2006E}">
      <dsp:nvSpPr>
        <dsp:cNvPr id="0" name=""/>
        <dsp:cNvSpPr/>
      </dsp:nvSpPr>
      <dsp:spPr>
        <a:xfrm>
          <a:off x="67375" y="3808224"/>
          <a:ext cx="604611" cy="604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930542" y="-603493"/>
          <a:ext cx="4684277" cy="4684277"/>
        </a:xfrm>
        <a:prstGeom prst="blockArc">
          <a:avLst>
            <a:gd name="adj1" fmla="val 18900000"/>
            <a:gd name="adj2" fmla="val 2700000"/>
            <a:gd name="adj3" fmla="val 46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484714" y="347729"/>
          <a:ext cx="4604754" cy="695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0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background-color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背景颜色</a:t>
          </a:r>
        </a:p>
      </dsp:txBody>
      <dsp:txXfrm>
        <a:off x="484714" y="347729"/>
        <a:ext cx="4604754" cy="695458"/>
      </dsp:txXfrm>
    </dsp:sp>
    <dsp:sp modelId="{0D9332D6-F0BF-4079-84E1-8F56B184442B}">
      <dsp:nvSpPr>
        <dsp:cNvPr id="0" name=""/>
        <dsp:cNvSpPr/>
      </dsp:nvSpPr>
      <dsp:spPr>
        <a:xfrm>
          <a:off x="50053" y="260796"/>
          <a:ext cx="869322" cy="869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AE1B-BDDF-45B8-B537-29200DB788AF}">
      <dsp:nvSpPr>
        <dsp:cNvPr id="0" name=""/>
        <dsp:cNvSpPr/>
      </dsp:nvSpPr>
      <dsp:spPr>
        <a:xfrm>
          <a:off x="737513" y="1390916"/>
          <a:ext cx="4351955" cy="695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0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background-image</a:t>
          </a:r>
          <a:r>
            <a:rPr lang="en-US" altLang="zh-CN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背景图片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7513" y="1390916"/>
        <a:ext cx="4351955" cy="695458"/>
      </dsp:txXfrm>
    </dsp:sp>
    <dsp:sp modelId="{D3264C16-A3CD-4CBF-B9F0-3BEAB23873DE}">
      <dsp:nvSpPr>
        <dsp:cNvPr id="0" name=""/>
        <dsp:cNvSpPr/>
      </dsp:nvSpPr>
      <dsp:spPr>
        <a:xfrm>
          <a:off x="302852" y="1303983"/>
          <a:ext cx="869322" cy="869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405B1-2EE5-4D80-9400-4A869823102B}">
      <dsp:nvSpPr>
        <dsp:cNvPr id="0" name=""/>
        <dsp:cNvSpPr/>
      </dsp:nvSpPr>
      <dsp:spPr>
        <a:xfrm>
          <a:off x="484714" y="2434103"/>
          <a:ext cx="4604754" cy="6954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02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background-repeat  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平铺模式</a:t>
          </a:r>
          <a:endParaRPr lang="en-US" altLang="zh-CN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714" y="2434103"/>
        <a:ext cx="4604754" cy="695458"/>
      </dsp:txXfrm>
    </dsp:sp>
    <dsp:sp modelId="{7132221E-DC5E-43EA-B01C-A8FB1AAC59BA}">
      <dsp:nvSpPr>
        <dsp:cNvPr id="0" name=""/>
        <dsp:cNvSpPr/>
      </dsp:nvSpPr>
      <dsp:spPr>
        <a:xfrm>
          <a:off x="50053" y="2347170"/>
          <a:ext cx="869322" cy="869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3930542" y="-603493"/>
          <a:ext cx="4684277" cy="4684277"/>
        </a:xfrm>
        <a:prstGeom prst="blockArc">
          <a:avLst>
            <a:gd name="adj1" fmla="val 18900000"/>
            <a:gd name="adj2" fmla="val 2700000"/>
            <a:gd name="adj3" fmla="val 46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9C1-B850-4989-B4DD-1DB6461FA68C}">
      <dsp:nvSpPr>
        <dsp:cNvPr id="0" name=""/>
        <dsp:cNvSpPr/>
      </dsp:nvSpPr>
      <dsp:spPr>
        <a:xfrm>
          <a:off x="395000" y="267334"/>
          <a:ext cx="4694468" cy="534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61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a:link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未访问</a:t>
          </a:r>
        </a:p>
      </dsp:txBody>
      <dsp:txXfrm>
        <a:off x="395000" y="267334"/>
        <a:ext cx="4694468" cy="534946"/>
      </dsp:txXfrm>
    </dsp:sp>
    <dsp:sp modelId="{0D9332D6-F0BF-4079-84E1-8F56B184442B}">
      <dsp:nvSpPr>
        <dsp:cNvPr id="0" name=""/>
        <dsp:cNvSpPr/>
      </dsp:nvSpPr>
      <dsp:spPr>
        <a:xfrm>
          <a:off x="60658" y="200465"/>
          <a:ext cx="668682" cy="668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9DAAA-19BE-4533-BE8A-1F28E989F899}">
      <dsp:nvSpPr>
        <dsp:cNvPr id="0" name=""/>
        <dsp:cNvSpPr/>
      </dsp:nvSpPr>
      <dsp:spPr>
        <a:xfrm>
          <a:off x="701697" y="1069892"/>
          <a:ext cx="4387771" cy="534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61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a:visited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用户已访问</a:t>
          </a:r>
        </a:p>
      </dsp:txBody>
      <dsp:txXfrm>
        <a:off x="701697" y="1069892"/>
        <a:ext cx="4387771" cy="534946"/>
      </dsp:txXfrm>
    </dsp:sp>
    <dsp:sp modelId="{703ECA3F-8397-4E20-9F6B-DC9FB972D1A4}">
      <dsp:nvSpPr>
        <dsp:cNvPr id="0" name=""/>
        <dsp:cNvSpPr/>
      </dsp:nvSpPr>
      <dsp:spPr>
        <a:xfrm>
          <a:off x="367355" y="1003024"/>
          <a:ext cx="668682" cy="668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1BD25-4B92-4623-A872-408668A3E74C}">
      <dsp:nvSpPr>
        <dsp:cNvPr id="0" name=""/>
        <dsp:cNvSpPr/>
      </dsp:nvSpPr>
      <dsp:spPr>
        <a:xfrm>
          <a:off x="701697" y="1872451"/>
          <a:ext cx="4387771" cy="5349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61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a:hover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鼠标接触瞬间</a:t>
          </a:r>
        </a:p>
      </dsp:txBody>
      <dsp:txXfrm>
        <a:off x="701697" y="1872451"/>
        <a:ext cx="4387771" cy="534946"/>
      </dsp:txXfrm>
    </dsp:sp>
    <dsp:sp modelId="{2B010F79-1B9E-4ABC-BE71-B251D5F3579E}">
      <dsp:nvSpPr>
        <dsp:cNvPr id="0" name=""/>
        <dsp:cNvSpPr/>
      </dsp:nvSpPr>
      <dsp:spPr>
        <a:xfrm>
          <a:off x="367355" y="1805582"/>
          <a:ext cx="668682" cy="668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50628-0D88-44F8-8CC4-039530D8B30F}">
      <dsp:nvSpPr>
        <dsp:cNvPr id="0" name=""/>
        <dsp:cNvSpPr/>
      </dsp:nvSpPr>
      <dsp:spPr>
        <a:xfrm>
          <a:off x="395000" y="2675009"/>
          <a:ext cx="4694468" cy="534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61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a:active 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鼠标点击瞬间</a:t>
          </a:r>
        </a:p>
      </dsp:txBody>
      <dsp:txXfrm>
        <a:off x="395000" y="2675009"/>
        <a:ext cx="4694468" cy="534946"/>
      </dsp:txXfrm>
    </dsp:sp>
    <dsp:sp modelId="{CF646FF5-1DF2-44D1-9A85-36BD6A25B34A}">
      <dsp:nvSpPr>
        <dsp:cNvPr id="0" name=""/>
        <dsp:cNvSpPr/>
      </dsp:nvSpPr>
      <dsp:spPr>
        <a:xfrm>
          <a:off x="60658" y="2608141"/>
          <a:ext cx="668682" cy="668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html5/index.asp" TargetMode="External"/><Relationship Id="rId2" Type="http://schemas.openxmlformats.org/officeDocument/2006/relationships/hyperlink" Target="https://jinxuliang.com/course/CoursePortal/Details/5bcc53c0a664d71ad80786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learn/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CSS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入门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C7EA-35A6-4B1C-898E-7F007EF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B307B2-FCDF-4D20-8C6D-153D6E09D4B3}"/>
              </a:ext>
            </a:extLst>
          </p:cNvPr>
          <p:cNvCxnSpPr>
            <a:cxnSpLocks/>
          </p:cNvCxnSpPr>
          <p:nvPr/>
        </p:nvCxnSpPr>
        <p:spPr>
          <a:xfrm>
            <a:off x="759740" y="1894916"/>
            <a:ext cx="14535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EB0E9E-980E-4330-BDF9-9DC462571261}"/>
              </a:ext>
            </a:extLst>
          </p:cNvPr>
          <p:cNvSpPr txBox="1"/>
          <p:nvPr/>
        </p:nvSpPr>
        <p:spPr>
          <a:xfrm>
            <a:off x="628650" y="1454031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优先级规则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7A8235E-161F-4E97-9ACE-D92FC6AF4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478043"/>
              </p:ext>
            </p:extLst>
          </p:nvPr>
        </p:nvGraphicFramePr>
        <p:xfrm>
          <a:off x="759740" y="2192481"/>
          <a:ext cx="6096000" cy="440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3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C7EA-35A6-4B1C-898E-7F007EF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paragraph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B307B2-FCDF-4D20-8C6D-153D6E09D4B3}"/>
              </a:ext>
            </a:extLst>
          </p:cNvPr>
          <p:cNvCxnSpPr>
            <a:cxnSpLocks/>
          </p:cNvCxnSpPr>
          <p:nvPr/>
        </p:nvCxnSpPr>
        <p:spPr>
          <a:xfrm>
            <a:off x="759740" y="1894916"/>
            <a:ext cx="62021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EB0E9E-980E-4330-BDF9-9DC462571261}"/>
              </a:ext>
            </a:extLst>
          </p:cNvPr>
          <p:cNvSpPr txBox="1"/>
          <p:nvPr/>
        </p:nvSpPr>
        <p:spPr>
          <a:xfrm>
            <a:off x="628649" y="1433251"/>
            <a:ext cx="676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我们以段落为例，介绍一下最基础的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3A200F9-896C-4868-B280-838A4A66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162628"/>
              </p:ext>
            </p:extLst>
          </p:nvPr>
        </p:nvGraphicFramePr>
        <p:xfrm>
          <a:off x="688715" y="2196142"/>
          <a:ext cx="4714557" cy="459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10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5279-4EBC-40CD-9D63-EE4911A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Font-size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1B6449-0F08-485F-9597-45D0F242793B}"/>
              </a:ext>
            </a:extLst>
          </p:cNvPr>
          <p:cNvSpPr/>
          <p:nvPr/>
        </p:nvSpPr>
        <p:spPr>
          <a:xfrm>
            <a:off x="584260" y="1632330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灯泡">
            <a:extLst>
              <a:ext uri="{FF2B5EF4-FFF2-40B4-BE49-F238E27FC236}">
                <a16:creationId xmlns:a16="http://schemas.microsoft.com/office/drawing/2014/main" id="{744078D5-62DC-4C46-9043-2E34F938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1731386"/>
            <a:ext cx="594360" cy="5943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2C887B-25BC-4584-8123-C5733B846193}"/>
              </a:ext>
            </a:extLst>
          </p:cNvPr>
          <p:cNvSpPr txBox="1"/>
          <p:nvPr/>
        </p:nvSpPr>
        <p:spPr>
          <a:xfrm>
            <a:off x="1277680" y="1828511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字体单位分成绝对单位与相对单位两种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F715573-0FB2-4AC0-BA24-7A4DFC52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01085"/>
              </p:ext>
            </p:extLst>
          </p:nvPr>
        </p:nvGraphicFramePr>
        <p:xfrm>
          <a:off x="584260" y="3494348"/>
          <a:ext cx="2731078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65539">
                  <a:extLst>
                    <a:ext uri="{9D8B030D-6E8A-4147-A177-3AD203B41FA5}">
                      <a16:colId xmlns:a16="http://schemas.microsoft.com/office/drawing/2014/main" val="2980020827"/>
                    </a:ext>
                  </a:extLst>
                </a:gridCol>
                <a:gridCol w="1365539">
                  <a:extLst>
                    <a:ext uri="{9D8B030D-6E8A-4147-A177-3AD203B41FA5}">
                      <a16:colId xmlns:a16="http://schemas.microsoft.com/office/drawing/2014/main" val="3398964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单位名称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7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毫米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0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厘米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33221"/>
                  </a:ext>
                </a:extLst>
              </a:tr>
            </a:tbl>
          </a:graphicData>
        </a:graphic>
      </p:graphicFrame>
      <p:graphicFrame>
        <p:nvGraphicFramePr>
          <p:cNvPr id="18" name="表格 9">
            <a:extLst>
              <a:ext uri="{FF2B5EF4-FFF2-40B4-BE49-F238E27FC236}">
                <a16:creationId xmlns:a16="http://schemas.microsoft.com/office/drawing/2014/main" id="{C909C26F-A2D0-4FB6-8D1C-659F4544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13010"/>
              </p:ext>
            </p:extLst>
          </p:nvPr>
        </p:nvGraphicFramePr>
        <p:xfrm>
          <a:off x="4426525" y="3308928"/>
          <a:ext cx="3486152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54168">
                  <a:extLst>
                    <a:ext uri="{9D8B030D-6E8A-4147-A177-3AD203B41FA5}">
                      <a16:colId xmlns:a16="http://schemas.microsoft.com/office/drawing/2014/main" val="2980020827"/>
                    </a:ext>
                  </a:extLst>
                </a:gridCol>
                <a:gridCol w="2331984">
                  <a:extLst>
                    <a:ext uri="{9D8B030D-6E8A-4147-A177-3AD203B41FA5}">
                      <a16:colId xmlns:a16="http://schemas.microsoft.com/office/drawing/2014/main" val="3398964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单位名称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7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相对父元素的百分比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font-size</a:t>
                      </a:r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0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根的</a:t>
                      </a:r>
                      <a:r>
                        <a:rPr lang="en-US" altLang="zh-CN" dirty="0"/>
                        <a:t>font-size</a:t>
                      </a:r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r>
                        <a:rPr lang="zh-CN" altLang="en-US" dirty="0"/>
                        <a:t>的横向视口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8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r>
                        <a:rPr lang="zh-CN" altLang="en-US" dirty="0"/>
                        <a:t>的纵向视口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3322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D957FC0-488B-4767-B052-36266D88192A}"/>
              </a:ext>
            </a:extLst>
          </p:cNvPr>
          <p:cNvSpPr txBox="1"/>
          <p:nvPr/>
        </p:nvSpPr>
        <p:spPr>
          <a:xfrm>
            <a:off x="4426524" y="5777516"/>
            <a:ext cx="34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相对单位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D96049-5DDA-4B8D-A461-4F7B3E043255}"/>
              </a:ext>
            </a:extLst>
          </p:cNvPr>
          <p:cNvSpPr txBox="1"/>
          <p:nvPr/>
        </p:nvSpPr>
        <p:spPr>
          <a:xfrm>
            <a:off x="584260" y="5777516"/>
            <a:ext cx="27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绝对单位</a:t>
            </a:r>
          </a:p>
        </p:txBody>
      </p:sp>
    </p:spTree>
    <p:extLst>
      <p:ext uri="{BB962C8B-B14F-4D97-AF65-F5344CB8AC3E}">
        <p14:creationId xmlns:p14="http://schemas.microsoft.com/office/powerpoint/2010/main" val="245494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0BA61-5BE6-4BF9-89EC-F9814899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B0DB87-70A0-4D08-B8A9-D92CDFE71131}"/>
              </a:ext>
            </a:extLst>
          </p:cNvPr>
          <p:cNvSpPr/>
          <p:nvPr/>
        </p:nvSpPr>
        <p:spPr>
          <a:xfrm>
            <a:off x="584260" y="1299823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7D942E5D-E6B7-47B4-8E7B-1A416AE0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60" y="1398879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0AF134-C114-4382-9AC7-725765F5F48E}"/>
              </a:ext>
            </a:extLst>
          </p:cNvPr>
          <p:cNvSpPr txBox="1"/>
          <p:nvPr/>
        </p:nvSpPr>
        <p:spPr>
          <a:xfrm>
            <a:off x="1277680" y="1496004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颜色可以用颜色名、</a:t>
            </a:r>
            <a:r>
              <a:rPr lang="en-US" altLang="zh-CN" sz="2000" dirty="0"/>
              <a:t>16</a:t>
            </a:r>
            <a:r>
              <a:rPr lang="zh-CN" altLang="en-US" sz="2000" dirty="0"/>
              <a:t>进制颜色、</a:t>
            </a:r>
            <a:r>
              <a:rPr lang="en-US" altLang="zh-CN" sz="2000" dirty="0"/>
              <a:t>RGB</a:t>
            </a:r>
            <a:r>
              <a:rPr lang="zh-CN" altLang="en-US" sz="2000" dirty="0"/>
              <a:t>等方法指定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134BA2-FCE6-44DB-B15D-75A8AFFBF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4" t="36727" r="28239" b="44545"/>
          <a:stretch/>
        </p:blipFill>
        <p:spPr>
          <a:xfrm>
            <a:off x="493371" y="2288477"/>
            <a:ext cx="6712669" cy="1451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84F613-CDFF-4B9F-8681-AFCD2BE05237}"/>
              </a:ext>
            </a:extLst>
          </p:cNvPr>
          <p:cNvSpPr txBox="1"/>
          <p:nvPr/>
        </p:nvSpPr>
        <p:spPr>
          <a:xfrm>
            <a:off x="2572461" y="3850055"/>
            <a:ext cx="25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预定义颜色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1DC01B-63F9-40CD-B924-D64DC6BF7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69" y="4430711"/>
            <a:ext cx="2857499" cy="14257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595D53-9EED-4B9B-92FF-5E34D7DB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945" y="4430711"/>
            <a:ext cx="3670220" cy="14257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9056CFA-CBDA-4FCF-A998-825AC12AFF3F}"/>
              </a:ext>
            </a:extLst>
          </p:cNvPr>
          <p:cNvSpPr txBox="1"/>
          <p:nvPr/>
        </p:nvSpPr>
        <p:spPr>
          <a:xfrm>
            <a:off x="644874" y="6018291"/>
            <a:ext cx="25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进制颜色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923043-0B64-4B8F-BB39-43A40A4B777F}"/>
              </a:ext>
            </a:extLst>
          </p:cNvPr>
          <p:cNvSpPr txBox="1"/>
          <p:nvPr/>
        </p:nvSpPr>
        <p:spPr>
          <a:xfrm>
            <a:off x="4602811" y="6018291"/>
            <a:ext cx="25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186280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C7EA-35A6-4B1C-898E-7F007EF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B307B2-FCDF-4D20-8C6D-153D6E09D4B3}"/>
              </a:ext>
            </a:extLst>
          </p:cNvPr>
          <p:cNvCxnSpPr>
            <a:cxnSpLocks/>
          </p:cNvCxnSpPr>
          <p:nvPr/>
        </p:nvCxnSpPr>
        <p:spPr>
          <a:xfrm>
            <a:off x="759740" y="1894916"/>
            <a:ext cx="24302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EB0E9E-980E-4330-BDF9-9DC462571261}"/>
              </a:ext>
            </a:extLst>
          </p:cNvPr>
          <p:cNvSpPr txBox="1"/>
          <p:nvPr/>
        </p:nvSpPr>
        <p:spPr>
          <a:xfrm>
            <a:off x="628650" y="1433251"/>
            <a:ext cx="263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规定某个块的背景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3A200F9-896C-4868-B280-838A4A66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79604"/>
              </p:ext>
            </p:extLst>
          </p:nvPr>
        </p:nvGraphicFramePr>
        <p:xfrm>
          <a:off x="759740" y="2580607"/>
          <a:ext cx="5135389" cy="347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93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C7EA-35A6-4B1C-898E-7F007EF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pseudo-classes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B307B2-FCDF-4D20-8C6D-153D6E09D4B3}"/>
              </a:ext>
            </a:extLst>
          </p:cNvPr>
          <p:cNvCxnSpPr>
            <a:cxnSpLocks/>
          </p:cNvCxnSpPr>
          <p:nvPr/>
        </p:nvCxnSpPr>
        <p:spPr>
          <a:xfrm>
            <a:off x="759740" y="1728673"/>
            <a:ext cx="52669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EB0E9E-980E-4330-BDF9-9DC462571261}"/>
              </a:ext>
            </a:extLst>
          </p:cNvPr>
          <p:cNvSpPr txBox="1"/>
          <p:nvPr/>
        </p:nvSpPr>
        <p:spPr>
          <a:xfrm>
            <a:off x="618260" y="1274208"/>
            <a:ext cx="561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提供了不同伪类来处理和用户的交互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3A200F9-896C-4868-B280-838A4A66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38922"/>
              </p:ext>
            </p:extLst>
          </p:nvPr>
        </p:nvGraphicFramePr>
        <p:xfrm>
          <a:off x="759740" y="1932054"/>
          <a:ext cx="5135389" cy="347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2C3E6E-6B3D-465D-8B8C-91F4BE566DF9}"/>
              </a:ext>
            </a:extLst>
          </p:cNvPr>
          <p:cNvSpPr/>
          <p:nvPr/>
        </p:nvSpPr>
        <p:spPr>
          <a:xfrm>
            <a:off x="759740" y="5471776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灯泡">
            <a:extLst>
              <a:ext uri="{FF2B5EF4-FFF2-40B4-BE49-F238E27FC236}">
                <a16:creationId xmlns:a16="http://schemas.microsoft.com/office/drawing/2014/main" id="{0C8B43E3-AAA1-4898-A701-E67558FAB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740" y="5570832"/>
            <a:ext cx="594360" cy="5943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C6D9AF-FD52-4F27-914A-8869DCEAD555}"/>
              </a:ext>
            </a:extLst>
          </p:cNvPr>
          <p:cNvSpPr txBox="1"/>
          <p:nvPr/>
        </p:nvSpPr>
        <p:spPr>
          <a:xfrm>
            <a:off x="1354100" y="5514069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CSS3</a:t>
            </a:r>
            <a:r>
              <a:rPr lang="zh-CN" altLang="en-US" sz="2000" dirty="0"/>
              <a:t>中，这些伪类不仅能够用在链接上，还能作用于任何元素中</a:t>
            </a:r>
          </a:p>
        </p:txBody>
      </p:sp>
    </p:spTree>
    <p:extLst>
      <p:ext uri="{BB962C8B-B14F-4D97-AF65-F5344CB8AC3E}">
        <p14:creationId xmlns:p14="http://schemas.microsoft.com/office/powerpoint/2010/main" val="79226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C6C7-9989-4061-999A-7B09F0D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D44DB5-BF02-4114-B5C8-C08C3ECA8EF6}"/>
              </a:ext>
            </a:extLst>
          </p:cNvPr>
          <p:cNvSpPr txBox="1"/>
          <p:nvPr/>
        </p:nvSpPr>
        <p:spPr>
          <a:xfrm>
            <a:off x="887767" y="1248572"/>
            <a:ext cx="477618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装饰上次所做网站，要求如下：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D197A7-6FC0-4929-8D71-9B59535CB5F6}"/>
              </a:ext>
            </a:extLst>
          </p:cNvPr>
          <p:cNvSpPr/>
          <p:nvPr/>
        </p:nvSpPr>
        <p:spPr>
          <a:xfrm>
            <a:off x="887767" y="1889696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C5CE-DA8D-4E22-8A47-3F4C22931A97}"/>
              </a:ext>
            </a:extLst>
          </p:cNvPr>
          <p:cNvSpPr txBox="1"/>
          <p:nvPr/>
        </p:nvSpPr>
        <p:spPr>
          <a:xfrm>
            <a:off x="1482053" y="2085876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修改网站的背景</a:t>
            </a: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A8F7C02A-5322-49A7-BA5E-6B03E2ED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2031970"/>
            <a:ext cx="507923" cy="507923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DA6B74-D5CC-4D10-BE09-FF4E51478B9F}"/>
              </a:ext>
            </a:extLst>
          </p:cNvPr>
          <p:cNvSpPr/>
          <p:nvPr/>
        </p:nvSpPr>
        <p:spPr>
          <a:xfrm>
            <a:off x="887767" y="2878349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638483-4307-4FFC-B3CC-4C34C3B25815}"/>
              </a:ext>
            </a:extLst>
          </p:cNvPr>
          <p:cNvSpPr txBox="1"/>
          <p:nvPr/>
        </p:nvSpPr>
        <p:spPr>
          <a:xfrm>
            <a:off x="1482053" y="3069117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修改网站的字体和字号</a:t>
            </a:r>
          </a:p>
        </p:txBody>
      </p:sp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5F75D5F1-90A7-445A-B1DA-D28CFD55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3020623"/>
            <a:ext cx="507923" cy="50792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4DD918-B512-497E-87DB-C71E63A4E1A5}"/>
              </a:ext>
            </a:extLst>
          </p:cNvPr>
          <p:cNvSpPr/>
          <p:nvPr/>
        </p:nvSpPr>
        <p:spPr>
          <a:xfrm>
            <a:off x="887767" y="3867002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8BE56B-66CE-4C4F-B9B8-CDE0D219150C}"/>
              </a:ext>
            </a:extLst>
          </p:cNvPr>
          <p:cNvSpPr txBox="1"/>
          <p:nvPr/>
        </p:nvSpPr>
        <p:spPr>
          <a:xfrm>
            <a:off x="1496479" y="4063182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对超链接添加</a:t>
            </a:r>
            <a:r>
              <a:rPr lang="en-US" altLang="zh-CN" sz="2000" dirty="0"/>
              <a:t>4</a:t>
            </a:r>
            <a:r>
              <a:rPr lang="zh-CN" altLang="en-US" sz="2000" dirty="0"/>
              <a:t>个伪类</a:t>
            </a:r>
          </a:p>
        </p:txBody>
      </p:sp>
      <p:pic>
        <p:nvPicPr>
          <p:cNvPr id="15" name="图形 14" descr="复选标记">
            <a:extLst>
              <a:ext uri="{FF2B5EF4-FFF2-40B4-BE49-F238E27FC236}">
                <a16:creationId xmlns:a16="http://schemas.microsoft.com/office/drawing/2014/main" id="{33D8311E-A551-47F2-820E-11229415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4009276"/>
            <a:ext cx="507923" cy="50792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BA7BC8-723A-4BF0-A6C5-DC3741A7D645}"/>
              </a:ext>
            </a:extLst>
          </p:cNvPr>
          <p:cNvSpPr/>
          <p:nvPr/>
        </p:nvSpPr>
        <p:spPr>
          <a:xfrm>
            <a:off x="887767" y="485565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92BD91-CCAD-4084-B9A0-B8EE832B578B}"/>
              </a:ext>
            </a:extLst>
          </p:cNvPr>
          <p:cNvSpPr txBox="1"/>
          <p:nvPr/>
        </p:nvSpPr>
        <p:spPr>
          <a:xfrm>
            <a:off x="1496479" y="5051835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制作一个不同颜色相间的无序表</a:t>
            </a:r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A965602D-490A-49CD-B0B4-68D3D58B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4997929"/>
            <a:ext cx="507923" cy="50792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587AF1C-6003-4A6B-98B1-99558D28E72B}"/>
              </a:ext>
            </a:extLst>
          </p:cNvPr>
          <p:cNvSpPr/>
          <p:nvPr/>
        </p:nvSpPr>
        <p:spPr>
          <a:xfrm>
            <a:off x="887767" y="584408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521835-9FEF-4B63-A1C4-3545B5C02C65}"/>
              </a:ext>
            </a:extLst>
          </p:cNvPr>
          <p:cNvSpPr txBox="1"/>
          <p:nvPr/>
        </p:nvSpPr>
        <p:spPr>
          <a:xfrm>
            <a:off x="1482053" y="6040265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使用至少</a:t>
            </a:r>
            <a:r>
              <a:rPr lang="en-US" altLang="zh-CN" sz="2000" dirty="0"/>
              <a:t>3</a:t>
            </a:r>
            <a:r>
              <a:rPr lang="zh-CN" altLang="en-US" sz="2000" dirty="0"/>
              <a:t>种选择器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664AA15E-D850-47AA-B5B1-D0840712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5986359"/>
            <a:ext cx="507923" cy="5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E040933-1A23-4F12-B2CC-BB9DCA1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49" y="44704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See you next dream..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763063-9FE2-4C74-81C3-7F26AB74271D}"/>
              </a:ext>
            </a:extLst>
          </p:cNvPr>
          <p:cNvGrpSpPr/>
          <p:nvPr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9F9B29-8165-4AF6-A83D-C806D0CFDD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68A9E48-981C-42EF-BDE6-03B9A60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96C0EC-9DAC-42ED-AD0C-2F7CF4E24B53}"/>
              </a:ext>
            </a:extLst>
          </p:cNvPr>
          <p:cNvSpPr txBox="1"/>
          <p:nvPr/>
        </p:nvSpPr>
        <p:spPr>
          <a:xfrm>
            <a:off x="0" y="3271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 Reference</a:t>
            </a:r>
            <a:endParaRPr lang="zh-CN" altLang="en-US" sz="3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267F37-863E-44CF-A189-020F54AF9BDC}"/>
              </a:ext>
            </a:extLst>
          </p:cNvPr>
          <p:cNvSpPr/>
          <p:nvPr/>
        </p:nvSpPr>
        <p:spPr>
          <a:xfrm>
            <a:off x="769620" y="2225040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0DDC1F-7213-4DD3-9BEB-964B5D5DCB2B}"/>
              </a:ext>
            </a:extLst>
          </p:cNvPr>
          <p:cNvSpPr/>
          <p:nvPr/>
        </p:nvSpPr>
        <p:spPr>
          <a:xfrm>
            <a:off x="689610" y="2310708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https://jinxuliang.com/course/CoursePortal/Details/5bcc53c0a664d71ad80786a9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902AC-7D73-4C6A-B429-AEB354CFECBB}"/>
              </a:ext>
            </a:extLst>
          </p:cNvPr>
          <p:cNvSpPr/>
          <p:nvPr/>
        </p:nvSpPr>
        <p:spPr>
          <a:xfrm>
            <a:off x="902970" y="1972712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金老师自学网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B73BB61-43D5-46C8-8C4E-EFF2136E0A48}"/>
              </a:ext>
            </a:extLst>
          </p:cNvPr>
          <p:cNvSpPr/>
          <p:nvPr/>
        </p:nvSpPr>
        <p:spPr>
          <a:xfrm>
            <a:off x="769620" y="3502446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055350-1A32-4D6E-B1B2-E8A3017E2E46}"/>
              </a:ext>
            </a:extLst>
          </p:cNvPr>
          <p:cNvSpPr/>
          <p:nvPr/>
        </p:nvSpPr>
        <p:spPr>
          <a:xfrm>
            <a:off x="689610" y="3588114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https://www.w3school.com.cn/html5/index.asp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E1F86D-293E-4433-857D-69CD8FDFE1BB}"/>
              </a:ext>
            </a:extLst>
          </p:cNvPr>
          <p:cNvSpPr/>
          <p:nvPr/>
        </p:nvSpPr>
        <p:spPr>
          <a:xfrm>
            <a:off x="902970" y="3250118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W3School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27F5FF-46E9-490B-AA4C-43BEF1FAC3A2}"/>
              </a:ext>
            </a:extLst>
          </p:cNvPr>
          <p:cNvSpPr/>
          <p:nvPr/>
        </p:nvSpPr>
        <p:spPr>
          <a:xfrm>
            <a:off x="769620" y="4779852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FC2DE9-C9B3-4E2D-AB8B-A9B8F6A806AF}"/>
              </a:ext>
            </a:extLst>
          </p:cNvPr>
          <p:cNvSpPr/>
          <p:nvPr/>
        </p:nvSpPr>
        <p:spPr>
          <a:xfrm>
            <a:off x="689610" y="4865520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https://developer.mozilla.org/zh-CN/docs/learn/HTML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55DAB1-CA41-494F-A171-F2D0BA06B7D8}"/>
              </a:ext>
            </a:extLst>
          </p:cNvPr>
          <p:cNvSpPr/>
          <p:nvPr/>
        </p:nvSpPr>
        <p:spPr>
          <a:xfrm>
            <a:off x="902970" y="4527524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MDN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1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08125D-8054-441A-9F4A-4FA5B9D8F3FA}"/>
              </a:ext>
            </a:extLst>
          </p:cNvPr>
          <p:cNvSpPr/>
          <p:nvPr/>
        </p:nvSpPr>
        <p:spPr>
          <a:xfrm>
            <a:off x="769620" y="2770565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C2FCCC-5F4B-4793-B530-B776E3F99DB7}"/>
              </a:ext>
            </a:extLst>
          </p:cNvPr>
          <p:cNvSpPr/>
          <p:nvPr/>
        </p:nvSpPr>
        <p:spPr>
          <a:xfrm>
            <a:off x="689610" y="2856233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&lt;link type=“text/</a:t>
            </a:r>
            <a:r>
              <a:rPr lang="en-US" altLang="zh-CN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css</a:t>
            </a:r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” </a:t>
            </a:r>
            <a:r>
              <a:rPr lang="en-US" altLang="zh-CN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rel</a:t>
            </a:r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=“stylesheet” </a:t>
            </a:r>
            <a:r>
              <a:rPr lang="en-US" altLang="zh-CN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href</a:t>
            </a:r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=“styles.css”&gt;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7780B6-0BFC-4F78-B5C1-F5E800D19B4C}"/>
              </a:ext>
            </a:extLst>
          </p:cNvPr>
          <p:cNvSpPr/>
          <p:nvPr/>
        </p:nvSpPr>
        <p:spPr>
          <a:xfrm>
            <a:off x="902970" y="2518237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外部文件包含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AE587DC-6D60-421E-BC79-17F5672CEE0A}"/>
              </a:ext>
            </a:extLst>
          </p:cNvPr>
          <p:cNvSpPr/>
          <p:nvPr/>
        </p:nvSpPr>
        <p:spPr>
          <a:xfrm>
            <a:off x="769620" y="4122291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B533D71-FC97-4B17-A2EB-63F472B0D75B}"/>
              </a:ext>
            </a:extLst>
          </p:cNvPr>
          <p:cNvSpPr/>
          <p:nvPr/>
        </p:nvSpPr>
        <p:spPr>
          <a:xfrm>
            <a:off x="689610" y="4207959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&lt;p style=“font-size: 12px”&gt;</a:t>
            </a:r>
            <a:r>
              <a:rPr lang="en-US" altLang="zh-CN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qwq</a:t>
            </a:r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&lt;/p&gt;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3D756C-5ABA-4CB9-9914-A547558C71CF}"/>
              </a:ext>
            </a:extLst>
          </p:cNvPr>
          <p:cNvSpPr/>
          <p:nvPr/>
        </p:nvSpPr>
        <p:spPr>
          <a:xfrm>
            <a:off x="902970" y="3869963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行内直接引用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D0991-0C88-4FC4-88B8-05560FDDB322}"/>
              </a:ext>
            </a:extLst>
          </p:cNvPr>
          <p:cNvSpPr/>
          <p:nvPr/>
        </p:nvSpPr>
        <p:spPr>
          <a:xfrm>
            <a:off x="769620" y="5474017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11219D-E3E3-4D9B-9CE4-2C961AC7FD79}"/>
              </a:ext>
            </a:extLst>
          </p:cNvPr>
          <p:cNvSpPr/>
          <p:nvPr/>
        </p:nvSpPr>
        <p:spPr>
          <a:xfrm>
            <a:off x="689610" y="5559685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&lt;style type=“text/</a:t>
            </a:r>
            <a:r>
              <a:rPr lang="en-US" altLang="zh-CN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css</a:t>
            </a:r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”&gt; p {color: blue;} &lt;/style&gt;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721930-CC0C-4AA0-BBC0-3058A3906BDE}"/>
              </a:ext>
            </a:extLst>
          </p:cNvPr>
          <p:cNvSpPr/>
          <p:nvPr/>
        </p:nvSpPr>
        <p:spPr>
          <a:xfrm>
            <a:off x="902970" y="5221689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2A2FB1-24CF-47AA-AA0C-4EDC4CC4499E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28169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189F8A2-DC5E-487E-BDCB-F34AFDC4BC2A}"/>
              </a:ext>
            </a:extLst>
          </p:cNvPr>
          <p:cNvSpPr txBox="1"/>
          <p:nvPr/>
        </p:nvSpPr>
        <p:spPr>
          <a:xfrm>
            <a:off x="694015" y="1540613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如何引入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文件呢？</a:t>
            </a:r>
          </a:p>
        </p:txBody>
      </p:sp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2A2FB1-24CF-47AA-AA0C-4EDC4CC4499E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23960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189F8A2-DC5E-487E-BDCB-F34AFDC4BC2A}"/>
              </a:ext>
            </a:extLst>
          </p:cNvPr>
          <p:cNvSpPr txBox="1"/>
          <p:nvPr/>
        </p:nvSpPr>
        <p:spPr>
          <a:xfrm>
            <a:off x="694015" y="1540613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规则如何定义？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A61969-C185-4649-AF45-8D9E68746EF5}"/>
              </a:ext>
            </a:extLst>
          </p:cNvPr>
          <p:cNvSpPr/>
          <p:nvPr/>
        </p:nvSpPr>
        <p:spPr>
          <a:xfrm>
            <a:off x="825105" y="2821138"/>
            <a:ext cx="7216487" cy="21872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</a:t>
            </a:r>
            <a:r>
              <a:rPr lang="zh-CN" altLang="en-US" sz="3200" dirty="0">
                <a:solidFill>
                  <a:schemeClr val="tx1"/>
                </a:solidFill>
                <a:latin typeface="Fira Code" panose="020B0809050000020004" pitchFamily="49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{ 	font-size: 16px; }</a:t>
            </a:r>
            <a:endParaRPr lang="zh-CN" altLang="en-US" sz="3200" dirty="0">
              <a:solidFill>
                <a:schemeClr val="tx1"/>
              </a:solidFill>
              <a:latin typeface="Fira Code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449E17-2167-4CFE-8BA2-088F0222C475}"/>
              </a:ext>
            </a:extLst>
          </p:cNvPr>
          <p:cNvCxnSpPr/>
          <p:nvPr/>
        </p:nvCxnSpPr>
        <p:spPr>
          <a:xfrm>
            <a:off x="1600200" y="4182341"/>
            <a:ext cx="0" cy="1184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62129-5757-4DC4-99F1-9E5F1D371FC0}"/>
              </a:ext>
            </a:extLst>
          </p:cNvPr>
          <p:cNvSpPr/>
          <p:nvPr/>
        </p:nvSpPr>
        <p:spPr>
          <a:xfrm>
            <a:off x="909204" y="5358951"/>
            <a:ext cx="1381991" cy="602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选择器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8587E1D-9189-40BF-929A-9073203AC2EB}"/>
              </a:ext>
            </a:extLst>
          </p:cNvPr>
          <p:cNvCxnSpPr/>
          <p:nvPr/>
        </p:nvCxnSpPr>
        <p:spPr>
          <a:xfrm>
            <a:off x="4129900" y="4182341"/>
            <a:ext cx="0" cy="1184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4918C52-35FC-420D-844B-6F38F665BFD2}"/>
              </a:ext>
            </a:extLst>
          </p:cNvPr>
          <p:cNvSpPr/>
          <p:nvPr/>
        </p:nvSpPr>
        <p:spPr>
          <a:xfrm>
            <a:off x="3438904" y="5358951"/>
            <a:ext cx="1381991" cy="602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属性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89BB448-5DB1-428C-8A61-120B531CA301}"/>
              </a:ext>
            </a:extLst>
          </p:cNvPr>
          <p:cNvCxnSpPr/>
          <p:nvPr/>
        </p:nvCxnSpPr>
        <p:spPr>
          <a:xfrm>
            <a:off x="6202887" y="4182341"/>
            <a:ext cx="0" cy="1184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BD593C0-B112-429D-A8B9-11480C84EF4C}"/>
              </a:ext>
            </a:extLst>
          </p:cNvPr>
          <p:cNvSpPr/>
          <p:nvPr/>
        </p:nvSpPr>
        <p:spPr>
          <a:xfrm>
            <a:off x="5511891" y="5358951"/>
            <a:ext cx="1381991" cy="602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622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685070BC-A984-4184-B60F-8A9C5310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5" y="1833994"/>
            <a:ext cx="4056579" cy="4317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E37DD4-C910-414B-85DD-125D06395040}"/>
              </a:ext>
            </a:extLst>
          </p:cNvPr>
          <p:cNvSpPr txBox="1"/>
          <p:nvPr/>
        </p:nvSpPr>
        <p:spPr>
          <a:xfrm>
            <a:off x="4701886" y="3484873"/>
            <a:ext cx="312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选择器规则纷繁复杂</a:t>
            </a:r>
            <a:endParaRPr lang="en-US" altLang="zh-CN" sz="2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sz="2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我们只能介绍其中最简单的几种</a:t>
            </a:r>
            <a:r>
              <a:rPr lang="en-US" altLang="zh-CN" sz="2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….</a:t>
            </a:r>
            <a:endParaRPr lang="zh-CN" altLang="en-US" sz="2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00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1C56-A8E4-49AF-B383-D412292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B30E6B-574F-4713-AADC-8634B1AB0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072296"/>
              </p:ext>
            </p:extLst>
          </p:nvPr>
        </p:nvGraphicFramePr>
        <p:xfrm>
          <a:off x="754081" y="2267011"/>
          <a:ext cx="43594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B6D0CD-E28B-4705-BF70-B008ABF5444A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23960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A669C4-0D32-4B58-9142-314909B46E8C}"/>
              </a:ext>
            </a:extLst>
          </p:cNvPr>
          <p:cNvSpPr txBox="1"/>
          <p:nvPr/>
        </p:nvSpPr>
        <p:spPr>
          <a:xfrm>
            <a:off x="694015" y="15406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直接选择的选择器</a:t>
            </a:r>
          </a:p>
        </p:txBody>
      </p:sp>
    </p:spTree>
    <p:extLst>
      <p:ext uri="{BB962C8B-B14F-4D97-AF65-F5344CB8AC3E}">
        <p14:creationId xmlns:p14="http://schemas.microsoft.com/office/powerpoint/2010/main" val="283334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1C56-A8E4-49AF-B383-D412292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B30E6B-574F-4713-AADC-8634B1AB0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031427"/>
              </p:ext>
            </p:extLst>
          </p:nvPr>
        </p:nvGraphicFramePr>
        <p:xfrm>
          <a:off x="754081" y="2168302"/>
          <a:ext cx="5849342" cy="4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B6D0CD-E28B-4705-BF70-B008ABF5444A}"/>
              </a:ext>
            </a:extLst>
          </p:cNvPr>
          <p:cNvCxnSpPr>
            <a:cxnSpLocks/>
          </p:cNvCxnSpPr>
          <p:nvPr/>
        </p:nvCxnSpPr>
        <p:spPr>
          <a:xfrm>
            <a:off x="825105" y="1903569"/>
            <a:ext cx="181938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A669C4-0D32-4B58-9142-314909B46E8C}"/>
              </a:ext>
            </a:extLst>
          </p:cNvPr>
          <p:cNvSpPr txBox="1"/>
          <p:nvPr/>
        </p:nvSpPr>
        <p:spPr>
          <a:xfrm>
            <a:off x="694015" y="1441904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选择器的组合</a:t>
            </a:r>
          </a:p>
        </p:txBody>
      </p:sp>
    </p:spTree>
    <p:extLst>
      <p:ext uri="{BB962C8B-B14F-4D97-AF65-F5344CB8AC3E}">
        <p14:creationId xmlns:p14="http://schemas.microsoft.com/office/powerpoint/2010/main" val="61922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1C56-A8E4-49AF-B383-D412292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B30E6B-574F-4713-AADC-8634B1AB0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933597"/>
              </p:ext>
            </p:extLst>
          </p:nvPr>
        </p:nvGraphicFramePr>
        <p:xfrm>
          <a:off x="754080" y="2168302"/>
          <a:ext cx="6794915" cy="200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B6D0CD-E28B-4705-BF70-B008ABF5444A}"/>
              </a:ext>
            </a:extLst>
          </p:cNvPr>
          <p:cNvCxnSpPr>
            <a:cxnSpLocks/>
          </p:cNvCxnSpPr>
          <p:nvPr/>
        </p:nvCxnSpPr>
        <p:spPr>
          <a:xfrm>
            <a:off x="825105" y="1903569"/>
            <a:ext cx="159245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A669C4-0D32-4B58-9142-314909B46E8C}"/>
              </a:ext>
            </a:extLst>
          </p:cNvPr>
          <p:cNvSpPr txBox="1"/>
          <p:nvPr/>
        </p:nvSpPr>
        <p:spPr>
          <a:xfrm>
            <a:off x="694015" y="14419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属性选择器</a:t>
            </a:r>
          </a:p>
        </p:txBody>
      </p:sp>
    </p:spTree>
    <p:extLst>
      <p:ext uri="{BB962C8B-B14F-4D97-AF65-F5344CB8AC3E}">
        <p14:creationId xmlns:p14="http://schemas.microsoft.com/office/powerpoint/2010/main" val="346580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C7EA-35A6-4B1C-898E-7F007EF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B307B2-FCDF-4D20-8C6D-153D6E09D4B3}"/>
              </a:ext>
            </a:extLst>
          </p:cNvPr>
          <p:cNvCxnSpPr>
            <a:cxnSpLocks/>
          </p:cNvCxnSpPr>
          <p:nvPr/>
        </p:nvCxnSpPr>
        <p:spPr>
          <a:xfrm>
            <a:off x="759740" y="1894916"/>
            <a:ext cx="181938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EB0E9E-980E-4330-BDF9-9DC462571261}"/>
              </a:ext>
            </a:extLst>
          </p:cNvPr>
          <p:cNvSpPr txBox="1"/>
          <p:nvPr/>
        </p:nvSpPr>
        <p:spPr>
          <a:xfrm>
            <a:off x="628650" y="14332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结构化选择器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116CC84-204A-4AF7-8604-2C33A6769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947535"/>
              </p:ext>
            </p:extLst>
          </p:nvPr>
        </p:nvGraphicFramePr>
        <p:xfrm>
          <a:off x="688716" y="2196143"/>
          <a:ext cx="6774180" cy="348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4D9638D8-42BA-427C-807A-D0094AC40AA4}"/>
              </a:ext>
            </a:extLst>
          </p:cNvPr>
          <p:cNvSpPr/>
          <p:nvPr/>
        </p:nvSpPr>
        <p:spPr>
          <a:xfrm>
            <a:off x="688715" y="5809475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灯泡">
            <a:extLst>
              <a:ext uri="{FF2B5EF4-FFF2-40B4-BE49-F238E27FC236}">
                <a16:creationId xmlns:a16="http://schemas.microsoft.com/office/drawing/2014/main" id="{04AD3221-36CD-46F1-98F0-4CE89AA8A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15" y="5908531"/>
            <a:ext cx="594360" cy="594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854D0E-5C15-4CB3-A6CD-BB4E2A83BE7C}"/>
              </a:ext>
            </a:extLst>
          </p:cNvPr>
          <p:cNvSpPr txBox="1"/>
          <p:nvPr/>
        </p:nvSpPr>
        <p:spPr>
          <a:xfrm>
            <a:off x="1382135" y="6005656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nth-child</a:t>
            </a:r>
            <a:r>
              <a:rPr lang="zh-CN" altLang="en-US" sz="2000" dirty="0"/>
              <a:t>支持</a:t>
            </a:r>
            <a:r>
              <a:rPr lang="en-US" altLang="zh-CN" sz="2000" dirty="0"/>
              <a:t>even</a:t>
            </a:r>
            <a:r>
              <a:rPr lang="zh-CN" altLang="en-US" sz="2000" dirty="0"/>
              <a:t>、</a:t>
            </a:r>
            <a:r>
              <a:rPr lang="en-US" altLang="zh-CN" sz="2000" dirty="0"/>
              <a:t>odd</a:t>
            </a:r>
            <a:r>
              <a:rPr lang="zh-CN" altLang="en-US" sz="2000" dirty="0"/>
              <a:t>和形如</a:t>
            </a:r>
            <a:r>
              <a:rPr lang="en-US" altLang="zh-CN" sz="2000" dirty="0"/>
              <a:t>3n+1</a:t>
            </a:r>
            <a:r>
              <a:rPr lang="zh-CN" altLang="en-US" sz="2000" dirty="0"/>
              <a:t>的简单计算</a:t>
            </a:r>
          </a:p>
        </p:txBody>
      </p:sp>
    </p:spTree>
    <p:extLst>
      <p:ext uri="{BB962C8B-B14F-4D97-AF65-F5344CB8AC3E}">
        <p14:creationId xmlns:p14="http://schemas.microsoft.com/office/powerpoint/2010/main" val="353353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558</Words>
  <Application>Microsoft Office PowerPoint</Application>
  <PresentationFormat>全屏显示(4:3)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微软雅黑</vt:lpstr>
      <vt:lpstr>等线</vt:lpstr>
      <vt:lpstr>黑体</vt:lpstr>
      <vt:lpstr>Calibri Light</vt:lpstr>
      <vt:lpstr>Times New Roman</vt:lpstr>
      <vt:lpstr>华文中宋</vt:lpstr>
      <vt:lpstr>Arial</vt:lpstr>
      <vt:lpstr>Bahnschrift Light SemiCondensed</vt:lpstr>
      <vt:lpstr>Fira Code</vt:lpstr>
      <vt:lpstr>华文楷体</vt:lpstr>
      <vt:lpstr>Calibri</vt:lpstr>
      <vt:lpstr>Comic Sans MS</vt:lpstr>
      <vt:lpstr>Office 主题​​</vt:lpstr>
      <vt:lpstr>前端（2） CSS入门1</vt:lpstr>
      <vt:lpstr>PowerPoint 演示文稿</vt:lpstr>
      <vt:lpstr>Include</vt:lpstr>
      <vt:lpstr>Structure</vt:lpstr>
      <vt:lpstr>Selectors</vt:lpstr>
      <vt:lpstr>Selectors</vt:lpstr>
      <vt:lpstr>Selectors</vt:lpstr>
      <vt:lpstr>Selectors</vt:lpstr>
      <vt:lpstr>Selectors</vt:lpstr>
      <vt:lpstr>Selectors</vt:lpstr>
      <vt:lpstr>paragraph</vt:lpstr>
      <vt:lpstr>Font-size</vt:lpstr>
      <vt:lpstr>Color</vt:lpstr>
      <vt:lpstr>Background</vt:lpstr>
      <vt:lpstr>pseudo-classes</vt:lpstr>
      <vt:lpstr>Homework</vt:lpstr>
      <vt:lpstr>See you next dream..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hlq153@163.com</cp:lastModifiedBy>
  <cp:revision>45</cp:revision>
  <dcterms:created xsi:type="dcterms:W3CDTF">2020-11-29T15:18:34Z</dcterms:created>
  <dcterms:modified xsi:type="dcterms:W3CDTF">2020-12-16T09:53:21Z</dcterms:modified>
</cp:coreProperties>
</file>