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8" r:id="rId3"/>
    <p:sldId id="262" r:id="rId4"/>
    <p:sldId id="265" r:id="rId5"/>
    <p:sldId id="259" r:id="rId6"/>
    <p:sldId id="260" r:id="rId7"/>
    <p:sldId id="261" r:id="rId8"/>
    <p:sldId id="264" r:id="rId9"/>
    <p:sldId id="263" r:id="rId10"/>
    <p:sldId id="266" r:id="rId11"/>
    <p:sldId id="268" r:id="rId12"/>
    <p:sldId id="270" r:id="rId13"/>
    <p:sldId id="267" r:id="rId14"/>
    <p:sldId id="273" r:id="rId15"/>
    <p:sldId id="271" r:id="rId16"/>
    <p:sldId id="278" r:id="rId17"/>
    <p:sldId id="277" r:id="rId18"/>
    <p:sldId id="274" r:id="rId19"/>
    <p:sldId id="275" r:id="rId20"/>
    <p:sldId id="276" r:id="rId21"/>
    <p:sldId id="272" r:id="rId22"/>
    <p:sldId id="279" r:id="rId23"/>
    <p:sldId id="280" r:id="rId24"/>
  </p:sldIdLst>
  <p:sldSz cx="9144000" cy="6858000" type="screen4x3"/>
  <p:notesSz cx="6858000" cy="9144000"/>
  <p:embeddedFontLst>
    <p:embeddedFont>
      <p:font typeface="Bahnschrift Light SemiCondensed" panose="020B0502040204020203" pitchFamily="34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Comic Sans MS" panose="030F0702030302020204" pitchFamily="66" charset="0"/>
      <p:regular r:id="rId32"/>
      <p:bold r:id="rId33"/>
      <p:italic r:id="rId34"/>
      <p:boldItalic r:id="rId35"/>
    </p:embeddedFont>
    <p:embeddedFont>
      <p:font typeface="Fira Code Light" panose="020B0809050000020004" pitchFamily="49" charset="0"/>
      <p:regular r:id="rId36"/>
    </p:embeddedFont>
    <p:embeddedFont>
      <p:font typeface="Yu Gothic" panose="020B0400000000000000" pitchFamily="34" charset="-128"/>
      <p:regular r:id="rId37"/>
      <p:bold r:id="rId38"/>
    </p:embeddedFont>
    <p:embeddedFont>
      <p:font typeface="等线" panose="02010600030101010101" pitchFamily="2" charset="-122"/>
      <p:regular r:id="rId39"/>
      <p:bold r:id="rId40"/>
    </p:embeddedFont>
    <p:embeddedFont>
      <p:font typeface="等线 Light" panose="02010600030101010101" pitchFamily="2" charset="-122"/>
      <p:regular r:id="rId41"/>
    </p:embeddedFont>
    <p:embeddedFont>
      <p:font typeface="华文楷体" panose="02010600040101010101" pitchFamily="2" charset="-122"/>
      <p:regular r:id="rId42"/>
    </p:embeddedFont>
    <p:embeddedFont>
      <p:font typeface="幼圆" panose="02010509060101010101" pitchFamily="49" charset="-122"/>
      <p:regular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0D6998-93D1-4F85-80B3-D3F48237CD78}" type="doc">
      <dgm:prSet loTypeId="urn:microsoft.com/office/officeart/2009/layout/ReverseList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31EA73F8-EC95-44EC-A7AE-71F2938A49F7}">
      <dgm:prSet phldrT="[文本]"/>
      <dgm:spPr/>
      <dgm:t>
        <a:bodyPr/>
        <a:lstStyle/>
        <a:p>
          <a:r>
            <a: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rPr>
            <a:t>前端</a:t>
          </a:r>
        </a:p>
      </dgm:t>
    </dgm:pt>
    <dgm:pt modelId="{A7E68A69-0C50-4700-B3DE-101057C2762A}" type="parTrans" cxnId="{7D6F5B7C-7563-4CEC-877E-A2C1C61B8677}">
      <dgm:prSet/>
      <dgm:spPr/>
      <dgm:t>
        <a:bodyPr/>
        <a:lstStyle/>
        <a:p>
          <a:endParaRPr lang="zh-CN" altLang="en-US"/>
        </a:p>
      </dgm:t>
    </dgm:pt>
    <dgm:pt modelId="{F78B1603-A022-4E57-83F3-EAA2E24AC77E}" type="sibTrans" cxnId="{7D6F5B7C-7563-4CEC-877E-A2C1C61B8677}">
      <dgm:prSet/>
      <dgm:spPr/>
      <dgm:t>
        <a:bodyPr/>
        <a:lstStyle/>
        <a:p>
          <a:endParaRPr lang="zh-CN" altLang="en-US"/>
        </a:p>
      </dgm:t>
    </dgm:pt>
    <dgm:pt modelId="{5645E8B8-D9B4-4581-92B5-B0C3E97F8AFA}">
      <dgm:prSet phldrT="[文本]"/>
      <dgm:spPr/>
      <dgm:t>
        <a:bodyPr/>
        <a:lstStyle/>
        <a:p>
          <a:r>
            <a: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rPr>
            <a:t>后端</a:t>
          </a:r>
        </a:p>
      </dgm:t>
    </dgm:pt>
    <dgm:pt modelId="{1B0F6DBC-561A-4ABE-8345-C635E86F127F}" type="parTrans" cxnId="{9D85BEE3-D4BD-4030-B593-4FED540699D7}">
      <dgm:prSet/>
      <dgm:spPr/>
      <dgm:t>
        <a:bodyPr/>
        <a:lstStyle/>
        <a:p>
          <a:endParaRPr lang="zh-CN" altLang="en-US"/>
        </a:p>
      </dgm:t>
    </dgm:pt>
    <dgm:pt modelId="{5C66FA08-CC5E-4827-A0AA-11A3BB509014}" type="sibTrans" cxnId="{9D85BEE3-D4BD-4030-B593-4FED540699D7}">
      <dgm:prSet/>
      <dgm:spPr/>
      <dgm:t>
        <a:bodyPr/>
        <a:lstStyle/>
        <a:p>
          <a:endParaRPr lang="zh-CN" altLang="en-US"/>
        </a:p>
      </dgm:t>
    </dgm:pt>
    <dgm:pt modelId="{667756EF-A951-4D53-873A-2DE592E3282F}" type="pres">
      <dgm:prSet presAssocID="{280D6998-93D1-4F85-80B3-D3F48237CD78}" presName="Name0" presStyleCnt="0">
        <dgm:presLayoutVars>
          <dgm:chMax val="2"/>
          <dgm:chPref val="2"/>
          <dgm:animLvl val="lvl"/>
        </dgm:presLayoutVars>
      </dgm:prSet>
      <dgm:spPr/>
    </dgm:pt>
    <dgm:pt modelId="{17411007-DBAB-4694-898A-4181809E909D}" type="pres">
      <dgm:prSet presAssocID="{280D6998-93D1-4F85-80B3-D3F48237CD78}" presName="LeftText" presStyleLbl="revTx" presStyleIdx="0" presStyleCnt="0">
        <dgm:presLayoutVars>
          <dgm:bulletEnabled val="1"/>
        </dgm:presLayoutVars>
      </dgm:prSet>
      <dgm:spPr/>
    </dgm:pt>
    <dgm:pt modelId="{B0B44392-AB30-4E5B-8505-0BC6CBEB5D7A}" type="pres">
      <dgm:prSet presAssocID="{280D6998-93D1-4F85-80B3-D3F48237CD78}" presName="LeftNode" presStyleLbl="bgImgPlace1" presStyleIdx="0" presStyleCnt="2" custScaleX="168298" custLinFactNeighborX="-61717" custLinFactNeighborY="-8">
        <dgm:presLayoutVars>
          <dgm:chMax val="2"/>
          <dgm:chPref val="2"/>
        </dgm:presLayoutVars>
      </dgm:prSet>
      <dgm:spPr/>
    </dgm:pt>
    <dgm:pt modelId="{1EF5C1E7-0036-4E1E-AF89-CC68A74A1DD8}" type="pres">
      <dgm:prSet presAssocID="{280D6998-93D1-4F85-80B3-D3F48237CD78}" presName="RightText" presStyleLbl="revTx" presStyleIdx="0" presStyleCnt="0">
        <dgm:presLayoutVars>
          <dgm:bulletEnabled val="1"/>
        </dgm:presLayoutVars>
      </dgm:prSet>
      <dgm:spPr/>
    </dgm:pt>
    <dgm:pt modelId="{79E9D838-A8FE-4286-B55C-90D173282962}" type="pres">
      <dgm:prSet presAssocID="{280D6998-93D1-4F85-80B3-D3F48237CD78}" presName="RightNode" presStyleLbl="bgImgPlace1" presStyleIdx="1" presStyleCnt="2" custScaleX="161198" custLinFactNeighborX="56713" custLinFactNeighborY="-8">
        <dgm:presLayoutVars>
          <dgm:chMax val="0"/>
          <dgm:chPref val="0"/>
        </dgm:presLayoutVars>
      </dgm:prSet>
      <dgm:spPr/>
    </dgm:pt>
    <dgm:pt modelId="{91C29A83-6DF2-4CE1-B32D-9C4D3BEEA387}" type="pres">
      <dgm:prSet presAssocID="{280D6998-93D1-4F85-80B3-D3F48237CD78}" presName="TopArrow" presStyleLbl="node1" presStyleIdx="0" presStyleCnt="2" custScaleX="78716" custLinFactNeighborX="-1688" custLinFactNeighborY="-6383"/>
      <dgm:spPr/>
    </dgm:pt>
    <dgm:pt modelId="{791CD89B-F02B-4E62-A51D-1F9023A4F264}" type="pres">
      <dgm:prSet presAssocID="{280D6998-93D1-4F85-80B3-D3F48237CD78}" presName="BottomArrow" presStyleLbl="node1" presStyleIdx="1" presStyleCnt="2" custScaleX="71269" custLinFactNeighborX="-1688" custLinFactNeighborY="4787"/>
      <dgm:spPr/>
    </dgm:pt>
  </dgm:ptLst>
  <dgm:cxnLst>
    <dgm:cxn modelId="{64EEF73A-D9CC-460D-8E24-FEF00CF3F15E}" type="presOf" srcId="{5645E8B8-D9B4-4581-92B5-B0C3E97F8AFA}" destId="{1EF5C1E7-0036-4E1E-AF89-CC68A74A1DD8}" srcOrd="0" destOrd="0" presId="urn:microsoft.com/office/officeart/2009/layout/ReverseList"/>
    <dgm:cxn modelId="{CD383A51-C2A1-4C72-9BF1-DB5D8220CC6A}" type="presOf" srcId="{31EA73F8-EC95-44EC-A7AE-71F2938A49F7}" destId="{17411007-DBAB-4694-898A-4181809E909D}" srcOrd="0" destOrd="0" presId="urn:microsoft.com/office/officeart/2009/layout/ReverseList"/>
    <dgm:cxn modelId="{7D6F5B7C-7563-4CEC-877E-A2C1C61B8677}" srcId="{280D6998-93D1-4F85-80B3-D3F48237CD78}" destId="{31EA73F8-EC95-44EC-A7AE-71F2938A49F7}" srcOrd="0" destOrd="0" parTransId="{A7E68A69-0C50-4700-B3DE-101057C2762A}" sibTransId="{F78B1603-A022-4E57-83F3-EAA2E24AC77E}"/>
    <dgm:cxn modelId="{E1000C85-157D-4677-BCF9-B40AE6D10DD4}" type="presOf" srcId="{5645E8B8-D9B4-4581-92B5-B0C3E97F8AFA}" destId="{79E9D838-A8FE-4286-B55C-90D173282962}" srcOrd="1" destOrd="0" presId="urn:microsoft.com/office/officeart/2009/layout/ReverseList"/>
    <dgm:cxn modelId="{967988A9-9614-4B35-85FF-C64E0E3A200C}" type="presOf" srcId="{31EA73F8-EC95-44EC-A7AE-71F2938A49F7}" destId="{B0B44392-AB30-4E5B-8505-0BC6CBEB5D7A}" srcOrd="1" destOrd="0" presId="urn:microsoft.com/office/officeart/2009/layout/ReverseList"/>
    <dgm:cxn modelId="{D2CB9AB1-5583-44F9-9CD7-D995C9B7B141}" type="presOf" srcId="{280D6998-93D1-4F85-80B3-D3F48237CD78}" destId="{667756EF-A951-4D53-873A-2DE592E3282F}" srcOrd="0" destOrd="0" presId="urn:microsoft.com/office/officeart/2009/layout/ReverseList"/>
    <dgm:cxn modelId="{9D85BEE3-D4BD-4030-B593-4FED540699D7}" srcId="{280D6998-93D1-4F85-80B3-D3F48237CD78}" destId="{5645E8B8-D9B4-4581-92B5-B0C3E97F8AFA}" srcOrd="1" destOrd="0" parTransId="{1B0F6DBC-561A-4ABE-8345-C635E86F127F}" sibTransId="{5C66FA08-CC5E-4827-A0AA-11A3BB509014}"/>
    <dgm:cxn modelId="{C6A3ACFA-F6F5-41AB-A451-5D3E3F77452B}" type="presParOf" srcId="{667756EF-A951-4D53-873A-2DE592E3282F}" destId="{17411007-DBAB-4694-898A-4181809E909D}" srcOrd="0" destOrd="0" presId="urn:microsoft.com/office/officeart/2009/layout/ReverseList"/>
    <dgm:cxn modelId="{D7F831E9-11DE-4272-B40B-DB32F4CF71A9}" type="presParOf" srcId="{667756EF-A951-4D53-873A-2DE592E3282F}" destId="{B0B44392-AB30-4E5B-8505-0BC6CBEB5D7A}" srcOrd="1" destOrd="0" presId="urn:microsoft.com/office/officeart/2009/layout/ReverseList"/>
    <dgm:cxn modelId="{E0C3E835-5CA6-4656-9FFE-2615470474A4}" type="presParOf" srcId="{667756EF-A951-4D53-873A-2DE592E3282F}" destId="{1EF5C1E7-0036-4E1E-AF89-CC68A74A1DD8}" srcOrd="2" destOrd="0" presId="urn:microsoft.com/office/officeart/2009/layout/ReverseList"/>
    <dgm:cxn modelId="{7828DEC4-4B5B-4652-8738-174A6FEA3098}" type="presParOf" srcId="{667756EF-A951-4D53-873A-2DE592E3282F}" destId="{79E9D838-A8FE-4286-B55C-90D173282962}" srcOrd="3" destOrd="0" presId="urn:microsoft.com/office/officeart/2009/layout/ReverseList"/>
    <dgm:cxn modelId="{973D8FBF-0540-4F13-AA98-E0121B10B042}" type="presParOf" srcId="{667756EF-A951-4D53-873A-2DE592E3282F}" destId="{91C29A83-6DF2-4CE1-B32D-9C4D3BEEA387}" srcOrd="4" destOrd="0" presId="urn:microsoft.com/office/officeart/2009/layout/ReverseList"/>
    <dgm:cxn modelId="{196B2BB5-9BC2-46C1-BD81-007C2FD59E0F}" type="presParOf" srcId="{667756EF-A951-4D53-873A-2DE592E3282F}" destId="{791CD89B-F02B-4E62-A51D-1F9023A4F264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6CD047C-5060-4F6B-A07E-2BECB8D89183}" type="doc">
      <dgm:prSet loTypeId="urn:microsoft.com/office/officeart/2005/8/layout/bList2" loCatId="list" qsTypeId="urn:microsoft.com/office/officeart/2005/8/quickstyle/simple2" qsCatId="simple" csTypeId="urn:microsoft.com/office/officeart/2005/8/colors/colorful3" csCatId="colorful" phldr="1"/>
      <dgm:spPr/>
    </dgm:pt>
    <dgm:pt modelId="{2D927111-4628-46A2-AB1D-B7B7F5A8605A}">
      <dgm:prSet phldrT="[文本]"/>
      <dgm:spPr/>
      <dgm:t>
        <a:bodyPr/>
        <a:lstStyle/>
        <a:p>
          <a:r>
            <a:rPr lang="en-US" altLang="zh-CN" dirty="0"/>
            <a:t>GET</a:t>
          </a:r>
          <a:endParaRPr lang="zh-CN" altLang="en-US" dirty="0"/>
        </a:p>
      </dgm:t>
    </dgm:pt>
    <dgm:pt modelId="{919C3FF0-A960-4005-B1D6-6C5616E9E1B3}" type="parTrans" cxnId="{DEBCB8F9-6297-40F4-BBAF-CF0990403218}">
      <dgm:prSet/>
      <dgm:spPr/>
      <dgm:t>
        <a:bodyPr/>
        <a:lstStyle/>
        <a:p>
          <a:endParaRPr lang="zh-CN" altLang="en-US"/>
        </a:p>
      </dgm:t>
    </dgm:pt>
    <dgm:pt modelId="{83361211-0EAA-4DA8-815C-C80C353FBD38}" type="sibTrans" cxnId="{DEBCB8F9-6297-40F4-BBAF-CF0990403218}">
      <dgm:prSet/>
      <dgm:spPr/>
      <dgm:t>
        <a:bodyPr/>
        <a:lstStyle/>
        <a:p>
          <a:endParaRPr lang="zh-CN" altLang="en-US"/>
        </a:p>
      </dgm:t>
    </dgm:pt>
    <dgm:pt modelId="{32228621-23EB-460E-A645-A132E70DC1E0}">
      <dgm:prSet phldrT="[文本]"/>
      <dgm:spPr/>
      <dgm:t>
        <a:bodyPr/>
        <a:lstStyle/>
        <a:p>
          <a:r>
            <a:rPr lang="en-US" altLang="zh-CN" dirty="0"/>
            <a:t>POST</a:t>
          </a:r>
          <a:endParaRPr lang="zh-CN" altLang="en-US" dirty="0"/>
        </a:p>
      </dgm:t>
    </dgm:pt>
    <dgm:pt modelId="{CAD4843C-ABBF-476E-A657-2786774445E7}" type="parTrans" cxnId="{0A8C883C-76DC-42BE-BCC9-F4D984E23175}">
      <dgm:prSet/>
      <dgm:spPr/>
      <dgm:t>
        <a:bodyPr/>
        <a:lstStyle/>
        <a:p>
          <a:endParaRPr lang="zh-CN" altLang="en-US"/>
        </a:p>
      </dgm:t>
    </dgm:pt>
    <dgm:pt modelId="{31ACB382-7DBF-4999-8C82-80FEC9A833F7}" type="sibTrans" cxnId="{0A8C883C-76DC-42BE-BCC9-F4D984E23175}">
      <dgm:prSet/>
      <dgm:spPr/>
      <dgm:t>
        <a:bodyPr/>
        <a:lstStyle/>
        <a:p>
          <a:endParaRPr lang="zh-CN" altLang="en-US"/>
        </a:p>
      </dgm:t>
    </dgm:pt>
    <dgm:pt modelId="{F53DF718-B75B-4FFB-8F9A-BC009979DE2D}">
      <dgm:prSet/>
      <dgm:spPr/>
      <dgm:t>
        <a:bodyPr/>
        <a:lstStyle/>
        <a:p>
          <a:r>
            <a:rPr lang="zh-CN" altLang="en-US" dirty="0"/>
            <a:t>直接体现在</a:t>
          </a:r>
          <a:r>
            <a:rPr lang="en-US" altLang="zh-CN" dirty="0"/>
            <a:t>URL</a:t>
          </a:r>
          <a:r>
            <a:rPr lang="zh-CN" altLang="en-US" dirty="0"/>
            <a:t>中</a:t>
          </a:r>
        </a:p>
      </dgm:t>
    </dgm:pt>
    <dgm:pt modelId="{54AE85FB-2058-410E-BD9F-4879F3F7F871}" type="parTrans" cxnId="{3A3E2104-E811-45F1-96A3-9954A416F0DE}">
      <dgm:prSet/>
      <dgm:spPr/>
      <dgm:t>
        <a:bodyPr/>
        <a:lstStyle/>
        <a:p>
          <a:endParaRPr lang="zh-CN" altLang="en-US"/>
        </a:p>
      </dgm:t>
    </dgm:pt>
    <dgm:pt modelId="{883EFDC6-D74B-4DF2-819C-19CB177B1E6B}" type="sibTrans" cxnId="{3A3E2104-E811-45F1-96A3-9954A416F0DE}">
      <dgm:prSet/>
      <dgm:spPr/>
      <dgm:t>
        <a:bodyPr/>
        <a:lstStyle/>
        <a:p>
          <a:endParaRPr lang="zh-CN" altLang="en-US"/>
        </a:p>
      </dgm:t>
    </dgm:pt>
    <dgm:pt modelId="{874341CE-928C-463C-AE91-A3EBA4A6CE7E}">
      <dgm:prSet/>
      <dgm:spPr/>
      <dgm:t>
        <a:bodyPr/>
        <a:lstStyle/>
        <a:p>
          <a:r>
            <a:rPr lang="zh-CN" altLang="en-US" dirty="0"/>
            <a:t>使用</a:t>
          </a:r>
          <a:r>
            <a:rPr lang="en-US" altLang="zh-CN" dirty="0"/>
            <a:t>?</a:t>
          </a:r>
          <a:r>
            <a:rPr lang="zh-CN" altLang="en-US" dirty="0"/>
            <a:t>与</a:t>
          </a:r>
          <a:r>
            <a:rPr lang="en-US" altLang="zh-CN" dirty="0"/>
            <a:t>URL</a:t>
          </a:r>
          <a:r>
            <a:rPr lang="zh-CN" altLang="en-US" dirty="0"/>
            <a:t>隔开</a:t>
          </a:r>
        </a:p>
      </dgm:t>
    </dgm:pt>
    <dgm:pt modelId="{CBC8007B-7379-4B5D-B289-7FF0081B3CA7}" type="parTrans" cxnId="{4B008E85-BD0A-4184-9D57-F5B7693B8E74}">
      <dgm:prSet/>
      <dgm:spPr/>
      <dgm:t>
        <a:bodyPr/>
        <a:lstStyle/>
        <a:p>
          <a:endParaRPr lang="zh-CN" altLang="en-US"/>
        </a:p>
      </dgm:t>
    </dgm:pt>
    <dgm:pt modelId="{717237AD-BA00-422F-81ED-1660011E1911}" type="sibTrans" cxnId="{4B008E85-BD0A-4184-9D57-F5B7693B8E74}">
      <dgm:prSet/>
      <dgm:spPr/>
      <dgm:t>
        <a:bodyPr/>
        <a:lstStyle/>
        <a:p>
          <a:endParaRPr lang="zh-CN" altLang="en-US"/>
        </a:p>
      </dgm:t>
    </dgm:pt>
    <dgm:pt modelId="{2A38C3E6-2B17-40A3-8390-C9083BF060EB}">
      <dgm:prSet/>
      <dgm:spPr/>
      <dgm:t>
        <a:bodyPr/>
        <a:lstStyle/>
        <a:p>
          <a:r>
            <a:rPr lang="zh-CN" altLang="en-US" dirty="0"/>
            <a:t>使用</a:t>
          </a:r>
          <a:r>
            <a:rPr lang="en-US" altLang="zh-CN" dirty="0"/>
            <a:t>&amp;</a:t>
          </a:r>
          <a:r>
            <a:rPr lang="zh-CN" altLang="en-US" dirty="0"/>
            <a:t>分割不同参数</a:t>
          </a:r>
        </a:p>
      </dgm:t>
    </dgm:pt>
    <dgm:pt modelId="{21710299-3641-435E-91DD-5E7F7D71FF73}" type="parTrans" cxnId="{A0A10775-4E14-4C47-B7AC-EF80487BCE67}">
      <dgm:prSet/>
      <dgm:spPr/>
      <dgm:t>
        <a:bodyPr/>
        <a:lstStyle/>
        <a:p>
          <a:endParaRPr lang="zh-CN" altLang="en-US"/>
        </a:p>
      </dgm:t>
    </dgm:pt>
    <dgm:pt modelId="{D0FC4215-3A66-4614-960F-35B9619AF537}" type="sibTrans" cxnId="{A0A10775-4E14-4C47-B7AC-EF80487BCE67}">
      <dgm:prSet/>
      <dgm:spPr/>
      <dgm:t>
        <a:bodyPr/>
        <a:lstStyle/>
        <a:p>
          <a:endParaRPr lang="zh-CN" altLang="en-US"/>
        </a:p>
      </dgm:t>
    </dgm:pt>
    <dgm:pt modelId="{0807234A-F3E1-400B-A68C-A6AFD86FE2E6}">
      <dgm:prSet phldrT="[文本]"/>
      <dgm:spPr/>
      <dgm:t>
        <a:bodyPr/>
        <a:lstStyle/>
        <a:p>
          <a:r>
            <a:rPr lang="zh-CN" altLang="en-US" dirty="0"/>
            <a:t>储存在请求报文中</a:t>
          </a:r>
        </a:p>
      </dgm:t>
    </dgm:pt>
    <dgm:pt modelId="{F00F4965-EA5B-4F5F-AF7D-CD7F227ED97C}" type="parTrans" cxnId="{5AC58BCE-6605-44A0-8DA2-8F55E81E0D0F}">
      <dgm:prSet/>
      <dgm:spPr/>
      <dgm:t>
        <a:bodyPr/>
        <a:lstStyle/>
        <a:p>
          <a:endParaRPr lang="zh-CN" altLang="en-US"/>
        </a:p>
      </dgm:t>
    </dgm:pt>
    <dgm:pt modelId="{83DCF955-1B13-4558-A673-BEC3F9E1DC11}" type="sibTrans" cxnId="{5AC58BCE-6605-44A0-8DA2-8F55E81E0D0F}">
      <dgm:prSet/>
      <dgm:spPr/>
      <dgm:t>
        <a:bodyPr/>
        <a:lstStyle/>
        <a:p>
          <a:endParaRPr lang="zh-CN" altLang="en-US"/>
        </a:p>
      </dgm:t>
    </dgm:pt>
    <dgm:pt modelId="{91768ED3-8C7E-43A7-B099-7CA040364E43}">
      <dgm:prSet/>
      <dgm:spPr/>
      <dgm:t>
        <a:bodyPr/>
        <a:lstStyle/>
        <a:p>
          <a:r>
            <a:rPr lang="zh-CN" altLang="en-US" dirty="0"/>
            <a:t>传输数据量较小</a:t>
          </a:r>
        </a:p>
      </dgm:t>
    </dgm:pt>
    <dgm:pt modelId="{4FF34911-804C-4C27-8063-9D11CA4B1766}" type="parTrans" cxnId="{B6186EE0-E597-43BE-9881-1F11DEC001DA}">
      <dgm:prSet/>
      <dgm:spPr/>
      <dgm:t>
        <a:bodyPr/>
        <a:lstStyle/>
        <a:p>
          <a:endParaRPr lang="zh-CN" altLang="en-US"/>
        </a:p>
      </dgm:t>
    </dgm:pt>
    <dgm:pt modelId="{1FA6AE01-2326-4C10-9EB4-45AE6703FE72}" type="sibTrans" cxnId="{B6186EE0-E597-43BE-9881-1F11DEC001DA}">
      <dgm:prSet/>
      <dgm:spPr/>
      <dgm:t>
        <a:bodyPr/>
        <a:lstStyle/>
        <a:p>
          <a:endParaRPr lang="zh-CN" altLang="en-US"/>
        </a:p>
      </dgm:t>
    </dgm:pt>
    <dgm:pt modelId="{7DE2E1C9-7A19-4A65-A90A-B059263B2650}">
      <dgm:prSet phldrT="[文本]"/>
      <dgm:spPr/>
      <dgm:t>
        <a:bodyPr/>
        <a:lstStyle/>
        <a:p>
          <a:r>
            <a:rPr lang="zh-CN" altLang="en-US" dirty="0"/>
            <a:t>具有多种形式</a:t>
          </a:r>
        </a:p>
      </dgm:t>
    </dgm:pt>
    <dgm:pt modelId="{418CE2E5-53CD-42C3-8061-DF94B4C1ED00}" type="parTrans" cxnId="{26B3EEF1-F369-4BFE-A081-070C29EA3A8D}">
      <dgm:prSet/>
      <dgm:spPr/>
      <dgm:t>
        <a:bodyPr/>
        <a:lstStyle/>
        <a:p>
          <a:endParaRPr lang="zh-CN" altLang="en-US"/>
        </a:p>
      </dgm:t>
    </dgm:pt>
    <dgm:pt modelId="{555BEADE-5D77-40EF-9106-003D80A53FF9}" type="sibTrans" cxnId="{26B3EEF1-F369-4BFE-A081-070C29EA3A8D}">
      <dgm:prSet/>
      <dgm:spPr/>
      <dgm:t>
        <a:bodyPr/>
        <a:lstStyle/>
        <a:p>
          <a:endParaRPr lang="zh-CN" altLang="en-US"/>
        </a:p>
      </dgm:t>
    </dgm:pt>
    <dgm:pt modelId="{6F829305-6B50-4153-8E09-F5E6C6129B22}">
      <dgm:prSet/>
      <dgm:spPr/>
      <dgm:t>
        <a:bodyPr/>
        <a:lstStyle/>
        <a:p>
          <a:r>
            <a:rPr lang="zh-CN" altLang="en-US" dirty="0"/>
            <a:t>使用</a:t>
          </a:r>
          <a:r>
            <a:rPr lang="en-US" altLang="zh-CN" dirty="0"/>
            <a:t>=</a:t>
          </a:r>
          <a:r>
            <a:rPr lang="zh-CN" altLang="en-US" dirty="0"/>
            <a:t>表示参数值</a:t>
          </a:r>
        </a:p>
      </dgm:t>
    </dgm:pt>
    <dgm:pt modelId="{9CBFAC75-7AD1-4631-B5B4-B9901E1699BC}" type="parTrans" cxnId="{D2C47AF0-23A9-46A2-968B-39E78CDD9C2F}">
      <dgm:prSet/>
      <dgm:spPr/>
      <dgm:t>
        <a:bodyPr/>
        <a:lstStyle/>
        <a:p>
          <a:endParaRPr lang="zh-CN" altLang="en-US"/>
        </a:p>
      </dgm:t>
    </dgm:pt>
    <dgm:pt modelId="{CEA39F45-CCEA-40AE-AFA4-53688306940C}" type="sibTrans" cxnId="{D2C47AF0-23A9-46A2-968B-39E78CDD9C2F}">
      <dgm:prSet/>
      <dgm:spPr/>
      <dgm:t>
        <a:bodyPr/>
        <a:lstStyle/>
        <a:p>
          <a:endParaRPr lang="zh-CN" altLang="en-US"/>
        </a:p>
      </dgm:t>
    </dgm:pt>
    <dgm:pt modelId="{6D4F0008-B17E-4D22-8C89-81A6EE93F201}">
      <dgm:prSet phldrT="[文本]"/>
      <dgm:spPr/>
      <dgm:t>
        <a:bodyPr/>
        <a:lstStyle/>
        <a:p>
          <a:r>
            <a:rPr lang="zh-CN" altLang="en-US" dirty="0"/>
            <a:t>默认使用</a:t>
          </a:r>
          <a:r>
            <a:rPr lang="en-US" altLang="zh-CN" dirty="0"/>
            <a:t>?</a:t>
          </a:r>
          <a:r>
            <a:rPr lang="zh-CN" altLang="en-US" dirty="0"/>
            <a:t>和</a:t>
          </a:r>
          <a:r>
            <a:rPr lang="en-US" altLang="zh-CN" dirty="0"/>
            <a:t>=</a:t>
          </a:r>
          <a:r>
            <a:rPr lang="zh-CN" altLang="en-US" dirty="0"/>
            <a:t>分割</a:t>
          </a:r>
        </a:p>
      </dgm:t>
    </dgm:pt>
    <dgm:pt modelId="{FD85BAF6-7DB5-49AD-8FC0-F54AAEECBC23}" type="parTrans" cxnId="{9AFA1487-B3BE-4749-942E-8789C9F5539E}">
      <dgm:prSet/>
      <dgm:spPr/>
      <dgm:t>
        <a:bodyPr/>
        <a:lstStyle/>
        <a:p>
          <a:endParaRPr lang="zh-CN" altLang="en-US"/>
        </a:p>
      </dgm:t>
    </dgm:pt>
    <dgm:pt modelId="{59D6A3B7-8C2E-440E-8F72-5495B7D971C9}" type="sibTrans" cxnId="{9AFA1487-B3BE-4749-942E-8789C9F5539E}">
      <dgm:prSet/>
      <dgm:spPr/>
      <dgm:t>
        <a:bodyPr/>
        <a:lstStyle/>
        <a:p>
          <a:endParaRPr lang="zh-CN" altLang="en-US"/>
        </a:p>
      </dgm:t>
    </dgm:pt>
    <dgm:pt modelId="{F37B799A-9C94-496C-AAE2-105A83D8DE23}">
      <dgm:prSet phldrT="[文本]"/>
      <dgm:spPr/>
      <dgm:t>
        <a:bodyPr/>
        <a:lstStyle/>
        <a:p>
          <a:r>
            <a:rPr lang="zh-CN" altLang="en-US" dirty="0"/>
            <a:t>传输数据量很大</a:t>
          </a:r>
        </a:p>
      </dgm:t>
    </dgm:pt>
    <dgm:pt modelId="{CD6B6C3C-199C-4DBA-9F5C-4E52881991A7}" type="parTrans" cxnId="{901BD4B6-10AE-4BD7-BB21-9E7E68B5556F}">
      <dgm:prSet/>
      <dgm:spPr/>
      <dgm:t>
        <a:bodyPr/>
        <a:lstStyle/>
        <a:p>
          <a:endParaRPr lang="zh-CN" altLang="en-US"/>
        </a:p>
      </dgm:t>
    </dgm:pt>
    <dgm:pt modelId="{C609B909-6DA7-4B2D-A281-28A84F8EA465}" type="sibTrans" cxnId="{901BD4B6-10AE-4BD7-BB21-9E7E68B5556F}">
      <dgm:prSet/>
      <dgm:spPr/>
      <dgm:t>
        <a:bodyPr/>
        <a:lstStyle/>
        <a:p>
          <a:endParaRPr lang="zh-CN" altLang="en-US"/>
        </a:p>
      </dgm:t>
    </dgm:pt>
    <dgm:pt modelId="{8C0B5D9B-B5D4-4886-B173-BD08287E386D}">
      <dgm:prSet phldrT="[文本]"/>
      <dgm:spPr/>
      <dgm:t>
        <a:bodyPr/>
        <a:lstStyle/>
        <a:p>
          <a:r>
            <a:rPr lang="zh-CN" altLang="en-US" dirty="0"/>
            <a:t>由</a:t>
          </a:r>
          <a:r>
            <a:rPr lang="en-US" altLang="zh-CN" dirty="0"/>
            <a:t>content-type</a:t>
          </a:r>
          <a:r>
            <a:rPr lang="zh-CN" altLang="en-US" dirty="0"/>
            <a:t>指定</a:t>
          </a:r>
        </a:p>
      </dgm:t>
    </dgm:pt>
    <dgm:pt modelId="{DCDEAC2D-0A22-42DC-AE81-F0EED3036CC5}" type="parTrans" cxnId="{D1491A3D-1A60-4C55-979C-D3D3D36027DD}">
      <dgm:prSet/>
      <dgm:spPr/>
      <dgm:t>
        <a:bodyPr/>
        <a:lstStyle/>
        <a:p>
          <a:endParaRPr lang="zh-CN" altLang="en-US"/>
        </a:p>
      </dgm:t>
    </dgm:pt>
    <dgm:pt modelId="{AF77C96C-62D7-4AAE-9EAB-DE19381BEF90}" type="sibTrans" cxnId="{D1491A3D-1A60-4C55-979C-D3D3D36027DD}">
      <dgm:prSet/>
      <dgm:spPr/>
      <dgm:t>
        <a:bodyPr/>
        <a:lstStyle/>
        <a:p>
          <a:endParaRPr lang="zh-CN" altLang="en-US"/>
        </a:p>
      </dgm:t>
    </dgm:pt>
    <dgm:pt modelId="{1AB0737E-F22D-4F1A-8C90-80956926D1FD}" type="pres">
      <dgm:prSet presAssocID="{16CD047C-5060-4F6B-A07E-2BECB8D89183}" presName="diagram" presStyleCnt="0">
        <dgm:presLayoutVars>
          <dgm:dir/>
          <dgm:animLvl val="lvl"/>
          <dgm:resizeHandles val="exact"/>
        </dgm:presLayoutVars>
      </dgm:prSet>
      <dgm:spPr/>
    </dgm:pt>
    <dgm:pt modelId="{F4BC6211-08F9-43E5-ADB7-98EB7D363ED9}" type="pres">
      <dgm:prSet presAssocID="{2D927111-4628-46A2-AB1D-B7B7F5A8605A}" presName="compNode" presStyleCnt="0"/>
      <dgm:spPr/>
    </dgm:pt>
    <dgm:pt modelId="{02765A29-84A5-4590-9391-0AACAC2F0231}" type="pres">
      <dgm:prSet presAssocID="{2D927111-4628-46A2-AB1D-B7B7F5A8605A}" presName="childRect" presStyleLbl="bgAcc1" presStyleIdx="0" presStyleCnt="2">
        <dgm:presLayoutVars>
          <dgm:bulletEnabled val="1"/>
        </dgm:presLayoutVars>
      </dgm:prSet>
      <dgm:spPr/>
    </dgm:pt>
    <dgm:pt modelId="{00781AEF-EBA8-4F3A-B322-490074DDE4BC}" type="pres">
      <dgm:prSet presAssocID="{2D927111-4628-46A2-AB1D-B7B7F5A8605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50C725D-CE33-4B0C-8927-8B3E39B9BAEA}" type="pres">
      <dgm:prSet presAssocID="{2D927111-4628-46A2-AB1D-B7B7F5A8605A}" presName="parentRect" presStyleLbl="alignNode1" presStyleIdx="0" presStyleCnt="2"/>
      <dgm:spPr/>
    </dgm:pt>
    <dgm:pt modelId="{EE27F19D-837E-41E1-83A9-8DBB4B87113F}" type="pres">
      <dgm:prSet presAssocID="{2D927111-4628-46A2-AB1D-B7B7F5A8605A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纸飞机"/>
        </a:ext>
      </dgm:extLst>
    </dgm:pt>
    <dgm:pt modelId="{4254457F-7CEE-49E4-9144-60956424E49E}" type="pres">
      <dgm:prSet presAssocID="{83361211-0EAA-4DA8-815C-C80C353FBD38}" presName="sibTrans" presStyleLbl="sibTrans2D1" presStyleIdx="0" presStyleCnt="0"/>
      <dgm:spPr/>
    </dgm:pt>
    <dgm:pt modelId="{08080FAE-1ED9-4852-9BEE-1E1A3B60833E}" type="pres">
      <dgm:prSet presAssocID="{32228621-23EB-460E-A645-A132E70DC1E0}" presName="compNode" presStyleCnt="0"/>
      <dgm:spPr/>
    </dgm:pt>
    <dgm:pt modelId="{70590324-5D9F-4957-86B5-4AD0A356DA7C}" type="pres">
      <dgm:prSet presAssocID="{32228621-23EB-460E-A645-A132E70DC1E0}" presName="childRect" presStyleLbl="bgAcc1" presStyleIdx="1" presStyleCnt="2">
        <dgm:presLayoutVars>
          <dgm:bulletEnabled val="1"/>
        </dgm:presLayoutVars>
      </dgm:prSet>
      <dgm:spPr/>
    </dgm:pt>
    <dgm:pt modelId="{EBA2794C-890E-4B4A-807A-FD5993000F68}" type="pres">
      <dgm:prSet presAssocID="{32228621-23EB-460E-A645-A132E70DC1E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C97BE91-52BD-4634-8181-45443A15908E}" type="pres">
      <dgm:prSet presAssocID="{32228621-23EB-460E-A645-A132E70DC1E0}" presName="parentRect" presStyleLbl="alignNode1" presStyleIdx="1" presStyleCnt="2"/>
      <dgm:spPr/>
    </dgm:pt>
    <dgm:pt modelId="{E9AE7CF9-0829-442E-9D9A-8A8742A83268}" type="pres">
      <dgm:prSet presAssocID="{32228621-23EB-460E-A645-A132E70DC1E0}" presName="adorn" presStyleLbl="fgAccFollow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钥匙"/>
        </a:ext>
      </dgm:extLst>
    </dgm:pt>
  </dgm:ptLst>
  <dgm:cxnLst>
    <dgm:cxn modelId="{3A3E2104-E811-45F1-96A3-9954A416F0DE}" srcId="{2D927111-4628-46A2-AB1D-B7B7F5A8605A}" destId="{F53DF718-B75B-4FFB-8F9A-BC009979DE2D}" srcOrd="0" destOrd="0" parTransId="{54AE85FB-2058-410E-BD9F-4879F3F7F871}" sibTransId="{883EFDC6-D74B-4DF2-819C-19CB177B1E6B}"/>
    <dgm:cxn modelId="{E127A40E-7981-45C1-9B5F-758F70270CDA}" type="presOf" srcId="{F37B799A-9C94-496C-AAE2-105A83D8DE23}" destId="{70590324-5D9F-4957-86B5-4AD0A356DA7C}" srcOrd="0" destOrd="4" presId="urn:microsoft.com/office/officeart/2005/8/layout/bList2"/>
    <dgm:cxn modelId="{A550361C-B60B-4388-94D4-B5B1BF6953DA}" type="presOf" srcId="{32228621-23EB-460E-A645-A132E70DC1E0}" destId="{EBA2794C-890E-4B4A-807A-FD5993000F68}" srcOrd="0" destOrd="0" presId="urn:microsoft.com/office/officeart/2005/8/layout/bList2"/>
    <dgm:cxn modelId="{6A1F8632-02F4-4492-989B-0CB5F84E62E2}" type="presOf" srcId="{2D927111-4628-46A2-AB1D-B7B7F5A8605A}" destId="{A50C725D-CE33-4B0C-8927-8B3E39B9BAEA}" srcOrd="1" destOrd="0" presId="urn:microsoft.com/office/officeart/2005/8/layout/bList2"/>
    <dgm:cxn modelId="{0A8C883C-76DC-42BE-BCC9-F4D984E23175}" srcId="{16CD047C-5060-4F6B-A07E-2BECB8D89183}" destId="{32228621-23EB-460E-A645-A132E70DC1E0}" srcOrd="1" destOrd="0" parTransId="{CAD4843C-ABBF-476E-A657-2786774445E7}" sibTransId="{31ACB382-7DBF-4999-8C82-80FEC9A833F7}"/>
    <dgm:cxn modelId="{D1491A3D-1A60-4C55-979C-D3D3D36027DD}" srcId="{32228621-23EB-460E-A645-A132E70DC1E0}" destId="{8C0B5D9B-B5D4-4886-B173-BD08287E386D}" srcOrd="2" destOrd="0" parTransId="{DCDEAC2D-0A22-42DC-AE81-F0EED3036CC5}" sibTransId="{AF77C96C-62D7-4AAE-9EAB-DE19381BEF90}"/>
    <dgm:cxn modelId="{ABA7AC60-207D-4CE8-87A3-04A59B3DAD9C}" type="presOf" srcId="{8C0B5D9B-B5D4-4886-B173-BD08287E386D}" destId="{70590324-5D9F-4957-86B5-4AD0A356DA7C}" srcOrd="0" destOrd="2" presId="urn:microsoft.com/office/officeart/2005/8/layout/bList2"/>
    <dgm:cxn modelId="{3B8EDD64-6726-43B9-80D8-648495BDE306}" type="presOf" srcId="{32228621-23EB-460E-A645-A132E70DC1E0}" destId="{0C97BE91-52BD-4634-8181-45443A15908E}" srcOrd="1" destOrd="0" presId="urn:microsoft.com/office/officeart/2005/8/layout/bList2"/>
    <dgm:cxn modelId="{CB82E369-81A7-4EAB-B885-118EB8E9062F}" type="presOf" srcId="{2D927111-4628-46A2-AB1D-B7B7F5A8605A}" destId="{00781AEF-EBA8-4F3A-B322-490074DDE4BC}" srcOrd="0" destOrd="0" presId="urn:microsoft.com/office/officeart/2005/8/layout/bList2"/>
    <dgm:cxn modelId="{39E0AE6D-AE03-4BD5-9752-A97C489FDEF1}" type="presOf" srcId="{6F829305-6B50-4153-8E09-F5E6C6129B22}" destId="{02765A29-84A5-4590-9391-0AACAC2F0231}" srcOrd="0" destOrd="3" presId="urn:microsoft.com/office/officeart/2005/8/layout/bList2"/>
    <dgm:cxn modelId="{A0A10775-4E14-4C47-B7AC-EF80487BCE67}" srcId="{2D927111-4628-46A2-AB1D-B7B7F5A8605A}" destId="{2A38C3E6-2B17-40A3-8390-C9083BF060EB}" srcOrd="2" destOrd="0" parTransId="{21710299-3641-435E-91DD-5E7F7D71FF73}" sibTransId="{D0FC4215-3A66-4614-960F-35B9619AF537}"/>
    <dgm:cxn modelId="{CB948B56-1CAD-4499-95C6-FDBDFAA028FD}" type="presOf" srcId="{91768ED3-8C7E-43A7-B099-7CA040364E43}" destId="{02765A29-84A5-4590-9391-0AACAC2F0231}" srcOrd="0" destOrd="4" presId="urn:microsoft.com/office/officeart/2005/8/layout/bList2"/>
    <dgm:cxn modelId="{53A9BA59-EF58-43F5-98A9-F4C0C309C7CD}" type="presOf" srcId="{83361211-0EAA-4DA8-815C-C80C353FBD38}" destId="{4254457F-7CEE-49E4-9144-60956424E49E}" srcOrd="0" destOrd="0" presId="urn:microsoft.com/office/officeart/2005/8/layout/bList2"/>
    <dgm:cxn modelId="{B0FF3C7A-F84B-4901-8305-9CE9DCD8BB19}" type="presOf" srcId="{0807234A-F3E1-400B-A68C-A6AFD86FE2E6}" destId="{70590324-5D9F-4957-86B5-4AD0A356DA7C}" srcOrd="0" destOrd="0" presId="urn:microsoft.com/office/officeart/2005/8/layout/bList2"/>
    <dgm:cxn modelId="{60A33483-6E93-4657-B8F0-C5B783E184B1}" type="presOf" srcId="{2A38C3E6-2B17-40A3-8390-C9083BF060EB}" destId="{02765A29-84A5-4590-9391-0AACAC2F0231}" srcOrd="0" destOrd="2" presId="urn:microsoft.com/office/officeart/2005/8/layout/bList2"/>
    <dgm:cxn modelId="{4B008E85-BD0A-4184-9D57-F5B7693B8E74}" srcId="{2D927111-4628-46A2-AB1D-B7B7F5A8605A}" destId="{874341CE-928C-463C-AE91-A3EBA4A6CE7E}" srcOrd="1" destOrd="0" parTransId="{CBC8007B-7379-4B5D-B289-7FF0081B3CA7}" sibTransId="{717237AD-BA00-422F-81ED-1660011E1911}"/>
    <dgm:cxn modelId="{9AFA1487-B3BE-4749-942E-8789C9F5539E}" srcId="{32228621-23EB-460E-A645-A132E70DC1E0}" destId="{6D4F0008-B17E-4D22-8C89-81A6EE93F201}" srcOrd="3" destOrd="0" parTransId="{FD85BAF6-7DB5-49AD-8FC0-F54AAEECBC23}" sibTransId="{59D6A3B7-8C2E-440E-8F72-5495B7D971C9}"/>
    <dgm:cxn modelId="{6F13B693-5BB0-49D2-8AD0-6C92FA4173EB}" type="presOf" srcId="{16CD047C-5060-4F6B-A07E-2BECB8D89183}" destId="{1AB0737E-F22D-4F1A-8C90-80956926D1FD}" srcOrd="0" destOrd="0" presId="urn:microsoft.com/office/officeart/2005/8/layout/bList2"/>
    <dgm:cxn modelId="{C1CCB7AC-E880-49A8-BD58-00BD1D84BE3B}" type="presOf" srcId="{7DE2E1C9-7A19-4A65-A90A-B059263B2650}" destId="{70590324-5D9F-4957-86B5-4AD0A356DA7C}" srcOrd="0" destOrd="1" presId="urn:microsoft.com/office/officeart/2005/8/layout/bList2"/>
    <dgm:cxn modelId="{1BF7A1B2-E938-42B4-BACD-A6261CF13EBB}" type="presOf" srcId="{874341CE-928C-463C-AE91-A3EBA4A6CE7E}" destId="{02765A29-84A5-4590-9391-0AACAC2F0231}" srcOrd="0" destOrd="1" presId="urn:microsoft.com/office/officeart/2005/8/layout/bList2"/>
    <dgm:cxn modelId="{901BD4B6-10AE-4BD7-BB21-9E7E68B5556F}" srcId="{32228621-23EB-460E-A645-A132E70DC1E0}" destId="{F37B799A-9C94-496C-AAE2-105A83D8DE23}" srcOrd="4" destOrd="0" parTransId="{CD6B6C3C-199C-4DBA-9F5C-4E52881991A7}" sibTransId="{C609B909-6DA7-4B2D-A281-28A84F8EA465}"/>
    <dgm:cxn modelId="{FBBC81C6-C348-4219-9F9F-CDA0C631B9F2}" type="presOf" srcId="{6D4F0008-B17E-4D22-8C89-81A6EE93F201}" destId="{70590324-5D9F-4957-86B5-4AD0A356DA7C}" srcOrd="0" destOrd="3" presId="urn:microsoft.com/office/officeart/2005/8/layout/bList2"/>
    <dgm:cxn modelId="{5AC58BCE-6605-44A0-8DA2-8F55E81E0D0F}" srcId="{32228621-23EB-460E-A645-A132E70DC1E0}" destId="{0807234A-F3E1-400B-A68C-A6AFD86FE2E6}" srcOrd="0" destOrd="0" parTransId="{F00F4965-EA5B-4F5F-AF7D-CD7F227ED97C}" sibTransId="{83DCF955-1B13-4558-A673-BEC3F9E1DC11}"/>
    <dgm:cxn modelId="{B6186EE0-E597-43BE-9881-1F11DEC001DA}" srcId="{2D927111-4628-46A2-AB1D-B7B7F5A8605A}" destId="{91768ED3-8C7E-43A7-B099-7CA040364E43}" srcOrd="4" destOrd="0" parTransId="{4FF34911-804C-4C27-8063-9D11CA4B1766}" sibTransId="{1FA6AE01-2326-4C10-9EB4-45AE6703FE72}"/>
    <dgm:cxn modelId="{D2C47AF0-23A9-46A2-968B-39E78CDD9C2F}" srcId="{2D927111-4628-46A2-AB1D-B7B7F5A8605A}" destId="{6F829305-6B50-4153-8E09-F5E6C6129B22}" srcOrd="3" destOrd="0" parTransId="{9CBFAC75-7AD1-4631-B5B4-B9901E1699BC}" sibTransId="{CEA39F45-CCEA-40AE-AFA4-53688306940C}"/>
    <dgm:cxn modelId="{26B3EEF1-F369-4BFE-A081-070C29EA3A8D}" srcId="{32228621-23EB-460E-A645-A132E70DC1E0}" destId="{7DE2E1C9-7A19-4A65-A90A-B059263B2650}" srcOrd="1" destOrd="0" parTransId="{418CE2E5-53CD-42C3-8061-DF94B4C1ED00}" sibTransId="{555BEADE-5D77-40EF-9106-003D80A53FF9}"/>
    <dgm:cxn modelId="{6BE39AF5-6E1F-4A12-B282-CDD488A433D0}" type="presOf" srcId="{F53DF718-B75B-4FFB-8F9A-BC009979DE2D}" destId="{02765A29-84A5-4590-9391-0AACAC2F0231}" srcOrd="0" destOrd="0" presId="urn:microsoft.com/office/officeart/2005/8/layout/bList2"/>
    <dgm:cxn modelId="{DEBCB8F9-6297-40F4-BBAF-CF0990403218}" srcId="{16CD047C-5060-4F6B-A07E-2BECB8D89183}" destId="{2D927111-4628-46A2-AB1D-B7B7F5A8605A}" srcOrd="0" destOrd="0" parTransId="{919C3FF0-A960-4005-B1D6-6C5616E9E1B3}" sibTransId="{83361211-0EAA-4DA8-815C-C80C353FBD38}"/>
    <dgm:cxn modelId="{099E74B0-1BFC-44B0-A191-3B860C62BC08}" type="presParOf" srcId="{1AB0737E-F22D-4F1A-8C90-80956926D1FD}" destId="{F4BC6211-08F9-43E5-ADB7-98EB7D363ED9}" srcOrd="0" destOrd="0" presId="urn:microsoft.com/office/officeart/2005/8/layout/bList2"/>
    <dgm:cxn modelId="{87285A1C-0189-4C4D-A63A-422AB4B37495}" type="presParOf" srcId="{F4BC6211-08F9-43E5-ADB7-98EB7D363ED9}" destId="{02765A29-84A5-4590-9391-0AACAC2F0231}" srcOrd="0" destOrd="0" presId="urn:microsoft.com/office/officeart/2005/8/layout/bList2"/>
    <dgm:cxn modelId="{7D58B766-FDA1-4439-8218-F9F7D8F438A3}" type="presParOf" srcId="{F4BC6211-08F9-43E5-ADB7-98EB7D363ED9}" destId="{00781AEF-EBA8-4F3A-B322-490074DDE4BC}" srcOrd="1" destOrd="0" presId="urn:microsoft.com/office/officeart/2005/8/layout/bList2"/>
    <dgm:cxn modelId="{1462A26E-4529-4603-87FD-48E5BDD2E37C}" type="presParOf" srcId="{F4BC6211-08F9-43E5-ADB7-98EB7D363ED9}" destId="{A50C725D-CE33-4B0C-8927-8B3E39B9BAEA}" srcOrd="2" destOrd="0" presId="urn:microsoft.com/office/officeart/2005/8/layout/bList2"/>
    <dgm:cxn modelId="{F854194C-2F86-485F-AA7F-C7CB224828EA}" type="presParOf" srcId="{F4BC6211-08F9-43E5-ADB7-98EB7D363ED9}" destId="{EE27F19D-837E-41E1-83A9-8DBB4B87113F}" srcOrd="3" destOrd="0" presId="urn:microsoft.com/office/officeart/2005/8/layout/bList2"/>
    <dgm:cxn modelId="{756E0279-AEDA-4170-BADC-11E62292FBF2}" type="presParOf" srcId="{1AB0737E-F22D-4F1A-8C90-80956926D1FD}" destId="{4254457F-7CEE-49E4-9144-60956424E49E}" srcOrd="1" destOrd="0" presId="urn:microsoft.com/office/officeart/2005/8/layout/bList2"/>
    <dgm:cxn modelId="{6BD949FB-3140-4DFB-AF3B-F4446ED64C5A}" type="presParOf" srcId="{1AB0737E-F22D-4F1A-8C90-80956926D1FD}" destId="{08080FAE-1ED9-4852-9BEE-1E1A3B60833E}" srcOrd="2" destOrd="0" presId="urn:microsoft.com/office/officeart/2005/8/layout/bList2"/>
    <dgm:cxn modelId="{852FBE91-708C-44E3-94C0-70017D6565D1}" type="presParOf" srcId="{08080FAE-1ED9-4852-9BEE-1E1A3B60833E}" destId="{70590324-5D9F-4957-86B5-4AD0A356DA7C}" srcOrd="0" destOrd="0" presId="urn:microsoft.com/office/officeart/2005/8/layout/bList2"/>
    <dgm:cxn modelId="{D1FB4E19-8AFB-4DAB-801B-4469D97AE8E9}" type="presParOf" srcId="{08080FAE-1ED9-4852-9BEE-1E1A3B60833E}" destId="{EBA2794C-890E-4B4A-807A-FD5993000F68}" srcOrd="1" destOrd="0" presId="urn:microsoft.com/office/officeart/2005/8/layout/bList2"/>
    <dgm:cxn modelId="{42E154E2-55D0-47D9-9D60-936784D9DF27}" type="presParOf" srcId="{08080FAE-1ED9-4852-9BEE-1E1A3B60833E}" destId="{0C97BE91-52BD-4634-8181-45443A15908E}" srcOrd="2" destOrd="0" presId="urn:microsoft.com/office/officeart/2005/8/layout/bList2"/>
    <dgm:cxn modelId="{163B00BD-3925-4BF5-8FDA-223CA85297BB}" type="presParOf" srcId="{08080FAE-1ED9-4852-9BEE-1E1A3B60833E}" destId="{E9AE7CF9-0829-442E-9D9A-8A8742A83268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1B4450-AB0C-44D0-8024-5CC74A8A6FEF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B004FC56-4EAB-4392-890A-9065D7A75ADB}">
      <dgm:prSet phldrT="[文本]"/>
      <dgm:spPr/>
      <dgm:t>
        <a:bodyPr/>
        <a:lstStyle/>
        <a:p>
          <a:r>
            <a:rPr lang="zh-CN" altLang="en-US" dirty="0"/>
            <a:t>古代前端</a:t>
          </a:r>
        </a:p>
      </dgm:t>
    </dgm:pt>
    <dgm:pt modelId="{5B70F0B8-D411-4ECC-A361-2DCFC5AFB197}" type="parTrans" cxnId="{E7A7FE5B-7770-48AA-9F96-EF55527BC1BA}">
      <dgm:prSet/>
      <dgm:spPr/>
      <dgm:t>
        <a:bodyPr/>
        <a:lstStyle/>
        <a:p>
          <a:endParaRPr lang="zh-CN" altLang="en-US"/>
        </a:p>
      </dgm:t>
    </dgm:pt>
    <dgm:pt modelId="{8A2F82DB-2005-43AA-BDD5-194D96AC2BB2}" type="sibTrans" cxnId="{E7A7FE5B-7770-48AA-9F96-EF55527BC1BA}">
      <dgm:prSet/>
      <dgm:spPr/>
      <dgm:t>
        <a:bodyPr/>
        <a:lstStyle/>
        <a:p>
          <a:endParaRPr lang="zh-CN" altLang="en-US"/>
        </a:p>
      </dgm:t>
    </dgm:pt>
    <dgm:pt modelId="{2017DCC0-5CD5-48A7-BA2F-D53B415D1829}">
      <dgm:prSet phldrT="[文本]"/>
      <dgm:spPr/>
      <dgm:t>
        <a:bodyPr/>
        <a:lstStyle/>
        <a:p>
          <a:r>
            <a:rPr lang="en-US" altLang="zh-CN" dirty="0"/>
            <a:t>HTML</a:t>
          </a:r>
          <a:endParaRPr lang="zh-CN" altLang="en-US" dirty="0"/>
        </a:p>
      </dgm:t>
    </dgm:pt>
    <dgm:pt modelId="{28782187-E54C-4B6D-B51F-E9DC96757185}" type="parTrans" cxnId="{3B896DAC-2572-4796-9212-351272378D6A}">
      <dgm:prSet/>
      <dgm:spPr/>
      <dgm:t>
        <a:bodyPr/>
        <a:lstStyle/>
        <a:p>
          <a:endParaRPr lang="zh-CN" altLang="en-US"/>
        </a:p>
      </dgm:t>
    </dgm:pt>
    <dgm:pt modelId="{4109212A-E1DF-4B92-8079-00A75F6E512E}" type="sibTrans" cxnId="{3B896DAC-2572-4796-9212-351272378D6A}">
      <dgm:prSet/>
      <dgm:spPr/>
      <dgm:t>
        <a:bodyPr/>
        <a:lstStyle/>
        <a:p>
          <a:endParaRPr lang="zh-CN" altLang="en-US"/>
        </a:p>
      </dgm:t>
    </dgm:pt>
    <dgm:pt modelId="{C19963CC-9799-4B72-B518-4A9651516708}">
      <dgm:prSet phldrT="[文本]"/>
      <dgm:spPr/>
      <dgm:t>
        <a:bodyPr/>
        <a:lstStyle/>
        <a:p>
          <a:r>
            <a:rPr lang="en-US" altLang="zh-CN" dirty="0"/>
            <a:t>CSS</a:t>
          </a:r>
          <a:endParaRPr lang="zh-CN" altLang="en-US" dirty="0"/>
        </a:p>
      </dgm:t>
    </dgm:pt>
    <dgm:pt modelId="{701BF600-9957-47A4-A118-DACCFB9AE21C}" type="parTrans" cxnId="{EAAF7890-4D32-4B35-9972-B940DC3FB4C5}">
      <dgm:prSet/>
      <dgm:spPr/>
      <dgm:t>
        <a:bodyPr/>
        <a:lstStyle/>
        <a:p>
          <a:endParaRPr lang="zh-CN" altLang="en-US"/>
        </a:p>
      </dgm:t>
    </dgm:pt>
    <dgm:pt modelId="{00FD6C9F-CF8F-4201-BECB-3B02E5B718B2}" type="sibTrans" cxnId="{EAAF7890-4D32-4B35-9972-B940DC3FB4C5}">
      <dgm:prSet/>
      <dgm:spPr/>
      <dgm:t>
        <a:bodyPr/>
        <a:lstStyle/>
        <a:p>
          <a:endParaRPr lang="zh-CN" altLang="en-US"/>
        </a:p>
      </dgm:t>
    </dgm:pt>
    <dgm:pt modelId="{A578F281-A228-4F4E-956E-BF4FACD958A1}">
      <dgm:prSet phldrT="[文本]"/>
      <dgm:spPr/>
      <dgm:t>
        <a:bodyPr/>
        <a:lstStyle/>
        <a:p>
          <a:r>
            <a:rPr lang="zh-CN" altLang="en-US" dirty="0"/>
            <a:t>近代前端</a:t>
          </a:r>
        </a:p>
      </dgm:t>
    </dgm:pt>
    <dgm:pt modelId="{CE74B4AE-821B-4BCB-9F60-26B220080F0E}" type="parTrans" cxnId="{707763BC-9191-4EE5-8CBD-7E5E737C2041}">
      <dgm:prSet/>
      <dgm:spPr/>
      <dgm:t>
        <a:bodyPr/>
        <a:lstStyle/>
        <a:p>
          <a:endParaRPr lang="zh-CN" altLang="en-US"/>
        </a:p>
      </dgm:t>
    </dgm:pt>
    <dgm:pt modelId="{0A891531-9152-418C-B38A-6B4A1FB23DAA}" type="sibTrans" cxnId="{707763BC-9191-4EE5-8CBD-7E5E737C2041}">
      <dgm:prSet/>
      <dgm:spPr/>
      <dgm:t>
        <a:bodyPr/>
        <a:lstStyle/>
        <a:p>
          <a:endParaRPr lang="zh-CN" altLang="en-US"/>
        </a:p>
      </dgm:t>
    </dgm:pt>
    <dgm:pt modelId="{0BE9184E-87DA-4CBA-A1CB-7DD0532ABA8A}">
      <dgm:prSet phldrT="[文本]"/>
      <dgm:spPr/>
      <dgm:t>
        <a:bodyPr/>
        <a:lstStyle/>
        <a:p>
          <a:r>
            <a:rPr lang="en-US" altLang="zh-CN" dirty="0"/>
            <a:t>jQuery</a:t>
          </a:r>
          <a:endParaRPr lang="zh-CN" altLang="en-US" dirty="0"/>
        </a:p>
      </dgm:t>
    </dgm:pt>
    <dgm:pt modelId="{EA3A0DB8-D4C9-4D68-9331-D17525CC62E1}" type="parTrans" cxnId="{8C1BE630-8C4B-4437-BD6E-2F5DB5BD249B}">
      <dgm:prSet/>
      <dgm:spPr/>
      <dgm:t>
        <a:bodyPr/>
        <a:lstStyle/>
        <a:p>
          <a:endParaRPr lang="zh-CN" altLang="en-US"/>
        </a:p>
      </dgm:t>
    </dgm:pt>
    <dgm:pt modelId="{F000E65A-6442-453E-A14C-7C19F760B380}" type="sibTrans" cxnId="{8C1BE630-8C4B-4437-BD6E-2F5DB5BD249B}">
      <dgm:prSet/>
      <dgm:spPr/>
      <dgm:t>
        <a:bodyPr/>
        <a:lstStyle/>
        <a:p>
          <a:endParaRPr lang="zh-CN" altLang="en-US"/>
        </a:p>
      </dgm:t>
    </dgm:pt>
    <dgm:pt modelId="{9965F4B4-33AC-4C9F-99FB-1B9897832964}">
      <dgm:prSet phldrT="[文本]"/>
      <dgm:spPr/>
      <dgm:t>
        <a:bodyPr/>
        <a:lstStyle/>
        <a:p>
          <a:r>
            <a:rPr lang="en-US" altLang="zh-CN" dirty="0" err="1"/>
            <a:t>BootStrap</a:t>
          </a:r>
          <a:endParaRPr lang="zh-CN" altLang="en-US" dirty="0"/>
        </a:p>
      </dgm:t>
    </dgm:pt>
    <dgm:pt modelId="{378DA943-1F39-4FBF-9220-7A08BA40E455}" type="parTrans" cxnId="{F5B850BC-38BF-4214-AC2B-69FD583A4CFB}">
      <dgm:prSet/>
      <dgm:spPr/>
      <dgm:t>
        <a:bodyPr/>
        <a:lstStyle/>
        <a:p>
          <a:endParaRPr lang="zh-CN" altLang="en-US"/>
        </a:p>
      </dgm:t>
    </dgm:pt>
    <dgm:pt modelId="{B6F112A7-262A-4BD8-83AC-A85BBDC8FC6A}" type="sibTrans" cxnId="{F5B850BC-38BF-4214-AC2B-69FD583A4CFB}">
      <dgm:prSet/>
      <dgm:spPr/>
      <dgm:t>
        <a:bodyPr/>
        <a:lstStyle/>
        <a:p>
          <a:endParaRPr lang="zh-CN" altLang="en-US"/>
        </a:p>
      </dgm:t>
    </dgm:pt>
    <dgm:pt modelId="{810BC372-2871-4E22-B64C-0CDD4D6F5E2E}">
      <dgm:prSet phldrT="[文本]"/>
      <dgm:spPr/>
      <dgm:t>
        <a:bodyPr/>
        <a:lstStyle/>
        <a:p>
          <a:r>
            <a:rPr lang="zh-CN" altLang="en-US" dirty="0"/>
            <a:t>现代前端</a:t>
          </a:r>
        </a:p>
      </dgm:t>
    </dgm:pt>
    <dgm:pt modelId="{5653281F-D8EF-455B-94FB-42F4D923046B}" type="parTrans" cxnId="{F18871D9-7182-43C7-A21E-416FB7C7B058}">
      <dgm:prSet/>
      <dgm:spPr/>
      <dgm:t>
        <a:bodyPr/>
        <a:lstStyle/>
        <a:p>
          <a:endParaRPr lang="zh-CN" altLang="en-US"/>
        </a:p>
      </dgm:t>
    </dgm:pt>
    <dgm:pt modelId="{11AB15C3-5AE2-440E-8C82-DDDE5442F663}" type="sibTrans" cxnId="{F18871D9-7182-43C7-A21E-416FB7C7B058}">
      <dgm:prSet/>
      <dgm:spPr/>
      <dgm:t>
        <a:bodyPr/>
        <a:lstStyle/>
        <a:p>
          <a:endParaRPr lang="zh-CN" altLang="en-US"/>
        </a:p>
      </dgm:t>
    </dgm:pt>
    <dgm:pt modelId="{46634CA1-2AB5-4CB8-9D37-22D914A3FE79}">
      <dgm:prSet phldrT="[文本]"/>
      <dgm:spPr/>
      <dgm:t>
        <a:bodyPr/>
        <a:lstStyle/>
        <a:p>
          <a:r>
            <a:rPr lang="en-US" altLang="zh-CN" dirty="0"/>
            <a:t>Vue</a:t>
          </a:r>
          <a:endParaRPr lang="zh-CN" altLang="en-US" dirty="0"/>
        </a:p>
      </dgm:t>
    </dgm:pt>
    <dgm:pt modelId="{7E4222FF-7811-4A9D-BF2C-8A15F7179DC0}" type="parTrans" cxnId="{FC324106-E8BA-4DFE-A75C-53BDDD7ADEC1}">
      <dgm:prSet/>
      <dgm:spPr/>
      <dgm:t>
        <a:bodyPr/>
        <a:lstStyle/>
        <a:p>
          <a:endParaRPr lang="zh-CN" altLang="en-US"/>
        </a:p>
      </dgm:t>
    </dgm:pt>
    <dgm:pt modelId="{BF724E19-492B-4F7E-9AB6-07F2A7D59496}" type="sibTrans" cxnId="{FC324106-E8BA-4DFE-A75C-53BDDD7ADEC1}">
      <dgm:prSet/>
      <dgm:spPr/>
      <dgm:t>
        <a:bodyPr/>
        <a:lstStyle/>
        <a:p>
          <a:endParaRPr lang="zh-CN" altLang="en-US"/>
        </a:p>
      </dgm:t>
    </dgm:pt>
    <dgm:pt modelId="{6FC364C9-8E02-42A2-BFF8-3AA3E9FCC2B0}">
      <dgm:prSet phldrT="[文本]"/>
      <dgm:spPr/>
      <dgm:t>
        <a:bodyPr/>
        <a:lstStyle/>
        <a:p>
          <a:r>
            <a:rPr lang="en-US" altLang="zh-CN" dirty="0"/>
            <a:t>Angular</a:t>
          </a:r>
          <a:endParaRPr lang="zh-CN" altLang="en-US" dirty="0"/>
        </a:p>
      </dgm:t>
    </dgm:pt>
    <dgm:pt modelId="{168A5303-6961-4DA8-800C-7CB2183F4AFD}" type="parTrans" cxnId="{0A8BBC2E-A856-4B5C-832C-8E7ED7360CC0}">
      <dgm:prSet/>
      <dgm:spPr/>
      <dgm:t>
        <a:bodyPr/>
        <a:lstStyle/>
        <a:p>
          <a:endParaRPr lang="zh-CN" altLang="en-US"/>
        </a:p>
      </dgm:t>
    </dgm:pt>
    <dgm:pt modelId="{A751EDE4-9D38-4545-9F3B-319DC44023DC}" type="sibTrans" cxnId="{0A8BBC2E-A856-4B5C-832C-8E7ED7360CC0}">
      <dgm:prSet/>
      <dgm:spPr/>
      <dgm:t>
        <a:bodyPr/>
        <a:lstStyle/>
        <a:p>
          <a:endParaRPr lang="zh-CN" altLang="en-US"/>
        </a:p>
      </dgm:t>
    </dgm:pt>
    <dgm:pt modelId="{E0B7E461-2E53-4BD2-8512-04874293FB1A}">
      <dgm:prSet phldrT="[文本]"/>
      <dgm:spPr/>
      <dgm:t>
        <a:bodyPr/>
        <a:lstStyle/>
        <a:p>
          <a:r>
            <a:rPr lang="en-US" altLang="zh-CN" dirty="0"/>
            <a:t>JS</a:t>
          </a:r>
          <a:endParaRPr lang="zh-CN" altLang="en-US" dirty="0"/>
        </a:p>
      </dgm:t>
    </dgm:pt>
    <dgm:pt modelId="{8F1B18C6-E2D5-48A4-AF3A-9A9F55D26C72}" type="parTrans" cxnId="{45B2461B-ED03-43CB-915C-84BE6BFF4FDB}">
      <dgm:prSet/>
      <dgm:spPr/>
      <dgm:t>
        <a:bodyPr/>
        <a:lstStyle/>
        <a:p>
          <a:endParaRPr lang="zh-CN" altLang="en-US"/>
        </a:p>
      </dgm:t>
    </dgm:pt>
    <dgm:pt modelId="{A9B72689-8C91-4743-BA60-4DB0BC78D058}" type="sibTrans" cxnId="{45B2461B-ED03-43CB-915C-84BE6BFF4FDB}">
      <dgm:prSet/>
      <dgm:spPr/>
      <dgm:t>
        <a:bodyPr/>
        <a:lstStyle/>
        <a:p>
          <a:endParaRPr lang="zh-CN" altLang="en-US"/>
        </a:p>
      </dgm:t>
    </dgm:pt>
    <dgm:pt modelId="{148632EF-EDBE-455F-9C4C-E5128C4F80F8}">
      <dgm:prSet phldrT="[文本]"/>
      <dgm:spPr/>
      <dgm:t>
        <a:bodyPr/>
        <a:lstStyle/>
        <a:p>
          <a:r>
            <a:rPr lang="en-US" altLang="zh-CN" dirty="0"/>
            <a:t>React</a:t>
          </a:r>
          <a:endParaRPr lang="zh-CN" altLang="en-US" dirty="0"/>
        </a:p>
      </dgm:t>
    </dgm:pt>
    <dgm:pt modelId="{F7CF6972-86AA-4104-A179-E14BF6A93DFA}" type="parTrans" cxnId="{8444020F-FFE9-4EAC-9EC3-9B176A877B72}">
      <dgm:prSet/>
      <dgm:spPr/>
      <dgm:t>
        <a:bodyPr/>
        <a:lstStyle/>
        <a:p>
          <a:endParaRPr lang="zh-CN" altLang="en-US"/>
        </a:p>
      </dgm:t>
    </dgm:pt>
    <dgm:pt modelId="{DAAD6064-DDED-479A-8B2A-E6FDB09514C7}" type="sibTrans" cxnId="{8444020F-FFE9-4EAC-9EC3-9B176A877B72}">
      <dgm:prSet/>
      <dgm:spPr/>
      <dgm:t>
        <a:bodyPr/>
        <a:lstStyle/>
        <a:p>
          <a:endParaRPr lang="zh-CN" altLang="en-US"/>
        </a:p>
      </dgm:t>
    </dgm:pt>
    <dgm:pt modelId="{D1CF0756-8E29-4BA5-A51F-5CB63A5F9196}" type="pres">
      <dgm:prSet presAssocID="{051B4450-AB0C-44D0-8024-5CC74A8A6FEF}" presName="theList" presStyleCnt="0">
        <dgm:presLayoutVars>
          <dgm:dir/>
          <dgm:animLvl val="lvl"/>
          <dgm:resizeHandles val="exact"/>
        </dgm:presLayoutVars>
      </dgm:prSet>
      <dgm:spPr/>
    </dgm:pt>
    <dgm:pt modelId="{27D81197-DED0-4DD3-951D-A25ED0A6EB13}" type="pres">
      <dgm:prSet presAssocID="{B004FC56-4EAB-4392-890A-9065D7A75ADB}" presName="compNode" presStyleCnt="0"/>
      <dgm:spPr/>
    </dgm:pt>
    <dgm:pt modelId="{D97AC31F-0E96-4284-A6FE-B14488B2BBBB}" type="pres">
      <dgm:prSet presAssocID="{B004FC56-4EAB-4392-890A-9065D7A75ADB}" presName="aNode" presStyleLbl="bgShp" presStyleIdx="0" presStyleCnt="3"/>
      <dgm:spPr/>
    </dgm:pt>
    <dgm:pt modelId="{9963B8D6-DF78-4EDE-9E61-84146D8B85EE}" type="pres">
      <dgm:prSet presAssocID="{B004FC56-4EAB-4392-890A-9065D7A75ADB}" presName="textNode" presStyleLbl="bgShp" presStyleIdx="0" presStyleCnt="3"/>
      <dgm:spPr/>
    </dgm:pt>
    <dgm:pt modelId="{3BF90974-160A-4EA3-A06A-BDF7E25ACA1A}" type="pres">
      <dgm:prSet presAssocID="{B004FC56-4EAB-4392-890A-9065D7A75ADB}" presName="compChildNode" presStyleCnt="0"/>
      <dgm:spPr/>
    </dgm:pt>
    <dgm:pt modelId="{722D1CF7-2D17-49D5-B2C7-6BA875D76720}" type="pres">
      <dgm:prSet presAssocID="{B004FC56-4EAB-4392-890A-9065D7A75ADB}" presName="theInnerList" presStyleCnt="0"/>
      <dgm:spPr/>
    </dgm:pt>
    <dgm:pt modelId="{67CA4A68-F96D-448D-92AD-C7F7B246AEFE}" type="pres">
      <dgm:prSet presAssocID="{2017DCC0-5CD5-48A7-BA2F-D53B415D1829}" presName="childNode" presStyleLbl="node1" presStyleIdx="0" presStyleCnt="8">
        <dgm:presLayoutVars>
          <dgm:bulletEnabled val="1"/>
        </dgm:presLayoutVars>
      </dgm:prSet>
      <dgm:spPr/>
    </dgm:pt>
    <dgm:pt modelId="{10782670-83B0-460D-8639-AD08EDCB771C}" type="pres">
      <dgm:prSet presAssocID="{2017DCC0-5CD5-48A7-BA2F-D53B415D1829}" presName="aSpace2" presStyleCnt="0"/>
      <dgm:spPr/>
    </dgm:pt>
    <dgm:pt modelId="{0A5B6DAB-82DD-433C-A54B-1578816B8E21}" type="pres">
      <dgm:prSet presAssocID="{C19963CC-9799-4B72-B518-4A9651516708}" presName="childNode" presStyleLbl="node1" presStyleIdx="1" presStyleCnt="8">
        <dgm:presLayoutVars>
          <dgm:bulletEnabled val="1"/>
        </dgm:presLayoutVars>
      </dgm:prSet>
      <dgm:spPr/>
    </dgm:pt>
    <dgm:pt modelId="{488A3D36-76FE-46D8-B3D0-3B040E1B4EC6}" type="pres">
      <dgm:prSet presAssocID="{C19963CC-9799-4B72-B518-4A9651516708}" presName="aSpace2" presStyleCnt="0"/>
      <dgm:spPr/>
    </dgm:pt>
    <dgm:pt modelId="{CD3B4419-F349-49C2-B5E4-77FEE8F9069B}" type="pres">
      <dgm:prSet presAssocID="{E0B7E461-2E53-4BD2-8512-04874293FB1A}" presName="childNode" presStyleLbl="node1" presStyleIdx="2" presStyleCnt="8">
        <dgm:presLayoutVars>
          <dgm:bulletEnabled val="1"/>
        </dgm:presLayoutVars>
      </dgm:prSet>
      <dgm:spPr/>
    </dgm:pt>
    <dgm:pt modelId="{99FF72B6-B462-4EB6-BD9F-A673BB3FAD10}" type="pres">
      <dgm:prSet presAssocID="{B004FC56-4EAB-4392-890A-9065D7A75ADB}" presName="aSpace" presStyleCnt="0"/>
      <dgm:spPr/>
    </dgm:pt>
    <dgm:pt modelId="{A8CFD850-579E-44D0-9E6F-FAFBF02299F6}" type="pres">
      <dgm:prSet presAssocID="{A578F281-A228-4F4E-956E-BF4FACD958A1}" presName="compNode" presStyleCnt="0"/>
      <dgm:spPr/>
    </dgm:pt>
    <dgm:pt modelId="{B58C2EBA-BA50-4898-9AB8-894731D81AF4}" type="pres">
      <dgm:prSet presAssocID="{A578F281-A228-4F4E-956E-BF4FACD958A1}" presName="aNode" presStyleLbl="bgShp" presStyleIdx="1" presStyleCnt="3"/>
      <dgm:spPr/>
    </dgm:pt>
    <dgm:pt modelId="{C3665D9D-8D0D-47E0-927F-17C493291940}" type="pres">
      <dgm:prSet presAssocID="{A578F281-A228-4F4E-956E-BF4FACD958A1}" presName="textNode" presStyleLbl="bgShp" presStyleIdx="1" presStyleCnt="3"/>
      <dgm:spPr/>
    </dgm:pt>
    <dgm:pt modelId="{7B9E0CD2-B9BC-43E9-A585-9B38E2A4D38E}" type="pres">
      <dgm:prSet presAssocID="{A578F281-A228-4F4E-956E-BF4FACD958A1}" presName="compChildNode" presStyleCnt="0"/>
      <dgm:spPr/>
    </dgm:pt>
    <dgm:pt modelId="{37F0BB99-E396-4FAD-BD0C-EDDDF8565B7D}" type="pres">
      <dgm:prSet presAssocID="{A578F281-A228-4F4E-956E-BF4FACD958A1}" presName="theInnerList" presStyleCnt="0"/>
      <dgm:spPr/>
    </dgm:pt>
    <dgm:pt modelId="{8DFE6662-9127-438B-BED6-0BF998A1D869}" type="pres">
      <dgm:prSet presAssocID="{0BE9184E-87DA-4CBA-A1CB-7DD0532ABA8A}" presName="childNode" presStyleLbl="node1" presStyleIdx="3" presStyleCnt="8">
        <dgm:presLayoutVars>
          <dgm:bulletEnabled val="1"/>
        </dgm:presLayoutVars>
      </dgm:prSet>
      <dgm:spPr/>
    </dgm:pt>
    <dgm:pt modelId="{1AD4C7A0-9E48-45DA-9201-FABD998D707D}" type="pres">
      <dgm:prSet presAssocID="{0BE9184E-87DA-4CBA-A1CB-7DD0532ABA8A}" presName="aSpace2" presStyleCnt="0"/>
      <dgm:spPr/>
    </dgm:pt>
    <dgm:pt modelId="{08E90909-1ADB-47A7-9B3D-41A8F7DA3241}" type="pres">
      <dgm:prSet presAssocID="{9965F4B4-33AC-4C9F-99FB-1B9897832964}" presName="childNode" presStyleLbl="node1" presStyleIdx="4" presStyleCnt="8">
        <dgm:presLayoutVars>
          <dgm:bulletEnabled val="1"/>
        </dgm:presLayoutVars>
      </dgm:prSet>
      <dgm:spPr/>
    </dgm:pt>
    <dgm:pt modelId="{B8638845-96C3-4C54-8B8C-0CBDA8AB9479}" type="pres">
      <dgm:prSet presAssocID="{A578F281-A228-4F4E-956E-BF4FACD958A1}" presName="aSpace" presStyleCnt="0"/>
      <dgm:spPr/>
    </dgm:pt>
    <dgm:pt modelId="{B1C00DF7-EB96-4497-88C4-E0E0F2D36473}" type="pres">
      <dgm:prSet presAssocID="{810BC372-2871-4E22-B64C-0CDD4D6F5E2E}" presName="compNode" presStyleCnt="0"/>
      <dgm:spPr/>
    </dgm:pt>
    <dgm:pt modelId="{6537210C-B1DD-4520-8C0E-FE9C3CF0D6DB}" type="pres">
      <dgm:prSet presAssocID="{810BC372-2871-4E22-B64C-0CDD4D6F5E2E}" presName="aNode" presStyleLbl="bgShp" presStyleIdx="2" presStyleCnt="3"/>
      <dgm:spPr/>
    </dgm:pt>
    <dgm:pt modelId="{47CBA1FB-2C1A-46DB-BBB6-EED6CBE6280E}" type="pres">
      <dgm:prSet presAssocID="{810BC372-2871-4E22-B64C-0CDD4D6F5E2E}" presName="textNode" presStyleLbl="bgShp" presStyleIdx="2" presStyleCnt="3"/>
      <dgm:spPr/>
    </dgm:pt>
    <dgm:pt modelId="{A0B4FECA-8492-4E78-A954-5C17D5BA38E5}" type="pres">
      <dgm:prSet presAssocID="{810BC372-2871-4E22-B64C-0CDD4D6F5E2E}" presName="compChildNode" presStyleCnt="0"/>
      <dgm:spPr/>
    </dgm:pt>
    <dgm:pt modelId="{923EB665-31E8-42DF-9013-078980FEC3BA}" type="pres">
      <dgm:prSet presAssocID="{810BC372-2871-4E22-B64C-0CDD4D6F5E2E}" presName="theInnerList" presStyleCnt="0"/>
      <dgm:spPr/>
    </dgm:pt>
    <dgm:pt modelId="{875B6A4F-06EA-4100-A2F6-6B06AD24BDFC}" type="pres">
      <dgm:prSet presAssocID="{46634CA1-2AB5-4CB8-9D37-22D914A3FE79}" presName="childNode" presStyleLbl="node1" presStyleIdx="5" presStyleCnt="8">
        <dgm:presLayoutVars>
          <dgm:bulletEnabled val="1"/>
        </dgm:presLayoutVars>
      </dgm:prSet>
      <dgm:spPr/>
    </dgm:pt>
    <dgm:pt modelId="{66607482-2248-4D3A-8A72-1CBA4A4216A5}" type="pres">
      <dgm:prSet presAssocID="{46634CA1-2AB5-4CB8-9D37-22D914A3FE79}" presName="aSpace2" presStyleCnt="0"/>
      <dgm:spPr/>
    </dgm:pt>
    <dgm:pt modelId="{8090D020-46CF-4C0C-A862-01AEC0AC7163}" type="pres">
      <dgm:prSet presAssocID="{6FC364C9-8E02-42A2-BFF8-3AA3E9FCC2B0}" presName="childNode" presStyleLbl="node1" presStyleIdx="6" presStyleCnt="8">
        <dgm:presLayoutVars>
          <dgm:bulletEnabled val="1"/>
        </dgm:presLayoutVars>
      </dgm:prSet>
      <dgm:spPr/>
    </dgm:pt>
    <dgm:pt modelId="{8AE4FAD5-0B30-4FD8-BC72-0D68635CCFD2}" type="pres">
      <dgm:prSet presAssocID="{6FC364C9-8E02-42A2-BFF8-3AA3E9FCC2B0}" presName="aSpace2" presStyleCnt="0"/>
      <dgm:spPr/>
    </dgm:pt>
    <dgm:pt modelId="{9C2FBC75-F85A-4BF9-9779-9216A67C9DCF}" type="pres">
      <dgm:prSet presAssocID="{148632EF-EDBE-455F-9C4C-E5128C4F80F8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FC324106-E8BA-4DFE-A75C-53BDDD7ADEC1}" srcId="{810BC372-2871-4E22-B64C-0CDD4D6F5E2E}" destId="{46634CA1-2AB5-4CB8-9D37-22D914A3FE79}" srcOrd="0" destOrd="0" parTransId="{7E4222FF-7811-4A9D-BF2C-8A15F7179DC0}" sibTransId="{BF724E19-492B-4F7E-9AB6-07F2A7D59496}"/>
    <dgm:cxn modelId="{8444020F-FFE9-4EAC-9EC3-9B176A877B72}" srcId="{810BC372-2871-4E22-B64C-0CDD4D6F5E2E}" destId="{148632EF-EDBE-455F-9C4C-E5128C4F80F8}" srcOrd="2" destOrd="0" parTransId="{F7CF6972-86AA-4104-A179-E14BF6A93DFA}" sibTransId="{DAAD6064-DDED-479A-8B2A-E6FDB09514C7}"/>
    <dgm:cxn modelId="{A7617719-A355-4C34-9911-ED4EBEC073BB}" type="presOf" srcId="{A578F281-A228-4F4E-956E-BF4FACD958A1}" destId="{C3665D9D-8D0D-47E0-927F-17C493291940}" srcOrd="1" destOrd="0" presId="urn:microsoft.com/office/officeart/2005/8/layout/lProcess2"/>
    <dgm:cxn modelId="{45B2461B-ED03-43CB-915C-84BE6BFF4FDB}" srcId="{B004FC56-4EAB-4392-890A-9065D7A75ADB}" destId="{E0B7E461-2E53-4BD2-8512-04874293FB1A}" srcOrd="2" destOrd="0" parTransId="{8F1B18C6-E2D5-48A4-AF3A-9A9F55D26C72}" sibTransId="{A9B72689-8C91-4743-BA60-4DB0BC78D058}"/>
    <dgm:cxn modelId="{649D9F27-FE59-4CB4-AEC1-241DC23E6ABE}" type="presOf" srcId="{051B4450-AB0C-44D0-8024-5CC74A8A6FEF}" destId="{D1CF0756-8E29-4BA5-A51F-5CB63A5F9196}" srcOrd="0" destOrd="0" presId="urn:microsoft.com/office/officeart/2005/8/layout/lProcess2"/>
    <dgm:cxn modelId="{0A8BBC2E-A856-4B5C-832C-8E7ED7360CC0}" srcId="{810BC372-2871-4E22-B64C-0CDD4D6F5E2E}" destId="{6FC364C9-8E02-42A2-BFF8-3AA3E9FCC2B0}" srcOrd="1" destOrd="0" parTransId="{168A5303-6961-4DA8-800C-7CB2183F4AFD}" sibTransId="{A751EDE4-9D38-4545-9F3B-319DC44023DC}"/>
    <dgm:cxn modelId="{8C1BE630-8C4B-4437-BD6E-2F5DB5BD249B}" srcId="{A578F281-A228-4F4E-956E-BF4FACD958A1}" destId="{0BE9184E-87DA-4CBA-A1CB-7DD0532ABA8A}" srcOrd="0" destOrd="0" parTransId="{EA3A0DB8-D4C9-4D68-9331-D17525CC62E1}" sibTransId="{F000E65A-6442-453E-A14C-7C19F760B380}"/>
    <dgm:cxn modelId="{FDBE553D-F1A2-4F55-B342-624298F16340}" type="presOf" srcId="{810BC372-2871-4E22-B64C-0CDD4D6F5E2E}" destId="{47CBA1FB-2C1A-46DB-BBB6-EED6CBE6280E}" srcOrd="1" destOrd="0" presId="urn:microsoft.com/office/officeart/2005/8/layout/lProcess2"/>
    <dgm:cxn modelId="{A730593F-4A91-4527-9638-6D7E788C2302}" type="presOf" srcId="{2017DCC0-5CD5-48A7-BA2F-D53B415D1829}" destId="{67CA4A68-F96D-448D-92AD-C7F7B246AEFE}" srcOrd="0" destOrd="0" presId="urn:microsoft.com/office/officeart/2005/8/layout/lProcess2"/>
    <dgm:cxn modelId="{7A50615B-0D0A-4872-85FB-DF79EECC18A3}" type="presOf" srcId="{148632EF-EDBE-455F-9C4C-E5128C4F80F8}" destId="{9C2FBC75-F85A-4BF9-9779-9216A67C9DCF}" srcOrd="0" destOrd="0" presId="urn:microsoft.com/office/officeart/2005/8/layout/lProcess2"/>
    <dgm:cxn modelId="{E7A7FE5B-7770-48AA-9F96-EF55527BC1BA}" srcId="{051B4450-AB0C-44D0-8024-5CC74A8A6FEF}" destId="{B004FC56-4EAB-4392-890A-9065D7A75ADB}" srcOrd="0" destOrd="0" parTransId="{5B70F0B8-D411-4ECC-A361-2DCFC5AFB197}" sibTransId="{8A2F82DB-2005-43AA-BDD5-194D96AC2BB2}"/>
    <dgm:cxn modelId="{C439F141-16B0-4D0F-8B80-E1E0D74C0886}" type="presOf" srcId="{9965F4B4-33AC-4C9F-99FB-1B9897832964}" destId="{08E90909-1ADB-47A7-9B3D-41A8F7DA3241}" srcOrd="0" destOrd="0" presId="urn:microsoft.com/office/officeart/2005/8/layout/lProcess2"/>
    <dgm:cxn modelId="{907BE642-1A73-4843-9E12-8757C09C53D9}" type="presOf" srcId="{B004FC56-4EAB-4392-890A-9065D7A75ADB}" destId="{9963B8D6-DF78-4EDE-9E61-84146D8B85EE}" srcOrd="1" destOrd="0" presId="urn:microsoft.com/office/officeart/2005/8/layout/lProcess2"/>
    <dgm:cxn modelId="{DDEF977F-02D7-4AC8-B45E-F7CA4829DD95}" type="presOf" srcId="{6FC364C9-8E02-42A2-BFF8-3AA3E9FCC2B0}" destId="{8090D020-46CF-4C0C-A862-01AEC0AC7163}" srcOrd="0" destOrd="0" presId="urn:microsoft.com/office/officeart/2005/8/layout/lProcess2"/>
    <dgm:cxn modelId="{EAAF7890-4D32-4B35-9972-B940DC3FB4C5}" srcId="{B004FC56-4EAB-4392-890A-9065D7A75ADB}" destId="{C19963CC-9799-4B72-B518-4A9651516708}" srcOrd="1" destOrd="0" parTransId="{701BF600-9957-47A4-A118-DACCFB9AE21C}" sibTransId="{00FD6C9F-CF8F-4201-BECB-3B02E5B718B2}"/>
    <dgm:cxn modelId="{8621F59E-1DD1-4DFE-91ED-D4FFD010EDE1}" type="presOf" srcId="{C19963CC-9799-4B72-B518-4A9651516708}" destId="{0A5B6DAB-82DD-433C-A54B-1578816B8E21}" srcOrd="0" destOrd="0" presId="urn:microsoft.com/office/officeart/2005/8/layout/lProcess2"/>
    <dgm:cxn modelId="{3B896DAC-2572-4796-9212-351272378D6A}" srcId="{B004FC56-4EAB-4392-890A-9065D7A75ADB}" destId="{2017DCC0-5CD5-48A7-BA2F-D53B415D1829}" srcOrd="0" destOrd="0" parTransId="{28782187-E54C-4B6D-B51F-E9DC96757185}" sibTransId="{4109212A-E1DF-4B92-8079-00A75F6E512E}"/>
    <dgm:cxn modelId="{C9BB39BB-4F69-435C-81DC-D2D94703F0CE}" type="presOf" srcId="{46634CA1-2AB5-4CB8-9D37-22D914A3FE79}" destId="{875B6A4F-06EA-4100-A2F6-6B06AD24BDFC}" srcOrd="0" destOrd="0" presId="urn:microsoft.com/office/officeart/2005/8/layout/lProcess2"/>
    <dgm:cxn modelId="{707763BC-9191-4EE5-8CBD-7E5E737C2041}" srcId="{051B4450-AB0C-44D0-8024-5CC74A8A6FEF}" destId="{A578F281-A228-4F4E-956E-BF4FACD958A1}" srcOrd="1" destOrd="0" parTransId="{CE74B4AE-821B-4BCB-9F60-26B220080F0E}" sibTransId="{0A891531-9152-418C-B38A-6B4A1FB23DAA}"/>
    <dgm:cxn modelId="{F5B850BC-38BF-4214-AC2B-69FD583A4CFB}" srcId="{A578F281-A228-4F4E-956E-BF4FACD958A1}" destId="{9965F4B4-33AC-4C9F-99FB-1B9897832964}" srcOrd="1" destOrd="0" parTransId="{378DA943-1F39-4FBF-9220-7A08BA40E455}" sibTransId="{B6F112A7-262A-4BD8-83AC-A85BBDC8FC6A}"/>
    <dgm:cxn modelId="{3E72C5C1-39EA-4027-8FDC-1271B0B5F01A}" type="presOf" srcId="{E0B7E461-2E53-4BD2-8512-04874293FB1A}" destId="{CD3B4419-F349-49C2-B5E4-77FEE8F9069B}" srcOrd="0" destOrd="0" presId="urn:microsoft.com/office/officeart/2005/8/layout/lProcess2"/>
    <dgm:cxn modelId="{9D57C5C5-A40D-4BA7-8584-B66D213A7B59}" type="presOf" srcId="{B004FC56-4EAB-4392-890A-9065D7A75ADB}" destId="{D97AC31F-0E96-4284-A6FE-B14488B2BBBB}" srcOrd="0" destOrd="0" presId="urn:microsoft.com/office/officeart/2005/8/layout/lProcess2"/>
    <dgm:cxn modelId="{E2B1CED4-A1EE-46FE-A4A4-ABF5643BFB18}" type="presOf" srcId="{0BE9184E-87DA-4CBA-A1CB-7DD0532ABA8A}" destId="{8DFE6662-9127-438B-BED6-0BF998A1D869}" srcOrd="0" destOrd="0" presId="urn:microsoft.com/office/officeart/2005/8/layout/lProcess2"/>
    <dgm:cxn modelId="{210D0CD8-0491-4A77-8816-0069677156D4}" type="presOf" srcId="{A578F281-A228-4F4E-956E-BF4FACD958A1}" destId="{B58C2EBA-BA50-4898-9AB8-894731D81AF4}" srcOrd="0" destOrd="0" presId="urn:microsoft.com/office/officeart/2005/8/layout/lProcess2"/>
    <dgm:cxn modelId="{F18871D9-7182-43C7-A21E-416FB7C7B058}" srcId="{051B4450-AB0C-44D0-8024-5CC74A8A6FEF}" destId="{810BC372-2871-4E22-B64C-0CDD4D6F5E2E}" srcOrd="2" destOrd="0" parTransId="{5653281F-D8EF-455B-94FB-42F4D923046B}" sibTransId="{11AB15C3-5AE2-440E-8C82-DDDE5442F663}"/>
    <dgm:cxn modelId="{821001FE-1533-4A40-BCA6-368CDC355B04}" type="presOf" srcId="{810BC372-2871-4E22-B64C-0CDD4D6F5E2E}" destId="{6537210C-B1DD-4520-8C0E-FE9C3CF0D6DB}" srcOrd="0" destOrd="0" presId="urn:microsoft.com/office/officeart/2005/8/layout/lProcess2"/>
    <dgm:cxn modelId="{D19C876B-6BCF-48F0-A54C-E0029005DC1E}" type="presParOf" srcId="{D1CF0756-8E29-4BA5-A51F-5CB63A5F9196}" destId="{27D81197-DED0-4DD3-951D-A25ED0A6EB13}" srcOrd="0" destOrd="0" presId="urn:microsoft.com/office/officeart/2005/8/layout/lProcess2"/>
    <dgm:cxn modelId="{9623122E-837A-496D-BF3B-0EF596718B30}" type="presParOf" srcId="{27D81197-DED0-4DD3-951D-A25ED0A6EB13}" destId="{D97AC31F-0E96-4284-A6FE-B14488B2BBBB}" srcOrd="0" destOrd="0" presId="urn:microsoft.com/office/officeart/2005/8/layout/lProcess2"/>
    <dgm:cxn modelId="{E12C8CB1-2BE3-4CC1-BAE8-F515409F30FE}" type="presParOf" srcId="{27D81197-DED0-4DD3-951D-A25ED0A6EB13}" destId="{9963B8D6-DF78-4EDE-9E61-84146D8B85EE}" srcOrd="1" destOrd="0" presId="urn:microsoft.com/office/officeart/2005/8/layout/lProcess2"/>
    <dgm:cxn modelId="{F9DC7274-4B13-4E00-8A70-4F7181BFF2EF}" type="presParOf" srcId="{27D81197-DED0-4DD3-951D-A25ED0A6EB13}" destId="{3BF90974-160A-4EA3-A06A-BDF7E25ACA1A}" srcOrd="2" destOrd="0" presId="urn:microsoft.com/office/officeart/2005/8/layout/lProcess2"/>
    <dgm:cxn modelId="{7601EDF9-EE78-46F2-B693-E093F20C9461}" type="presParOf" srcId="{3BF90974-160A-4EA3-A06A-BDF7E25ACA1A}" destId="{722D1CF7-2D17-49D5-B2C7-6BA875D76720}" srcOrd="0" destOrd="0" presId="urn:microsoft.com/office/officeart/2005/8/layout/lProcess2"/>
    <dgm:cxn modelId="{33E82B2E-DC40-4A97-BF56-F0B861BEF494}" type="presParOf" srcId="{722D1CF7-2D17-49D5-B2C7-6BA875D76720}" destId="{67CA4A68-F96D-448D-92AD-C7F7B246AEFE}" srcOrd="0" destOrd="0" presId="urn:microsoft.com/office/officeart/2005/8/layout/lProcess2"/>
    <dgm:cxn modelId="{A1BE5E98-7F61-4B8B-9C07-79EF6692AFB8}" type="presParOf" srcId="{722D1CF7-2D17-49D5-B2C7-6BA875D76720}" destId="{10782670-83B0-460D-8639-AD08EDCB771C}" srcOrd="1" destOrd="0" presId="urn:microsoft.com/office/officeart/2005/8/layout/lProcess2"/>
    <dgm:cxn modelId="{992FC945-B1B0-4AC4-B4AA-094479C90F52}" type="presParOf" srcId="{722D1CF7-2D17-49D5-B2C7-6BA875D76720}" destId="{0A5B6DAB-82DD-433C-A54B-1578816B8E21}" srcOrd="2" destOrd="0" presId="urn:microsoft.com/office/officeart/2005/8/layout/lProcess2"/>
    <dgm:cxn modelId="{294EA145-8947-419D-BC52-BE48C17F4DDC}" type="presParOf" srcId="{722D1CF7-2D17-49D5-B2C7-6BA875D76720}" destId="{488A3D36-76FE-46D8-B3D0-3B040E1B4EC6}" srcOrd="3" destOrd="0" presId="urn:microsoft.com/office/officeart/2005/8/layout/lProcess2"/>
    <dgm:cxn modelId="{37272587-D82C-4ED2-858A-E8AF5AB3DEBC}" type="presParOf" srcId="{722D1CF7-2D17-49D5-B2C7-6BA875D76720}" destId="{CD3B4419-F349-49C2-B5E4-77FEE8F9069B}" srcOrd="4" destOrd="0" presId="urn:microsoft.com/office/officeart/2005/8/layout/lProcess2"/>
    <dgm:cxn modelId="{F2E79F33-B59B-4C46-BC04-D8D8E2CAA05C}" type="presParOf" srcId="{D1CF0756-8E29-4BA5-A51F-5CB63A5F9196}" destId="{99FF72B6-B462-4EB6-BD9F-A673BB3FAD10}" srcOrd="1" destOrd="0" presId="urn:microsoft.com/office/officeart/2005/8/layout/lProcess2"/>
    <dgm:cxn modelId="{08EE5923-2C23-4273-A178-1E9FDACF7AB4}" type="presParOf" srcId="{D1CF0756-8E29-4BA5-A51F-5CB63A5F9196}" destId="{A8CFD850-579E-44D0-9E6F-FAFBF02299F6}" srcOrd="2" destOrd="0" presId="urn:microsoft.com/office/officeart/2005/8/layout/lProcess2"/>
    <dgm:cxn modelId="{062878FE-9B7D-481B-8334-6F89EF6C0A11}" type="presParOf" srcId="{A8CFD850-579E-44D0-9E6F-FAFBF02299F6}" destId="{B58C2EBA-BA50-4898-9AB8-894731D81AF4}" srcOrd="0" destOrd="0" presId="urn:microsoft.com/office/officeart/2005/8/layout/lProcess2"/>
    <dgm:cxn modelId="{EF4C19AE-7169-44E4-8495-851F68C8CD0C}" type="presParOf" srcId="{A8CFD850-579E-44D0-9E6F-FAFBF02299F6}" destId="{C3665D9D-8D0D-47E0-927F-17C493291940}" srcOrd="1" destOrd="0" presId="urn:microsoft.com/office/officeart/2005/8/layout/lProcess2"/>
    <dgm:cxn modelId="{53241625-98EB-46A2-B5AF-53409A80E521}" type="presParOf" srcId="{A8CFD850-579E-44D0-9E6F-FAFBF02299F6}" destId="{7B9E0CD2-B9BC-43E9-A585-9B38E2A4D38E}" srcOrd="2" destOrd="0" presId="urn:microsoft.com/office/officeart/2005/8/layout/lProcess2"/>
    <dgm:cxn modelId="{151E7DB3-8025-49CC-B965-BAFE3A07F61E}" type="presParOf" srcId="{7B9E0CD2-B9BC-43E9-A585-9B38E2A4D38E}" destId="{37F0BB99-E396-4FAD-BD0C-EDDDF8565B7D}" srcOrd="0" destOrd="0" presId="urn:microsoft.com/office/officeart/2005/8/layout/lProcess2"/>
    <dgm:cxn modelId="{DD8EF4CC-A29D-4126-A151-685556D0EB2B}" type="presParOf" srcId="{37F0BB99-E396-4FAD-BD0C-EDDDF8565B7D}" destId="{8DFE6662-9127-438B-BED6-0BF998A1D869}" srcOrd="0" destOrd="0" presId="urn:microsoft.com/office/officeart/2005/8/layout/lProcess2"/>
    <dgm:cxn modelId="{82455C7D-215D-41FD-ADD0-1E5EA4216F3F}" type="presParOf" srcId="{37F0BB99-E396-4FAD-BD0C-EDDDF8565B7D}" destId="{1AD4C7A0-9E48-45DA-9201-FABD998D707D}" srcOrd="1" destOrd="0" presId="urn:microsoft.com/office/officeart/2005/8/layout/lProcess2"/>
    <dgm:cxn modelId="{34B2E70E-1BE9-4B9F-9BD1-E13E718B66C4}" type="presParOf" srcId="{37F0BB99-E396-4FAD-BD0C-EDDDF8565B7D}" destId="{08E90909-1ADB-47A7-9B3D-41A8F7DA3241}" srcOrd="2" destOrd="0" presId="urn:microsoft.com/office/officeart/2005/8/layout/lProcess2"/>
    <dgm:cxn modelId="{2CF8CD16-80DB-43B1-B06D-527B5B9FAD8C}" type="presParOf" srcId="{D1CF0756-8E29-4BA5-A51F-5CB63A5F9196}" destId="{B8638845-96C3-4C54-8B8C-0CBDA8AB9479}" srcOrd="3" destOrd="0" presId="urn:microsoft.com/office/officeart/2005/8/layout/lProcess2"/>
    <dgm:cxn modelId="{A6A12672-9112-4E63-82EA-399CF8EC8FC6}" type="presParOf" srcId="{D1CF0756-8E29-4BA5-A51F-5CB63A5F9196}" destId="{B1C00DF7-EB96-4497-88C4-E0E0F2D36473}" srcOrd="4" destOrd="0" presId="urn:microsoft.com/office/officeart/2005/8/layout/lProcess2"/>
    <dgm:cxn modelId="{E93FACE1-7C2E-46EF-BB1B-CCB229C09AEF}" type="presParOf" srcId="{B1C00DF7-EB96-4497-88C4-E0E0F2D36473}" destId="{6537210C-B1DD-4520-8C0E-FE9C3CF0D6DB}" srcOrd="0" destOrd="0" presId="urn:microsoft.com/office/officeart/2005/8/layout/lProcess2"/>
    <dgm:cxn modelId="{653B0CD2-6D2B-4BC5-AD66-BB82604CB149}" type="presParOf" srcId="{B1C00DF7-EB96-4497-88C4-E0E0F2D36473}" destId="{47CBA1FB-2C1A-46DB-BBB6-EED6CBE6280E}" srcOrd="1" destOrd="0" presId="urn:microsoft.com/office/officeart/2005/8/layout/lProcess2"/>
    <dgm:cxn modelId="{67D2602F-164D-4213-A5FE-932BEE4F5C3C}" type="presParOf" srcId="{B1C00DF7-EB96-4497-88C4-E0E0F2D36473}" destId="{A0B4FECA-8492-4E78-A954-5C17D5BA38E5}" srcOrd="2" destOrd="0" presId="urn:microsoft.com/office/officeart/2005/8/layout/lProcess2"/>
    <dgm:cxn modelId="{05AAB7C8-1588-4339-8B0F-D7BC686BC95D}" type="presParOf" srcId="{A0B4FECA-8492-4E78-A954-5C17D5BA38E5}" destId="{923EB665-31E8-42DF-9013-078980FEC3BA}" srcOrd="0" destOrd="0" presId="urn:microsoft.com/office/officeart/2005/8/layout/lProcess2"/>
    <dgm:cxn modelId="{7FD323AC-D0DA-4FBF-8B1A-E0D9F410B3AB}" type="presParOf" srcId="{923EB665-31E8-42DF-9013-078980FEC3BA}" destId="{875B6A4F-06EA-4100-A2F6-6B06AD24BDFC}" srcOrd="0" destOrd="0" presId="urn:microsoft.com/office/officeart/2005/8/layout/lProcess2"/>
    <dgm:cxn modelId="{08E16100-AC7A-46AA-8C8D-86CA0541B029}" type="presParOf" srcId="{923EB665-31E8-42DF-9013-078980FEC3BA}" destId="{66607482-2248-4D3A-8A72-1CBA4A4216A5}" srcOrd="1" destOrd="0" presId="urn:microsoft.com/office/officeart/2005/8/layout/lProcess2"/>
    <dgm:cxn modelId="{1E2B343D-4BBE-4526-81E4-3B4A99BF1615}" type="presParOf" srcId="{923EB665-31E8-42DF-9013-078980FEC3BA}" destId="{8090D020-46CF-4C0C-A862-01AEC0AC7163}" srcOrd="2" destOrd="0" presId="urn:microsoft.com/office/officeart/2005/8/layout/lProcess2"/>
    <dgm:cxn modelId="{63CD509C-3CEC-43FB-8D3D-5FFE9182200D}" type="presParOf" srcId="{923EB665-31E8-42DF-9013-078980FEC3BA}" destId="{8AE4FAD5-0B30-4FD8-BC72-0D68635CCFD2}" srcOrd="3" destOrd="0" presId="urn:microsoft.com/office/officeart/2005/8/layout/lProcess2"/>
    <dgm:cxn modelId="{EF3B2DAF-7B9C-49F0-A05A-C4CD1A5F6027}" type="presParOf" srcId="{923EB665-31E8-42DF-9013-078980FEC3BA}" destId="{9C2FBC75-F85A-4BF9-9779-9216A67C9DCF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3E4E3B-E78C-4F94-B854-17977078D8F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66EC67B-C2B2-418A-B537-5A3C61A55B18}">
      <dgm:prSet phldrT="[文本]"/>
      <dgm:spPr/>
      <dgm:t>
        <a:bodyPr/>
        <a:lstStyle/>
        <a:p>
          <a:r>
            <a: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rPr>
            <a:t>title </a:t>
          </a:r>
          <a:r>
            <a: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rPr>
            <a:t>规定标题</a:t>
          </a:r>
        </a:p>
      </dgm:t>
    </dgm:pt>
    <dgm:pt modelId="{46B59AF8-20E8-4F04-B62F-B5F34DD659F3}" type="parTrans" cxnId="{CCDC9B14-E74F-4E83-B919-CEB81A9BAEF1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E4178028-BAE7-49EB-94BD-B98D153F0AC8}" type="sibTrans" cxnId="{CCDC9B14-E74F-4E83-B919-CEB81A9BAEF1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993FF220-64C0-4C6D-99B0-6736D381D189}">
      <dgm:prSet phldrT="[文本]"/>
      <dgm:spPr/>
      <dgm:t>
        <a:bodyPr/>
        <a:lstStyle/>
        <a:p>
          <a:r>
            <a: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rPr>
            <a:t>style </a:t>
          </a:r>
          <a:r>
            <a: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rPr>
            <a:t>写样式</a:t>
          </a:r>
        </a:p>
      </dgm:t>
    </dgm:pt>
    <dgm:pt modelId="{FC2D0C40-BC11-4309-8353-65A0ACC1E103}" type="parTrans" cxnId="{457911E0-1BB3-4641-A48E-4C850E2F5DF2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DF69DC28-ACB5-410E-9583-813F9F21A093}" type="sibTrans" cxnId="{457911E0-1BB3-4641-A48E-4C850E2F5DF2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8D69F013-4A0E-41A3-93E1-76FE44CF9663}">
      <dgm:prSet phldrT="[文本]"/>
      <dgm:spPr/>
      <dgm:t>
        <a:bodyPr/>
        <a:lstStyle/>
        <a:p>
          <a:r>
            <a: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rPr>
            <a:t>script </a:t>
          </a:r>
          <a:r>
            <a: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rPr>
            <a:t>写</a:t>
          </a:r>
          <a:r>
            <a:rPr lang="en-US" altLang="zh-CN" dirty="0" err="1">
              <a:latin typeface="思源宋体 CN" panose="02020400000000000000" pitchFamily="18" charset="-122"/>
              <a:ea typeface="思源宋体 CN" panose="02020400000000000000" pitchFamily="18" charset="-122"/>
            </a:rPr>
            <a:t>js</a:t>
          </a:r>
          <a:r>
            <a: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rPr>
            <a:t>代码</a:t>
          </a:r>
        </a:p>
      </dgm:t>
    </dgm:pt>
    <dgm:pt modelId="{DCC68E7B-CC96-4EF4-B112-2B480AFFC23A}" type="parTrans" cxnId="{A8D6BC59-D7AA-459D-B465-911813AA4579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E7D51BD1-D6D2-4E82-949C-060DD07F95A9}" type="sibTrans" cxnId="{A8D6BC59-D7AA-459D-B465-911813AA4579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F8BEDA9E-79A9-450E-9BA0-F3B150C5FD54}">
      <dgm:prSet phldrT="[文本]"/>
      <dgm:spPr/>
      <dgm:t>
        <a:bodyPr/>
        <a:lstStyle/>
        <a:p>
          <a:r>
            <a: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rPr>
            <a:t>meta </a:t>
          </a:r>
          <a:r>
            <a: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rPr>
            <a:t>规定元信息</a:t>
          </a:r>
        </a:p>
      </dgm:t>
    </dgm:pt>
    <dgm:pt modelId="{34B511D0-FDEB-4D01-A0BE-1AAD1CD3609F}" type="parTrans" cxnId="{3740DF6A-94DB-4C1A-A19F-A331EC514A8C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222951F7-3248-47B3-B487-04840515AA79}" type="sibTrans" cxnId="{3740DF6A-94DB-4C1A-A19F-A331EC514A8C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34C155A1-5C9B-4D1A-9802-7A97CC558EAE}" type="pres">
      <dgm:prSet presAssocID="{0C3E4E3B-E78C-4F94-B854-17977078D8FE}" presName="Name0" presStyleCnt="0">
        <dgm:presLayoutVars>
          <dgm:chMax val="7"/>
          <dgm:chPref val="7"/>
          <dgm:dir/>
        </dgm:presLayoutVars>
      </dgm:prSet>
      <dgm:spPr/>
    </dgm:pt>
    <dgm:pt modelId="{A96D5F79-BC1F-4DB6-9378-C4492B220F05}" type="pres">
      <dgm:prSet presAssocID="{0C3E4E3B-E78C-4F94-B854-17977078D8FE}" presName="Name1" presStyleCnt="0"/>
      <dgm:spPr/>
    </dgm:pt>
    <dgm:pt modelId="{86A4014C-CBAB-4489-93B2-79BF88AF50DB}" type="pres">
      <dgm:prSet presAssocID="{0C3E4E3B-E78C-4F94-B854-17977078D8FE}" presName="cycle" presStyleCnt="0"/>
      <dgm:spPr/>
    </dgm:pt>
    <dgm:pt modelId="{0963BFB4-3177-4D30-9212-948BF7B601B4}" type="pres">
      <dgm:prSet presAssocID="{0C3E4E3B-E78C-4F94-B854-17977078D8FE}" presName="srcNode" presStyleLbl="node1" presStyleIdx="0" presStyleCnt="4"/>
      <dgm:spPr/>
    </dgm:pt>
    <dgm:pt modelId="{759F52E5-33DF-432D-8564-02E07BC9345F}" type="pres">
      <dgm:prSet presAssocID="{0C3E4E3B-E78C-4F94-B854-17977078D8FE}" presName="conn" presStyleLbl="parChTrans1D2" presStyleIdx="0" presStyleCnt="1"/>
      <dgm:spPr/>
    </dgm:pt>
    <dgm:pt modelId="{3325B6AA-0538-4B1C-B346-D25968D93D9D}" type="pres">
      <dgm:prSet presAssocID="{0C3E4E3B-E78C-4F94-B854-17977078D8FE}" presName="extraNode" presStyleLbl="node1" presStyleIdx="0" presStyleCnt="4"/>
      <dgm:spPr/>
    </dgm:pt>
    <dgm:pt modelId="{6BF90BDF-FFFB-4D4E-B803-DADBC3ED1F24}" type="pres">
      <dgm:prSet presAssocID="{0C3E4E3B-E78C-4F94-B854-17977078D8FE}" presName="dstNode" presStyleLbl="node1" presStyleIdx="0" presStyleCnt="4"/>
      <dgm:spPr/>
    </dgm:pt>
    <dgm:pt modelId="{B2860180-3CD3-4B1B-9B2E-1BF20F5F1D36}" type="pres">
      <dgm:prSet presAssocID="{E66EC67B-C2B2-418A-B537-5A3C61A55B18}" presName="text_1" presStyleLbl="node1" presStyleIdx="0" presStyleCnt="4">
        <dgm:presLayoutVars>
          <dgm:bulletEnabled val="1"/>
        </dgm:presLayoutVars>
      </dgm:prSet>
      <dgm:spPr/>
    </dgm:pt>
    <dgm:pt modelId="{96ECD394-99FF-4608-AC8B-AC44FC6A10AD}" type="pres">
      <dgm:prSet presAssocID="{E66EC67B-C2B2-418A-B537-5A3C61A55B18}" presName="accent_1" presStyleCnt="0"/>
      <dgm:spPr/>
    </dgm:pt>
    <dgm:pt modelId="{D3264C16-A3CD-4CBF-B9F0-3BEAB23873DE}" type="pres">
      <dgm:prSet presAssocID="{E66EC67B-C2B2-418A-B537-5A3C61A55B18}" presName="accentRepeatNode" presStyleLbl="solidFgAcc1" presStyleIdx="0" presStyleCnt="4"/>
      <dgm:spPr/>
    </dgm:pt>
    <dgm:pt modelId="{D20A2ECB-6400-4DC4-834B-13B63D5D8D76}" type="pres">
      <dgm:prSet presAssocID="{F8BEDA9E-79A9-450E-9BA0-F3B150C5FD54}" presName="text_2" presStyleLbl="node1" presStyleIdx="1" presStyleCnt="4">
        <dgm:presLayoutVars>
          <dgm:bulletEnabled val="1"/>
        </dgm:presLayoutVars>
      </dgm:prSet>
      <dgm:spPr/>
    </dgm:pt>
    <dgm:pt modelId="{93B7E2BD-B13D-4A1B-8632-BA29BE93B988}" type="pres">
      <dgm:prSet presAssocID="{F8BEDA9E-79A9-450E-9BA0-F3B150C5FD54}" presName="accent_2" presStyleCnt="0"/>
      <dgm:spPr/>
    </dgm:pt>
    <dgm:pt modelId="{92B8ADC0-06EE-4225-B353-AB00FC3D4295}" type="pres">
      <dgm:prSet presAssocID="{F8BEDA9E-79A9-450E-9BA0-F3B150C5FD54}" presName="accentRepeatNode" presStyleLbl="solidFgAcc1" presStyleIdx="1" presStyleCnt="4"/>
      <dgm:spPr/>
    </dgm:pt>
    <dgm:pt modelId="{0662D93E-D6D0-4C42-A0CA-9A9BD8C35F9F}" type="pres">
      <dgm:prSet presAssocID="{993FF220-64C0-4C6D-99B0-6736D381D189}" presName="text_3" presStyleLbl="node1" presStyleIdx="2" presStyleCnt="4">
        <dgm:presLayoutVars>
          <dgm:bulletEnabled val="1"/>
        </dgm:presLayoutVars>
      </dgm:prSet>
      <dgm:spPr/>
    </dgm:pt>
    <dgm:pt modelId="{90AB6697-84A4-48B6-A447-6E0EE2CB3755}" type="pres">
      <dgm:prSet presAssocID="{993FF220-64C0-4C6D-99B0-6736D381D189}" presName="accent_3" presStyleCnt="0"/>
      <dgm:spPr/>
    </dgm:pt>
    <dgm:pt modelId="{7DFA2DFB-581E-415D-9A23-0811CD64E7E8}" type="pres">
      <dgm:prSet presAssocID="{993FF220-64C0-4C6D-99B0-6736D381D189}" presName="accentRepeatNode" presStyleLbl="solidFgAcc1" presStyleIdx="2" presStyleCnt="4"/>
      <dgm:spPr/>
    </dgm:pt>
    <dgm:pt modelId="{24D1B8B1-41FE-4313-AAF8-75595B593157}" type="pres">
      <dgm:prSet presAssocID="{8D69F013-4A0E-41A3-93E1-76FE44CF9663}" presName="text_4" presStyleLbl="node1" presStyleIdx="3" presStyleCnt="4">
        <dgm:presLayoutVars>
          <dgm:bulletEnabled val="1"/>
        </dgm:presLayoutVars>
      </dgm:prSet>
      <dgm:spPr/>
    </dgm:pt>
    <dgm:pt modelId="{51DCC4A2-AACF-4F6D-B060-A166F59296F0}" type="pres">
      <dgm:prSet presAssocID="{8D69F013-4A0E-41A3-93E1-76FE44CF9663}" presName="accent_4" presStyleCnt="0"/>
      <dgm:spPr/>
    </dgm:pt>
    <dgm:pt modelId="{2CFE86A0-E0E0-45B4-A19A-D63ACEAFD144}" type="pres">
      <dgm:prSet presAssocID="{8D69F013-4A0E-41A3-93E1-76FE44CF9663}" presName="accentRepeatNode" presStyleLbl="solidFgAcc1" presStyleIdx="3" presStyleCnt="4"/>
      <dgm:spPr/>
    </dgm:pt>
  </dgm:ptLst>
  <dgm:cxnLst>
    <dgm:cxn modelId="{CCDC9B14-E74F-4E83-B919-CEB81A9BAEF1}" srcId="{0C3E4E3B-E78C-4F94-B854-17977078D8FE}" destId="{E66EC67B-C2B2-418A-B537-5A3C61A55B18}" srcOrd="0" destOrd="0" parTransId="{46B59AF8-20E8-4F04-B62F-B5F34DD659F3}" sibTransId="{E4178028-BAE7-49EB-94BD-B98D153F0AC8}"/>
    <dgm:cxn modelId="{302AAE2C-B843-4B37-90D9-EF9314007F34}" type="presOf" srcId="{F8BEDA9E-79A9-450E-9BA0-F3B150C5FD54}" destId="{D20A2ECB-6400-4DC4-834B-13B63D5D8D76}" srcOrd="0" destOrd="0" presId="urn:microsoft.com/office/officeart/2008/layout/VerticalCurvedList"/>
    <dgm:cxn modelId="{5CFEE462-2AED-4F65-8CC7-29A488C08087}" type="presOf" srcId="{0C3E4E3B-E78C-4F94-B854-17977078D8FE}" destId="{34C155A1-5C9B-4D1A-9802-7A97CC558EAE}" srcOrd="0" destOrd="0" presId="urn:microsoft.com/office/officeart/2008/layout/VerticalCurvedList"/>
    <dgm:cxn modelId="{3740DF6A-94DB-4C1A-A19F-A331EC514A8C}" srcId="{0C3E4E3B-E78C-4F94-B854-17977078D8FE}" destId="{F8BEDA9E-79A9-450E-9BA0-F3B150C5FD54}" srcOrd="1" destOrd="0" parTransId="{34B511D0-FDEB-4D01-A0BE-1AAD1CD3609F}" sibTransId="{222951F7-3248-47B3-B487-04840515AA79}"/>
    <dgm:cxn modelId="{43A5996D-AD04-4E71-9C0D-B45005C4F282}" type="presOf" srcId="{8D69F013-4A0E-41A3-93E1-76FE44CF9663}" destId="{24D1B8B1-41FE-4313-AAF8-75595B593157}" srcOrd="0" destOrd="0" presId="urn:microsoft.com/office/officeart/2008/layout/VerticalCurvedList"/>
    <dgm:cxn modelId="{A8D6BC59-D7AA-459D-B465-911813AA4579}" srcId="{0C3E4E3B-E78C-4F94-B854-17977078D8FE}" destId="{8D69F013-4A0E-41A3-93E1-76FE44CF9663}" srcOrd="3" destOrd="0" parTransId="{DCC68E7B-CC96-4EF4-B112-2B480AFFC23A}" sibTransId="{E7D51BD1-D6D2-4E82-949C-060DD07F95A9}"/>
    <dgm:cxn modelId="{E08E1F97-4F5F-4814-92DE-62900333DD02}" type="presOf" srcId="{993FF220-64C0-4C6D-99B0-6736D381D189}" destId="{0662D93E-D6D0-4C42-A0CA-9A9BD8C35F9F}" srcOrd="0" destOrd="0" presId="urn:microsoft.com/office/officeart/2008/layout/VerticalCurvedList"/>
    <dgm:cxn modelId="{DB0D1FA2-3BB0-4CEC-91FD-FA9B8CD124FD}" type="presOf" srcId="{E66EC67B-C2B2-418A-B537-5A3C61A55B18}" destId="{B2860180-3CD3-4B1B-9B2E-1BF20F5F1D36}" srcOrd="0" destOrd="0" presId="urn:microsoft.com/office/officeart/2008/layout/VerticalCurvedList"/>
    <dgm:cxn modelId="{457911E0-1BB3-4641-A48E-4C850E2F5DF2}" srcId="{0C3E4E3B-E78C-4F94-B854-17977078D8FE}" destId="{993FF220-64C0-4C6D-99B0-6736D381D189}" srcOrd="2" destOrd="0" parTransId="{FC2D0C40-BC11-4309-8353-65A0ACC1E103}" sibTransId="{DF69DC28-ACB5-410E-9583-813F9F21A093}"/>
    <dgm:cxn modelId="{637203F0-35EC-4AD0-8BCE-173CFF1F4FFE}" type="presOf" srcId="{E4178028-BAE7-49EB-94BD-B98D153F0AC8}" destId="{759F52E5-33DF-432D-8564-02E07BC9345F}" srcOrd="0" destOrd="0" presId="urn:microsoft.com/office/officeart/2008/layout/VerticalCurvedList"/>
    <dgm:cxn modelId="{B035D4BE-0934-496E-9034-05BCA99CAA34}" type="presParOf" srcId="{34C155A1-5C9B-4D1A-9802-7A97CC558EAE}" destId="{A96D5F79-BC1F-4DB6-9378-C4492B220F05}" srcOrd="0" destOrd="0" presId="urn:microsoft.com/office/officeart/2008/layout/VerticalCurvedList"/>
    <dgm:cxn modelId="{D6EC7605-65CA-4208-A7C7-B7FD14A0EB36}" type="presParOf" srcId="{A96D5F79-BC1F-4DB6-9378-C4492B220F05}" destId="{86A4014C-CBAB-4489-93B2-79BF88AF50DB}" srcOrd="0" destOrd="0" presId="urn:microsoft.com/office/officeart/2008/layout/VerticalCurvedList"/>
    <dgm:cxn modelId="{D23D474A-AC57-43EC-9C9A-771CF413D771}" type="presParOf" srcId="{86A4014C-CBAB-4489-93B2-79BF88AF50DB}" destId="{0963BFB4-3177-4D30-9212-948BF7B601B4}" srcOrd="0" destOrd="0" presId="urn:microsoft.com/office/officeart/2008/layout/VerticalCurvedList"/>
    <dgm:cxn modelId="{982D9D56-5D74-401A-A1BA-DB6EEAA1D5B9}" type="presParOf" srcId="{86A4014C-CBAB-4489-93B2-79BF88AF50DB}" destId="{759F52E5-33DF-432D-8564-02E07BC9345F}" srcOrd="1" destOrd="0" presId="urn:microsoft.com/office/officeart/2008/layout/VerticalCurvedList"/>
    <dgm:cxn modelId="{8727110F-BCF6-4572-8F96-46E8351BFA67}" type="presParOf" srcId="{86A4014C-CBAB-4489-93B2-79BF88AF50DB}" destId="{3325B6AA-0538-4B1C-B346-D25968D93D9D}" srcOrd="2" destOrd="0" presId="urn:microsoft.com/office/officeart/2008/layout/VerticalCurvedList"/>
    <dgm:cxn modelId="{185B4F85-D772-465B-8115-140506A1A67F}" type="presParOf" srcId="{86A4014C-CBAB-4489-93B2-79BF88AF50DB}" destId="{6BF90BDF-FFFB-4D4E-B803-DADBC3ED1F24}" srcOrd="3" destOrd="0" presId="urn:microsoft.com/office/officeart/2008/layout/VerticalCurvedList"/>
    <dgm:cxn modelId="{F385F880-9266-4D7A-8258-BB94460DF97F}" type="presParOf" srcId="{A96D5F79-BC1F-4DB6-9378-C4492B220F05}" destId="{B2860180-3CD3-4B1B-9B2E-1BF20F5F1D36}" srcOrd="1" destOrd="0" presId="urn:microsoft.com/office/officeart/2008/layout/VerticalCurvedList"/>
    <dgm:cxn modelId="{8478B4A1-A186-496C-9201-1D3667491B73}" type="presParOf" srcId="{A96D5F79-BC1F-4DB6-9378-C4492B220F05}" destId="{96ECD394-99FF-4608-AC8B-AC44FC6A10AD}" srcOrd="2" destOrd="0" presId="urn:microsoft.com/office/officeart/2008/layout/VerticalCurvedList"/>
    <dgm:cxn modelId="{FDDA87CE-E69F-45D1-A8A7-63F7805FB302}" type="presParOf" srcId="{96ECD394-99FF-4608-AC8B-AC44FC6A10AD}" destId="{D3264C16-A3CD-4CBF-B9F0-3BEAB23873DE}" srcOrd="0" destOrd="0" presId="urn:microsoft.com/office/officeart/2008/layout/VerticalCurvedList"/>
    <dgm:cxn modelId="{BCB96F20-A34F-4A52-BBEA-CB974F67FFC8}" type="presParOf" srcId="{A96D5F79-BC1F-4DB6-9378-C4492B220F05}" destId="{D20A2ECB-6400-4DC4-834B-13B63D5D8D76}" srcOrd="3" destOrd="0" presId="urn:microsoft.com/office/officeart/2008/layout/VerticalCurvedList"/>
    <dgm:cxn modelId="{72689A80-370C-4DFF-AE86-6D73D675F2B5}" type="presParOf" srcId="{A96D5F79-BC1F-4DB6-9378-C4492B220F05}" destId="{93B7E2BD-B13D-4A1B-8632-BA29BE93B988}" srcOrd="4" destOrd="0" presId="urn:microsoft.com/office/officeart/2008/layout/VerticalCurvedList"/>
    <dgm:cxn modelId="{34041154-3ED7-465F-A7E2-39CDD5F6E04C}" type="presParOf" srcId="{93B7E2BD-B13D-4A1B-8632-BA29BE93B988}" destId="{92B8ADC0-06EE-4225-B353-AB00FC3D4295}" srcOrd="0" destOrd="0" presId="urn:microsoft.com/office/officeart/2008/layout/VerticalCurvedList"/>
    <dgm:cxn modelId="{15E4A6B7-71A2-4BF8-97C1-4E64D2E37A13}" type="presParOf" srcId="{A96D5F79-BC1F-4DB6-9378-C4492B220F05}" destId="{0662D93E-D6D0-4C42-A0CA-9A9BD8C35F9F}" srcOrd="5" destOrd="0" presId="urn:microsoft.com/office/officeart/2008/layout/VerticalCurvedList"/>
    <dgm:cxn modelId="{F2461222-A9FC-4BD3-8014-E4C646ADFD91}" type="presParOf" srcId="{A96D5F79-BC1F-4DB6-9378-C4492B220F05}" destId="{90AB6697-84A4-48B6-A447-6E0EE2CB3755}" srcOrd="6" destOrd="0" presId="urn:microsoft.com/office/officeart/2008/layout/VerticalCurvedList"/>
    <dgm:cxn modelId="{A9480CFB-5F7E-42EB-A444-7657E574E391}" type="presParOf" srcId="{90AB6697-84A4-48B6-A447-6E0EE2CB3755}" destId="{7DFA2DFB-581E-415D-9A23-0811CD64E7E8}" srcOrd="0" destOrd="0" presId="urn:microsoft.com/office/officeart/2008/layout/VerticalCurvedList"/>
    <dgm:cxn modelId="{50FBFC66-6D90-4D6C-A3C6-47992FBC64EE}" type="presParOf" srcId="{A96D5F79-BC1F-4DB6-9378-C4492B220F05}" destId="{24D1B8B1-41FE-4313-AAF8-75595B593157}" srcOrd="7" destOrd="0" presId="urn:microsoft.com/office/officeart/2008/layout/VerticalCurvedList"/>
    <dgm:cxn modelId="{3D9EBCFD-84D9-460B-9BA7-420CFAE843E3}" type="presParOf" srcId="{A96D5F79-BC1F-4DB6-9378-C4492B220F05}" destId="{51DCC4A2-AACF-4F6D-B060-A166F59296F0}" srcOrd="8" destOrd="0" presId="urn:microsoft.com/office/officeart/2008/layout/VerticalCurvedList"/>
    <dgm:cxn modelId="{EDB23F44-1D13-43C1-958C-BB5A8F84A095}" type="presParOf" srcId="{51DCC4A2-AACF-4F6D-B060-A166F59296F0}" destId="{2CFE86A0-E0E0-45B4-A19A-D63ACEAFD14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3E4E3B-E78C-4F94-B854-17977078D8F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66EC67B-C2B2-418A-B537-5A3C61A55B18}">
      <dgm:prSet phldrT="[文本]"/>
      <dgm:spPr/>
      <dgm:t>
        <a:bodyPr/>
        <a:lstStyle/>
        <a:p>
          <a:r>
            <a: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rPr>
            <a:t>p   </a:t>
          </a:r>
          <a:r>
            <a: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表示段落</a:t>
          </a:r>
        </a:p>
      </dgm:t>
    </dgm:pt>
    <dgm:pt modelId="{46B59AF8-20E8-4F04-B62F-B5F34DD659F3}" type="parTrans" cxnId="{CCDC9B14-E74F-4E83-B919-CEB81A9BAEF1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E4178028-BAE7-49EB-94BD-B98D153F0AC8}" type="sibTrans" cxnId="{CCDC9B14-E74F-4E83-B919-CEB81A9BAEF1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993FF220-64C0-4C6D-99B0-6736D381D189}">
      <dgm:prSet phldrT="[文本]"/>
      <dgm:spPr/>
      <dgm:t>
        <a:bodyPr/>
        <a:lstStyle/>
        <a:p>
          <a:r>
            <a: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rPr>
            <a:t>h1,h2,...,h6  </a:t>
          </a:r>
          <a:r>
            <a: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表示标题</a:t>
          </a:r>
        </a:p>
      </dgm:t>
    </dgm:pt>
    <dgm:pt modelId="{FC2D0C40-BC11-4309-8353-65A0ACC1E103}" type="parTrans" cxnId="{457911E0-1BB3-4641-A48E-4C850E2F5DF2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DF69DC28-ACB5-410E-9583-813F9F21A093}" type="sibTrans" cxnId="{457911E0-1BB3-4641-A48E-4C850E2F5DF2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8D69F013-4A0E-41A3-93E1-76FE44CF9663}">
      <dgm:prSet phldrT="[文本]"/>
      <dgm:spPr/>
      <dgm:t>
        <a:bodyPr/>
        <a:lstStyle/>
        <a:p>
          <a:r>
            <a: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rPr>
            <a:t>div </a:t>
          </a:r>
          <a:r>
            <a: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表示一个块</a:t>
          </a:r>
          <a:endParaRPr lang="en-US" altLang="zh-CN" dirty="0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DCC68E7B-CC96-4EF4-B112-2B480AFFC23A}" type="parTrans" cxnId="{A8D6BC59-D7AA-459D-B465-911813AA4579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E7D51BD1-D6D2-4E82-949C-060DD07F95A9}" type="sibTrans" cxnId="{A8D6BC59-D7AA-459D-B465-911813AA4579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1507925A-4195-4D16-978C-AB62BA6B7715}">
      <dgm:prSet phldrT="[文本]"/>
      <dgm:spPr/>
      <dgm:t>
        <a:bodyPr/>
        <a:lstStyle/>
        <a:p>
          <a:r>
            <a: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rPr>
            <a:t>span </a:t>
          </a:r>
          <a:r>
            <a: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表示一个范围</a:t>
          </a:r>
          <a:endParaRPr lang="en-US" altLang="zh-CN" dirty="0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C4C8E6B4-AB62-4C23-9277-21A9620902E2}" type="parTrans" cxnId="{199FE708-CF45-4530-8AA4-6C496A214F13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EFEF6952-C98B-4F19-A4E9-9883B9FF6B6C}" type="sibTrans" cxnId="{199FE708-CF45-4530-8AA4-6C496A214F13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34C155A1-5C9B-4D1A-9802-7A97CC558EAE}" type="pres">
      <dgm:prSet presAssocID="{0C3E4E3B-E78C-4F94-B854-17977078D8FE}" presName="Name0" presStyleCnt="0">
        <dgm:presLayoutVars>
          <dgm:chMax val="7"/>
          <dgm:chPref val="7"/>
          <dgm:dir/>
        </dgm:presLayoutVars>
      </dgm:prSet>
      <dgm:spPr/>
    </dgm:pt>
    <dgm:pt modelId="{A96D5F79-BC1F-4DB6-9378-C4492B220F05}" type="pres">
      <dgm:prSet presAssocID="{0C3E4E3B-E78C-4F94-B854-17977078D8FE}" presName="Name1" presStyleCnt="0"/>
      <dgm:spPr/>
    </dgm:pt>
    <dgm:pt modelId="{86A4014C-CBAB-4489-93B2-79BF88AF50DB}" type="pres">
      <dgm:prSet presAssocID="{0C3E4E3B-E78C-4F94-B854-17977078D8FE}" presName="cycle" presStyleCnt="0"/>
      <dgm:spPr/>
    </dgm:pt>
    <dgm:pt modelId="{0963BFB4-3177-4D30-9212-948BF7B601B4}" type="pres">
      <dgm:prSet presAssocID="{0C3E4E3B-E78C-4F94-B854-17977078D8FE}" presName="srcNode" presStyleLbl="node1" presStyleIdx="0" presStyleCnt="4"/>
      <dgm:spPr/>
    </dgm:pt>
    <dgm:pt modelId="{759F52E5-33DF-432D-8564-02E07BC9345F}" type="pres">
      <dgm:prSet presAssocID="{0C3E4E3B-E78C-4F94-B854-17977078D8FE}" presName="conn" presStyleLbl="parChTrans1D2" presStyleIdx="0" presStyleCnt="1"/>
      <dgm:spPr/>
    </dgm:pt>
    <dgm:pt modelId="{3325B6AA-0538-4B1C-B346-D25968D93D9D}" type="pres">
      <dgm:prSet presAssocID="{0C3E4E3B-E78C-4F94-B854-17977078D8FE}" presName="extraNode" presStyleLbl="node1" presStyleIdx="0" presStyleCnt="4"/>
      <dgm:spPr/>
    </dgm:pt>
    <dgm:pt modelId="{6BF90BDF-FFFB-4D4E-B803-DADBC3ED1F24}" type="pres">
      <dgm:prSet presAssocID="{0C3E4E3B-E78C-4F94-B854-17977078D8FE}" presName="dstNode" presStyleLbl="node1" presStyleIdx="0" presStyleCnt="4"/>
      <dgm:spPr/>
    </dgm:pt>
    <dgm:pt modelId="{B2860180-3CD3-4B1B-9B2E-1BF20F5F1D36}" type="pres">
      <dgm:prSet presAssocID="{E66EC67B-C2B2-418A-B537-5A3C61A55B18}" presName="text_1" presStyleLbl="node1" presStyleIdx="0" presStyleCnt="4">
        <dgm:presLayoutVars>
          <dgm:bulletEnabled val="1"/>
        </dgm:presLayoutVars>
      </dgm:prSet>
      <dgm:spPr/>
    </dgm:pt>
    <dgm:pt modelId="{96ECD394-99FF-4608-AC8B-AC44FC6A10AD}" type="pres">
      <dgm:prSet presAssocID="{E66EC67B-C2B2-418A-B537-5A3C61A55B18}" presName="accent_1" presStyleCnt="0"/>
      <dgm:spPr/>
    </dgm:pt>
    <dgm:pt modelId="{D3264C16-A3CD-4CBF-B9F0-3BEAB23873DE}" type="pres">
      <dgm:prSet presAssocID="{E66EC67B-C2B2-418A-B537-5A3C61A55B18}" presName="accentRepeatNode" presStyleLbl="solidFgAcc1" presStyleIdx="0" presStyleCnt="4"/>
      <dgm:spPr/>
    </dgm:pt>
    <dgm:pt modelId="{78BF1905-722D-46FE-9B49-948689848E94}" type="pres">
      <dgm:prSet presAssocID="{993FF220-64C0-4C6D-99B0-6736D381D189}" presName="text_2" presStyleLbl="node1" presStyleIdx="1" presStyleCnt="4">
        <dgm:presLayoutVars>
          <dgm:bulletEnabled val="1"/>
        </dgm:presLayoutVars>
      </dgm:prSet>
      <dgm:spPr/>
    </dgm:pt>
    <dgm:pt modelId="{2E21A646-A58F-4A70-B957-56D12874645E}" type="pres">
      <dgm:prSet presAssocID="{993FF220-64C0-4C6D-99B0-6736D381D189}" presName="accent_2" presStyleCnt="0"/>
      <dgm:spPr/>
    </dgm:pt>
    <dgm:pt modelId="{7DFA2DFB-581E-415D-9A23-0811CD64E7E8}" type="pres">
      <dgm:prSet presAssocID="{993FF220-64C0-4C6D-99B0-6736D381D189}" presName="accentRepeatNode" presStyleLbl="solidFgAcc1" presStyleIdx="1" presStyleCnt="4"/>
      <dgm:spPr/>
    </dgm:pt>
    <dgm:pt modelId="{D3240A7C-EBF4-4E31-B44E-56174C46461F}" type="pres">
      <dgm:prSet presAssocID="{8D69F013-4A0E-41A3-93E1-76FE44CF9663}" presName="text_3" presStyleLbl="node1" presStyleIdx="2" presStyleCnt="4">
        <dgm:presLayoutVars>
          <dgm:bulletEnabled val="1"/>
        </dgm:presLayoutVars>
      </dgm:prSet>
      <dgm:spPr/>
    </dgm:pt>
    <dgm:pt modelId="{B4485537-7DD8-49D2-88C2-D9DF7A0F80A5}" type="pres">
      <dgm:prSet presAssocID="{8D69F013-4A0E-41A3-93E1-76FE44CF9663}" presName="accent_3" presStyleCnt="0"/>
      <dgm:spPr/>
    </dgm:pt>
    <dgm:pt modelId="{2CFE86A0-E0E0-45B4-A19A-D63ACEAFD144}" type="pres">
      <dgm:prSet presAssocID="{8D69F013-4A0E-41A3-93E1-76FE44CF9663}" presName="accentRepeatNode" presStyleLbl="solidFgAcc1" presStyleIdx="2" presStyleCnt="4"/>
      <dgm:spPr/>
    </dgm:pt>
    <dgm:pt modelId="{4FA9615C-C700-43D5-BEDE-D4EC37FE6AA3}" type="pres">
      <dgm:prSet presAssocID="{1507925A-4195-4D16-978C-AB62BA6B7715}" presName="text_4" presStyleLbl="node1" presStyleIdx="3" presStyleCnt="4">
        <dgm:presLayoutVars>
          <dgm:bulletEnabled val="1"/>
        </dgm:presLayoutVars>
      </dgm:prSet>
      <dgm:spPr/>
    </dgm:pt>
    <dgm:pt modelId="{2DBE3DCC-47B8-4225-BDA0-53EF3FC5AD55}" type="pres">
      <dgm:prSet presAssocID="{1507925A-4195-4D16-978C-AB62BA6B7715}" presName="accent_4" presStyleCnt="0"/>
      <dgm:spPr/>
    </dgm:pt>
    <dgm:pt modelId="{F267CC5E-C24F-4C0C-9BEC-FB8063ABF19D}" type="pres">
      <dgm:prSet presAssocID="{1507925A-4195-4D16-978C-AB62BA6B7715}" presName="accentRepeatNode" presStyleLbl="solidFgAcc1" presStyleIdx="3" presStyleCnt="4"/>
      <dgm:spPr/>
    </dgm:pt>
  </dgm:ptLst>
  <dgm:cxnLst>
    <dgm:cxn modelId="{5815AE04-AD22-41F6-AA82-5215AD0BFA7A}" type="presOf" srcId="{993FF220-64C0-4C6D-99B0-6736D381D189}" destId="{78BF1905-722D-46FE-9B49-948689848E94}" srcOrd="0" destOrd="0" presId="urn:microsoft.com/office/officeart/2008/layout/VerticalCurvedList"/>
    <dgm:cxn modelId="{199FE708-CF45-4530-8AA4-6C496A214F13}" srcId="{0C3E4E3B-E78C-4F94-B854-17977078D8FE}" destId="{1507925A-4195-4D16-978C-AB62BA6B7715}" srcOrd="3" destOrd="0" parTransId="{C4C8E6B4-AB62-4C23-9277-21A9620902E2}" sibTransId="{EFEF6952-C98B-4F19-A4E9-9883B9FF6B6C}"/>
    <dgm:cxn modelId="{5A930013-34B9-486A-81CB-2FCE7919F80F}" type="presOf" srcId="{1507925A-4195-4D16-978C-AB62BA6B7715}" destId="{4FA9615C-C700-43D5-BEDE-D4EC37FE6AA3}" srcOrd="0" destOrd="0" presId="urn:microsoft.com/office/officeart/2008/layout/VerticalCurvedList"/>
    <dgm:cxn modelId="{CCDC9B14-E74F-4E83-B919-CEB81A9BAEF1}" srcId="{0C3E4E3B-E78C-4F94-B854-17977078D8FE}" destId="{E66EC67B-C2B2-418A-B537-5A3C61A55B18}" srcOrd="0" destOrd="0" parTransId="{46B59AF8-20E8-4F04-B62F-B5F34DD659F3}" sibTransId="{E4178028-BAE7-49EB-94BD-B98D153F0AC8}"/>
    <dgm:cxn modelId="{5CFEE462-2AED-4F65-8CC7-29A488C08087}" type="presOf" srcId="{0C3E4E3B-E78C-4F94-B854-17977078D8FE}" destId="{34C155A1-5C9B-4D1A-9802-7A97CC558EAE}" srcOrd="0" destOrd="0" presId="urn:microsoft.com/office/officeart/2008/layout/VerticalCurvedList"/>
    <dgm:cxn modelId="{A8D6BC59-D7AA-459D-B465-911813AA4579}" srcId="{0C3E4E3B-E78C-4F94-B854-17977078D8FE}" destId="{8D69F013-4A0E-41A3-93E1-76FE44CF9663}" srcOrd="2" destOrd="0" parTransId="{DCC68E7B-CC96-4EF4-B112-2B480AFFC23A}" sibTransId="{E7D51BD1-D6D2-4E82-949C-060DD07F95A9}"/>
    <dgm:cxn modelId="{DB0D1FA2-3BB0-4CEC-91FD-FA9B8CD124FD}" type="presOf" srcId="{E66EC67B-C2B2-418A-B537-5A3C61A55B18}" destId="{B2860180-3CD3-4B1B-9B2E-1BF20F5F1D36}" srcOrd="0" destOrd="0" presId="urn:microsoft.com/office/officeart/2008/layout/VerticalCurvedList"/>
    <dgm:cxn modelId="{CCD2A9BA-0456-4079-85DD-EAFD0EBE7DD4}" type="presOf" srcId="{8D69F013-4A0E-41A3-93E1-76FE44CF9663}" destId="{D3240A7C-EBF4-4E31-B44E-56174C46461F}" srcOrd="0" destOrd="0" presId="urn:microsoft.com/office/officeart/2008/layout/VerticalCurvedList"/>
    <dgm:cxn modelId="{457911E0-1BB3-4641-A48E-4C850E2F5DF2}" srcId="{0C3E4E3B-E78C-4F94-B854-17977078D8FE}" destId="{993FF220-64C0-4C6D-99B0-6736D381D189}" srcOrd="1" destOrd="0" parTransId="{FC2D0C40-BC11-4309-8353-65A0ACC1E103}" sibTransId="{DF69DC28-ACB5-410E-9583-813F9F21A093}"/>
    <dgm:cxn modelId="{637203F0-35EC-4AD0-8BCE-173CFF1F4FFE}" type="presOf" srcId="{E4178028-BAE7-49EB-94BD-B98D153F0AC8}" destId="{759F52E5-33DF-432D-8564-02E07BC9345F}" srcOrd="0" destOrd="0" presId="urn:microsoft.com/office/officeart/2008/layout/VerticalCurvedList"/>
    <dgm:cxn modelId="{B035D4BE-0934-496E-9034-05BCA99CAA34}" type="presParOf" srcId="{34C155A1-5C9B-4D1A-9802-7A97CC558EAE}" destId="{A96D5F79-BC1F-4DB6-9378-C4492B220F05}" srcOrd="0" destOrd="0" presId="urn:microsoft.com/office/officeart/2008/layout/VerticalCurvedList"/>
    <dgm:cxn modelId="{D6EC7605-65CA-4208-A7C7-B7FD14A0EB36}" type="presParOf" srcId="{A96D5F79-BC1F-4DB6-9378-C4492B220F05}" destId="{86A4014C-CBAB-4489-93B2-79BF88AF50DB}" srcOrd="0" destOrd="0" presId="urn:microsoft.com/office/officeart/2008/layout/VerticalCurvedList"/>
    <dgm:cxn modelId="{D23D474A-AC57-43EC-9C9A-771CF413D771}" type="presParOf" srcId="{86A4014C-CBAB-4489-93B2-79BF88AF50DB}" destId="{0963BFB4-3177-4D30-9212-948BF7B601B4}" srcOrd="0" destOrd="0" presId="urn:microsoft.com/office/officeart/2008/layout/VerticalCurvedList"/>
    <dgm:cxn modelId="{982D9D56-5D74-401A-A1BA-DB6EEAA1D5B9}" type="presParOf" srcId="{86A4014C-CBAB-4489-93B2-79BF88AF50DB}" destId="{759F52E5-33DF-432D-8564-02E07BC9345F}" srcOrd="1" destOrd="0" presId="urn:microsoft.com/office/officeart/2008/layout/VerticalCurvedList"/>
    <dgm:cxn modelId="{8727110F-BCF6-4572-8F96-46E8351BFA67}" type="presParOf" srcId="{86A4014C-CBAB-4489-93B2-79BF88AF50DB}" destId="{3325B6AA-0538-4B1C-B346-D25968D93D9D}" srcOrd="2" destOrd="0" presId="urn:microsoft.com/office/officeart/2008/layout/VerticalCurvedList"/>
    <dgm:cxn modelId="{185B4F85-D772-465B-8115-140506A1A67F}" type="presParOf" srcId="{86A4014C-CBAB-4489-93B2-79BF88AF50DB}" destId="{6BF90BDF-FFFB-4D4E-B803-DADBC3ED1F24}" srcOrd="3" destOrd="0" presId="urn:microsoft.com/office/officeart/2008/layout/VerticalCurvedList"/>
    <dgm:cxn modelId="{F385F880-9266-4D7A-8258-BB94460DF97F}" type="presParOf" srcId="{A96D5F79-BC1F-4DB6-9378-C4492B220F05}" destId="{B2860180-3CD3-4B1B-9B2E-1BF20F5F1D36}" srcOrd="1" destOrd="0" presId="urn:microsoft.com/office/officeart/2008/layout/VerticalCurvedList"/>
    <dgm:cxn modelId="{8478B4A1-A186-496C-9201-1D3667491B73}" type="presParOf" srcId="{A96D5F79-BC1F-4DB6-9378-C4492B220F05}" destId="{96ECD394-99FF-4608-AC8B-AC44FC6A10AD}" srcOrd="2" destOrd="0" presId="urn:microsoft.com/office/officeart/2008/layout/VerticalCurvedList"/>
    <dgm:cxn modelId="{FDDA87CE-E69F-45D1-A8A7-63F7805FB302}" type="presParOf" srcId="{96ECD394-99FF-4608-AC8B-AC44FC6A10AD}" destId="{D3264C16-A3CD-4CBF-B9F0-3BEAB23873DE}" srcOrd="0" destOrd="0" presId="urn:microsoft.com/office/officeart/2008/layout/VerticalCurvedList"/>
    <dgm:cxn modelId="{65A118CD-578A-4F85-82A2-9D3248A1F91F}" type="presParOf" srcId="{A96D5F79-BC1F-4DB6-9378-C4492B220F05}" destId="{78BF1905-722D-46FE-9B49-948689848E94}" srcOrd="3" destOrd="0" presId="urn:microsoft.com/office/officeart/2008/layout/VerticalCurvedList"/>
    <dgm:cxn modelId="{B69115ED-8F40-405F-8036-9F51A3A75970}" type="presParOf" srcId="{A96D5F79-BC1F-4DB6-9378-C4492B220F05}" destId="{2E21A646-A58F-4A70-B957-56D12874645E}" srcOrd="4" destOrd="0" presId="urn:microsoft.com/office/officeart/2008/layout/VerticalCurvedList"/>
    <dgm:cxn modelId="{6CEBB750-C35D-44F4-A196-4B848B8F43D8}" type="presParOf" srcId="{2E21A646-A58F-4A70-B957-56D12874645E}" destId="{7DFA2DFB-581E-415D-9A23-0811CD64E7E8}" srcOrd="0" destOrd="0" presId="urn:microsoft.com/office/officeart/2008/layout/VerticalCurvedList"/>
    <dgm:cxn modelId="{9C269B9B-756E-46A8-9846-1719928AF641}" type="presParOf" srcId="{A96D5F79-BC1F-4DB6-9378-C4492B220F05}" destId="{D3240A7C-EBF4-4E31-B44E-56174C46461F}" srcOrd="5" destOrd="0" presId="urn:microsoft.com/office/officeart/2008/layout/VerticalCurvedList"/>
    <dgm:cxn modelId="{19910FC6-FD0A-4144-8D23-D745E6BC7912}" type="presParOf" srcId="{A96D5F79-BC1F-4DB6-9378-C4492B220F05}" destId="{B4485537-7DD8-49D2-88C2-D9DF7A0F80A5}" srcOrd="6" destOrd="0" presId="urn:microsoft.com/office/officeart/2008/layout/VerticalCurvedList"/>
    <dgm:cxn modelId="{9D27AFAB-F580-4E10-9C60-885E56627605}" type="presParOf" srcId="{B4485537-7DD8-49D2-88C2-D9DF7A0F80A5}" destId="{2CFE86A0-E0E0-45B4-A19A-D63ACEAFD144}" srcOrd="0" destOrd="0" presId="urn:microsoft.com/office/officeart/2008/layout/VerticalCurvedList"/>
    <dgm:cxn modelId="{707DBECD-E334-40D3-BC31-3E3F61709EC9}" type="presParOf" srcId="{A96D5F79-BC1F-4DB6-9378-C4492B220F05}" destId="{4FA9615C-C700-43D5-BEDE-D4EC37FE6AA3}" srcOrd="7" destOrd="0" presId="urn:microsoft.com/office/officeart/2008/layout/VerticalCurvedList"/>
    <dgm:cxn modelId="{FF78A982-CF74-444D-8AD7-D92645A1A35A}" type="presParOf" srcId="{A96D5F79-BC1F-4DB6-9378-C4492B220F05}" destId="{2DBE3DCC-47B8-4225-BDA0-53EF3FC5AD55}" srcOrd="8" destOrd="0" presId="urn:microsoft.com/office/officeart/2008/layout/VerticalCurvedList"/>
    <dgm:cxn modelId="{7A8170D5-0B6C-41E6-B05A-0ABFEB6A0E45}" type="presParOf" srcId="{2DBE3DCC-47B8-4225-BDA0-53EF3FC5AD55}" destId="{F267CC5E-C24F-4C0C-9BEC-FB8063ABF19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3E4E3B-E78C-4F94-B854-17977078D8F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66EC67B-C2B2-418A-B537-5A3C61A55B18}">
      <dgm:prSet phldrT="[文本]"/>
      <dgm:spPr/>
      <dgm:t>
        <a:bodyPr/>
        <a:lstStyle/>
        <a:p>
          <a:r>
            <a:rPr lang="en-US" altLang="zh-CN" dirty="0" err="1">
              <a:latin typeface="思源宋体 CN" panose="02020400000000000000" pitchFamily="18" charset="-122"/>
              <a:ea typeface="思源宋体 CN" panose="02020400000000000000" pitchFamily="18" charset="-122"/>
            </a:rPr>
            <a:t>ol</a:t>
          </a:r>
          <a:r>
            <a: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rPr>
            <a:t>   </a:t>
          </a:r>
          <a:r>
            <a: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表示有序表</a:t>
          </a:r>
        </a:p>
      </dgm:t>
    </dgm:pt>
    <dgm:pt modelId="{46B59AF8-20E8-4F04-B62F-B5F34DD659F3}" type="parTrans" cxnId="{CCDC9B14-E74F-4E83-B919-CEB81A9BAEF1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E4178028-BAE7-49EB-94BD-B98D153F0AC8}" type="sibTrans" cxnId="{CCDC9B14-E74F-4E83-B919-CEB81A9BAEF1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993FF220-64C0-4C6D-99B0-6736D381D189}">
      <dgm:prSet phldrT="[文本]"/>
      <dgm:spPr/>
      <dgm:t>
        <a:bodyPr/>
        <a:lstStyle/>
        <a:p>
          <a:r>
            <a: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rPr>
            <a:t>ul  </a:t>
          </a:r>
          <a:r>
            <a: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表示无序表</a:t>
          </a:r>
        </a:p>
      </dgm:t>
    </dgm:pt>
    <dgm:pt modelId="{FC2D0C40-BC11-4309-8353-65A0ACC1E103}" type="parTrans" cxnId="{457911E0-1BB3-4641-A48E-4C850E2F5DF2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DF69DC28-ACB5-410E-9583-813F9F21A093}" type="sibTrans" cxnId="{457911E0-1BB3-4641-A48E-4C850E2F5DF2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8D69F013-4A0E-41A3-93E1-76FE44CF9663}">
      <dgm:prSet phldrT="[文本]"/>
      <dgm:spPr/>
      <dgm:t>
        <a:bodyPr/>
        <a:lstStyle/>
        <a:p>
          <a:r>
            <a: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rPr>
            <a:t>blockquote </a:t>
          </a:r>
          <a:r>
            <a: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表示引用</a:t>
          </a:r>
          <a:endParaRPr lang="en-US" altLang="zh-CN" dirty="0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DCC68E7B-CC96-4EF4-B112-2B480AFFC23A}" type="parTrans" cxnId="{A8D6BC59-D7AA-459D-B465-911813AA4579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E7D51BD1-D6D2-4E82-949C-060DD07F95A9}" type="sibTrans" cxnId="{A8D6BC59-D7AA-459D-B465-911813AA4579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A9AD9E73-AEE7-4B78-96AB-D1D0EF33C098}">
      <dgm:prSet phldrT="[文本]"/>
      <dgm:spPr/>
      <dgm:t>
        <a:bodyPr/>
        <a:lstStyle/>
        <a:p>
          <a:r>
            <a: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rPr>
            <a:t>li  </a:t>
          </a:r>
          <a:r>
            <a: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表示列表内部元素</a:t>
          </a:r>
        </a:p>
      </dgm:t>
    </dgm:pt>
    <dgm:pt modelId="{A914401E-231E-448B-9440-C5350DC60AAC}" type="parTrans" cxnId="{58E3AC22-059F-4AF6-B08A-910D6B44EAA5}">
      <dgm:prSet/>
      <dgm:spPr/>
      <dgm:t>
        <a:bodyPr/>
        <a:lstStyle/>
        <a:p>
          <a:endParaRPr lang="zh-CN" altLang="en-US"/>
        </a:p>
      </dgm:t>
    </dgm:pt>
    <dgm:pt modelId="{F61F1D18-3E38-493B-949F-2D26F91A61C7}" type="sibTrans" cxnId="{58E3AC22-059F-4AF6-B08A-910D6B44EAA5}">
      <dgm:prSet/>
      <dgm:spPr/>
      <dgm:t>
        <a:bodyPr/>
        <a:lstStyle/>
        <a:p>
          <a:endParaRPr lang="zh-CN" altLang="en-US"/>
        </a:p>
      </dgm:t>
    </dgm:pt>
    <dgm:pt modelId="{34C155A1-5C9B-4D1A-9802-7A97CC558EAE}" type="pres">
      <dgm:prSet presAssocID="{0C3E4E3B-E78C-4F94-B854-17977078D8FE}" presName="Name0" presStyleCnt="0">
        <dgm:presLayoutVars>
          <dgm:chMax val="7"/>
          <dgm:chPref val="7"/>
          <dgm:dir/>
        </dgm:presLayoutVars>
      </dgm:prSet>
      <dgm:spPr/>
    </dgm:pt>
    <dgm:pt modelId="{A96D5F79-BC1F-4DB6-9378-C4492B220F05}" type="pres">
      <dgm:prSet presAssocID="{0C3E4E3B-E78C-4F94-B854-17977078D8FE}" presName="Name1" presStyleCnt="0"/>
      <dgm:spPr/>
    </dgm:pt>
    <dgm:pt modelId="{86A4014C-CBAB-4489-93B2-79BF88AF50DB}" type="pres">
      <dgm:prSet presAssocID="{0C3E4E3B-E78C-4F94-B854-17977078D8FE}" presName="cycle" presStyleCnt="0"/>
      <dgm:spPr/>
    </dgm:pt>
    <dgm:pt modelId="{0963BFB4-3177-4D30-9212-948BF7B601B4}" type="pres">
      <dgm:prSet presAssocID="{0C3E4E3B-E78C-4F94-B854-17977078D8FE}" presName="srcNode" presStyleLbl="node1" presStyleIdx="0" presStyleCnt="4"/>
      <dgm:spPr/>
    </dgm:pt>
    <dgm:pt modelId="{759F52E5-33DF-432D-8564-02E07BC9345F}" type="pres">
      <dgm:prSet presAssocID="{0C3E4E3B-E78C-4F94-B854-17977078D8FE}" presName="conn" presStyleLbl="parChTrans1D2" presStyleIdx="0" presStyleCnt="1"/>
      <dgm:spPr/>
    </dgm:pt>
    <dgm:pt modelId="{3325B6AA-0538-4B1C-B346-D25968D93D9D}" type="pres">
      <dgm:prSet presAssocID="{0C3E4E3B-E78C-4F94-B854-17977078D8FE}" presName="extraNode" presStyleLbl="node1" presStyleIdx="0" presStyleCnt="4"/>
      <dgm:spPr/>
    </dgm:pt>
    <dgm:pt modelId="{6BF90BDF-FFFB-4D4E-B803-DADBC3ED1F24}" type="pres">
      <dgm:prSet presAssocID="{0C3E4E3B-E78C-4F94-B854-17977078D8FE}" presName="dstNode" presStyleLbl="node1" presStyleIdx="0" presStyleCnt="4"/>
      <dgm:spPr/>
    </dgm:pt>
    <dgm:pt modelId="{B2860180-3CD3-4B1B-9B2E-1BF20F5F1D36}" type="pres">
      <dgm:prSet presAssocID="{E66EC67B-C2B2-418A-B537-5A3C61A55B18}" presName="text_1" presStyleLbl="node1" presStyleIdx="0" presStyleCnt="4">
        <dgm:presLayoutVars>
          <dgm:bulletEnabled val="1"/>
        </dgm:presLayoutVars>
      </dgm:prSet>
      <dgm:spPr/>
    </dgm:pt>
    <dgm:pt modelId="{96ECD394-99FF-4608-AC8B-AC44FC6A10AD}" type="pres">
      <dgm:prSet presAssocID="{E66EC67B-C2B2-418A-B537-5A3C61A55B18}" presName="accent_1" presStyleCnt="0"/>
      <dgm:spPr/>
    </dgm:pt>
    <dgm:pt modelId="{D3264C16-A3CD-4CBF-B9F0-3BEAB23873DE}" type="pres">
      <dgm:prSet presAssocID="{E66EC67B-C2B2-418A-B537-5A3C61A55B18}" presName="accentRepeatNode" presStyleLbl="solidFgAcc1" presStyleIdx="0" presStyleCnt="4"/>
      <dgm:spPr/>
    </dgm:pt>
    <dgm:pt modelId="{78BF1905-722D-46FE-9B49-948689848E94}" type="pres">
      <dgm:prSet presAssocID="{993FF220-64C0-4C6D-99B0-6736D381D189}" presName="text_2" presStyleLbl="node1" presStyleIdx="1" presStyleCnt="4">
        <dgm:presLayoutVars>
          <dgm:bulletEnabled val="1"/>
        </dgm:presLayoutVars>
      </dgm:prSet>
      <dgm:spPr/>
    </dgm:pt>
    <dgm:pt modelId="{2E21A646-A58F-4A70-B957-56D12874645E}" type="pres">
      <dgm:prSet presAssocID="{993FF220-64C0-4C6D-99B0-6736D381D189}" presName="accent_2" presStyleCnt="0"/>
      <dgm:spPr/>
    </dgm:pt>
    <dgm:pt modelId="{7DFA2DFB-581E-415D-9A23-0811CD64E7E8}" type="pres">
      <dgm:prSet presAssocID="{993FF220-64C0-4C6D-99B0-6736D381D189}" presName="accentRepeatNode" presStyleLbl="solidFgAcc1" presStyleIdx="1" presStyleCnt="4"/>
      <dgm:spPr/>
    </dgm:pt>
    <dgm:pt modelId="{8222C4D7-706E-45CE-8E27-0D18D62DD21E}" type="pres">
      <dgm:prSet presAssocID="{A9AD9E73-AEE7-4B78-96AB-D1D0EF33C098}" presName="text_3" presStyleLbl="node1" presStyleIdx="2" presStyleCnt="4">
        <dgm:presLayoutVars>
          <dgm:bulletEnabled val="1"/>
        </dgm:presLayoutVars>
      </dgm:prSet>
      <dgm:spPr/>
    </dgm:pt>
    <dgm:pt modelId="{1091AD62-E8AB-4B5E-AF19-1FE3EABB4B3A}" type="pres">
      <dgm:prSet presAssocID="{A9AD9E73-AEE7-4B78-96AB-D1D0EF33C098}" presName="accent_3" presStyleCnt="0"/>
      <dgm:spPr/>
    </dgm:pt>
    <dgm:pt modelId="{2BAFBA8A-217E-4674-AD93-D5BFCAF5F011}" type="pres">
      <dgm:prSet presAssocID="{A9AD9E73-AEE7-4B78-96AB-D1D0EF33C098}" presName="accentRepeatNode" presStyleLbl="solidFgAcc1" presStyleIdx="2" presStyleCnt="4"/>
      <dgm:spPr/>
    </dgm:pt>
    <dgm:pt modelId="{390EF32B-6C15-46E3-BE15-03202AA62073}" type="pres">
      <dgm:prSet presAssocID="{8D69F013-4A0E-41A3-93E1-76FE44CF9663}" presName="text_4" presStyleLbl="node1" presStyleIdx="3" presStyleCnt="4">
        <dgm:presLayoutVars>
          <dgm:bulletEnabled val="1"/>
        </dgm:presLayoutVars>
      </dgm:prSet>
      <dgm:spPr/>
    </dgm:pt>
    <dgm:pt modelId="{B3DFC9FA-A2FA-42C6-9089-5088EB9B12E5}" type="pres">
      <dgm:prSet presAssocID="{8D69F013-4A0E-41A3-93E1-76FE44CF9663}" presName="accent_4" presStyleCnt="0"/>
      <dgm:spPr/>
    </dgm:pt>
    <dgm:pt modelId="{2CFE86A0-E0E0-45B4-A19A-D63ACEAFD144}" type="pres">
      <dgm:prSet presAssocID="{8D69F013-4A0E-41A3-93E1-76FE44CF9663}" presName="accentRepeatNode" presStyleLbl="solidFgAcc1" presStyleIdx="3" presStyleCnt="4"/>
      <dgm:spPr/>
    </dgm:pt>
  </dgm:ptLst>
  <dgm:cxnLst>
    <dgm:cxn modelId="{5815AE04-AD22-41F6-AA82-5215AD0BFA7A}" type="presOf" srcId="{993FF220-64C0-4C6D-99B0-6736D381D189}" destId="{78BF1905-722D-46FE-9B49-948689848E94}" srcOrd="0" destOrd="0" presId="urn:microsoft.com/office/officeart/2008/layout/VerticalCurvedList"/>
    <dgm:cxn modelId="{CCDC9B14-E74F-4E83-B919-CEB81A9BAEF1}" srcId="{0C3E4E3B-E78C-4F94-B854-17977078D8FE}" destId="{E66EC67B-C2B2-418A-B537-5A3C61A55B18}" srcOrd="0" destOrd="0" parTransId="{46B59AF8-20E8-4F04-B62F-B5F34DD659F3}" sibTransId="{E4178028-BAE7-49EB-94BD-B98D153F0AC8}"/>
    <dgm:cxn modelId="{58E3AC22-059F-4AF6-B08A-910D6B44EAA5}" srcId="{0C3E4E3B-E78C-4F94-B854-17977078D8FE}" destId="{A9AD9E73-AEE7-4B78-96AB-D1D0EF33C098}" srcOrd="2" destOrd="0" parTransId="{A914401E-231E-448B-9440-C5350DC60AAC}" sibTransId="{F61F1D18-3E38-493B-949F-2D26F91A61C7}"/>
    <dgm:cxn modelId="{79E3E05F-42F0-4089-B2CE-A3AEE139CED3}" type="presOf" srcId="{A9AD9E73-AEE7-4B78-96AB-D1D0EF33C098}" destId="{8222C4D7-706E-45CE-8E27-0D18D62DD21E}" srcOrd="0" destOrd="0" presId="urn:microsoft.com/office/officeart/2008/layout/VerticalCurvedList"/>
    <dgm:cxn modelId="{5CFEE462-2AED-4F65-8CC7-29A488C08087}" type="presOf" srcId="{0C3E4E3B-E78C-4F94-B854-17977078D8FE}" destId="{34C155A1-5C9B-4D1A-9802-7A97CC558EAE}" srcOrd="0" destOrd="0" presId="urn:microsoft.com/office/officeart/2008/layout/VerticalCurvedList"/>
    <dgm:cxn modelId="{A8D6BC59-D7AA-459D-B465-911813AA4579}" srcId="{0C3E4E3B-E78C-4F94-B854-17977078D8FE}" destId="{8D69F013-4A0E-41A3-93E1-76FE44CF9663}" srcOrd="3" destOrd="0" parTransId="{DCC68E7B-CC96-4EF4-B112-2B480AFFC23A}" sibTransId="{E7D51BD1-D6D2-4E82-949C-060DD07F95A9}"/>
    <dgm:cxn modelId="{DB0D1FA2-3BB0-4CEC-91FD-FA9B8CD124FD}" type="presOf" srcId="{E66EC67B-C2B2-418A-B537-5A3C61A55B18}" destId="{B2860180-3CD3-4B1B-9B2E-1BF20F5F1D36}" srcOrd="0" destOrd="0" presId="urn:microsoft.com/office/officeart/2008/layout/VerticalCurvedList"/>
    <dgm:cxn modelId="{457911E0-1BB3-4641-A48E-4C850E2F5DF2}" srcId="{0C3E4E3B-E78C-4F94-B854-17977078D8FE}" destId="{993FF220-64C0-4C6D-99B0-6736D381D189}" srcOrd="1" destOrd="0" parTransId="{FC2D0C40-BC11-4309-8353-65A0ACC1E103}" sibTransId="{DF69DC28-ACB5-410E-9583-813F9F21A093}"/>
    <dgm:cxn modelId="{9B5E37E3-7F17-455E-83F1-CFC51DB1247D}" type="presOf" srcId="{8D69F013-4A0E-41A3-93E1-76FE44CF9663}" destId="{390EF32B-6C15-46E3-BE15-03202AA62073}" srcOrd="0" destOrd="0" presId="urn:microsoft.com/office/officeart/2008/layout/VerticalCurvedList"/>
    <dgm:cxn modelId="{637203F0-35EC-4AD0-8BCE-173CFF1F4FFE}" type="presOf" srcId="{E4178028-BAE7-49EB-94BD-B98D153F0AC8}" destId="{759F52E5-33DF-432D-8564-02E07BC9345F}" srcOrd="0" destOrd="0" presId="urn:microsoft.com/office/officeart/2008/layout/VerticalCurvedList"/>
    <dgm:cxn modelId="{B035D4BE-0934-496E-9034-05BCA99CAA34}" type="presParOf" srcId="{34C155A1-5C9B-4D1A-9802-7A97CC558EAE}" destId="{A96D5F79-BC1F-4DB6-9378-C4492B220F05}" srcOrd="0" destOrd="0" presId="urn:microsoft.com/office/officeart/2008/layout/VerticalCurvedList"/>
    <dgm:cxn modelId="{D6EC7605-65CA-4208-A7C7-B7FD14A0EB36}" type="presParOf" srcId="{A96D5F79-BC1F-4DB6-9378-C4492B220F05}" destId="{86A4014C-CBAB-4489-93B2-79BF88AF50DB}" srcOrd="0" destOrd="0" presId="urn:microsoft.com/office/officeart/2008/layout/VerticalCurvedList"/>
    <dgm:cxn modelId="{D23D474A-AC57-43EC-9C9A-771CF413D771}" type="presParOf" srcId="{86A4014C-CBAB-4489-93B2-79BF88AF50DB}" destId="{0963BFB4-3177-4D30-9212-948BF7B601B4}" srcOrd="0" destOrd="0" presId="urn:microsoft.com/office/officeart/2008/layout/VerticalCurvedList"/>
    <dgm:cxn modelId="{982D9D56-5D74-401A-A1BA-DB6EEAA1D5B9}" type="presParOf" srcId="{86A4014C-CBAB-4489-93B2-79BF88AF50DB}" destId="{759F52E5-33DF-432D-8564-02E07BC9345F}" srcOrd="1" destOrd="0" presId="urn:microsoft.com/office/officeart/2008/layout/VerticalCurvedList"/>
    <dgm:cxn modelId="{8727110F-BCF6-4572-8F96-46E8351BFA67}" type="presParOf" srcId="{86A4014C-CBAB-4489-93B2-79BF88AF50DB}" destId="{3325B6AA-0538-4B1C-B346-D25968D93D9D}" srcOrd="2" destOrd="0" presId="urn:microsoft.com/office/officeart/2008/layout/VerticalCurvedList"/>
    <dgm:cxn modelId="{185B4F85-D772-465B-8115-140506A1A67F}" type="presParOf" srcId="{86A4014C-CBAB-4489-93B2-79BF88AF50DB}" destId="{6BF90BDF-FFFB-4D4E-B803-DADBC3ED1F24}" srcOrd="3" destOrd="0" presId="urn:microsoft.com/office/officeart/2008/layout/VerticalCurvedList"/>
    <dgm:cxn modelId="{F385F880-9266-4D7A-8258-BB94460DF97F}" type="presParOf" srcId="{A96D5F79-BC1F-4DB6-9378-C4492B220F05}" destId="{B2860180-3CD3-4B1B-9B2E-1BF20F5F1D36}" srcOrd="1" destOrd="0" presId="urn:microsoft.com/office/officeart/2008/layout/VerticalCurvedList"/>
    <dgm:cxn modelId="{8478B4A1-A186-496C-9201-1D3667491B73}" type="presParOf" srcId="{A96D5F79-BC1F-4DB6-9378-C4492B220F05}" destId="{96ECD394-99FF-4608-AC8B-AC44FC6A10AD}" srcOrd="2" destOrd="0" presId="urn:microsoft.com/office/officeart/2008/layout/VerticalCurvedList"/>
    <dgm:cxn modelId="{FDDA87CE-E69F-45D1-A8A7-63F7805FB302}" type="presParOf" srcId="{96ECD394-99FF-4608-AC8B-AC44FC6A10AD}" destId="{D3264C16-A3CD-4CBF-B9F0-3BEAB23873DE}" srcOrd="0" destOrd="0" presId="urn:microsoft.com/office/officeart/2008/layout/VerticalCurvedList"/>
    <dgm:cxn modelId="{65A118CD-578A-4F85-82A2-9D3248A1F91F}" type="presParOf" srcId="{A96D5F79-BC1F-4DB6-9378-C4492B220F05}" destId="{78BF1905-722D-46FE-9B49-948689848E94}" srcOrd="3" destOrd="0" presId="urn:microsoft.com/office/officeart/2008/layout/VerticalCurvedList"/>
    <dgm:cxn modelId="{B69115ED-8F40-405F-8036-9F51A3A75970}" type="presParOf" srcId="{A96D5F79-BC1F-4DB6-9378-C4492B220F05}" destId="{2E21A646-A58F-4A70-B957-56D12874645E}" srcOrd="4" destOrd="0" presId="urn:microsoft.com/office/officeart/2008/layout/VerticalCurvedList"/>
    <dgm:cxn modelId="{6CEBB750-C35D-44F4-A196-4B848B8F43D8}" type="presParOf" srcId="{2E21A646-A58F-4A70-B957-56D12874645E}" destId="{7DFA2DFB-581E-415D-9A23-0811CD64E7E8}" srcOrd="0" destOrd="0" presId="urn:microsoft.com/office/officeart/2008/layout/VerticalCurvedList"/>
    <dgm:cxn modelId="{2E6CF0E8-CC78-4571-B565-5860484326FE}" type="presParOf" srcId="{A96D5F79-BC1F-4DB6-9378-C4492B220F05}" destId="{8222C4D7-706E-45CE-8E27-0D18D62DD21E}" srcOrd="5" destOrd="0" presId="urn:microsoft.com/office/officeart/2008/layout/VerticalCurvedList"/>
    <dgm:cxn modelId="{56A15F72-D798-4133-A65C-F6A5D4DA4309}" type="presParOf" srcId="{A96D5F79-BC1F-4DB6-9378-C4492B220F05}" destId="{1091AD62-E8AB-4B5E-AF19-1FE3EABB4B3A}" srcOrd="6" destOrd="0" presId="urn:microsoft.com/office/officeart/2008/layout/VerticalCurvedList"/>
    <dgm:cxn modelId="{EA02F068-BEC2-4040-975C-C36D2F591FF6}" type="presParOf" srcId="{1091AD62-E8AB-4B5E-AF19-1FE3EABB4B3A}" destId="{2BAFBA8A-217E-4674-AD93-D5BFCAF5F011}" srcOrd="0" destOrd="0" presId="urn:microsoft.com/office/officeart/2008/layout/VerticalCurvedList"/>
    <dgm:cxn modelId="{6614586F-5363-47C7-935D-07DEC01DEC6D}" type="presParOf" srcId="{A96D5F79-BC1F-4DB6-9378-C4492B220F05}" destId="{390EF32B-6C15-46E3-BE15-03202AA62073}" srcOrd="7" destOrd="0" presId="urn:microsoft.com/office/officeart/2008/layout/VerticalCurvedList"/>
    <dgm:cxn modelId="{FE5AD179-DFE6-4014-B446-B3109A833A36}" type="presParOf" srcId="{A96D5F79-BC1F-4DB6-9378-C4492B220F05}" destId="{B3DFC9FA-A2FA-42C6-9089-5088EB9B12E5}" srcOrd="8" destOrd="0" presId="urn:microsoft.com/office/officeart/2008/layout/VerticalCurvedList"/>
    <dgm:cxn modelId="{7884AD84-CE49-4E60-BEFA-EE7E790C184F}" type="presParOf" srcId="{B3DFC9FA-A2FA-42C6-9089-5088EB9B12E5}" destId="{2CFE86A0-E0E0-45B4-A19A-D63ACEAFD14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3E4E3B-E78C-4F94-B854-17977078D8F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66EC67B-C2B2-418A-B537-5A3C61A55B18}">
      <dgm:prSet phldrT="[文本]"/>
      <dgm:spPr/>
      <dgm:t>
        <a:bodyPr/>
        <a:lstStyle/>
        <a:p>
          <a:r>
            <a: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rPr>
            <a:t>strong   </a:t>
          </a:r>
          <a:r>
            <a: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表示加粗，默认粗体</a:t>
          </a:r>
        </a:p>
      </dgm:t>
    </dgm:pt>
    <dgm:pt modelId="{46B59AF8-20E8-4F04-B62F-B5F34DD659F3}" type="parTrans" cxnId="{CCDC9B14-E74F-4E83-B919-CEB81A9BAEF1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E4178028-BAE7-49EB-94BD-B98D153F0AC8}" type="sibTrans" cxnId="{CCDC9B14-E74F-4E83-B919-CEB81A9BAEF1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993FF220-64C0-4C6D-99B0-6736D381D189}">
      <dgm:prSet phldrT="[文本]"/>
      <dgm:spPr/>
      <dgm:t>
        <a:bodyPr/>
        <a:lstStyle/>
        <a:p>
          <a:r>
            <a:rPr lang="en-US" altLang="zh-CN" dirty="0" err="1">
              <a:latin typeface="思源宋体 CN" panose="02020400000000000000" pitchFamily="18" charset="-122"/>
              <a:ea typeface="思源宋体 CN" panose="02020400000000000000" pitchFamily="18" charset="-122"/>
            </a:rPr>
            <a:t>em</a:t>
          </a:r>
          <a:r>
            <a: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rPr>
            <a:t>  </a:t>
          </a:r>
          <a:r>
            <a: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表示强调，默认斜体</a:t>
          </a:r>
        </a:p>
      </dgm:t>
    </dgm:pt>
    <dgm:pt modelId="{FC2D0C40-BC11-4309-8353-65A0ACC1E103}" type="parTrans" cxnId="{457911E0-1BB3-4641-A48E-4C850E2F5DF2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DF69DC28-ACB5-410E-9583-813F9F21A093}" type="sibTrans" cxnId="{457911E0-1BB3-4641-A48E-4C850E2F5DF2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8D69F013-4A0E-41A3-93E1-76FE44CF9663}">
      <dgm:prSet phldrT="[文本]"/>
      <dgm:spPr/>
      <dgm:t>
        <a:bodyPr/>
        <a:lstStyle/>
        <a:p>
          <a:r>
            <a: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rPr>
            <a:t>sup/sub </a:t>
          </a:r>
          <a:r>
            <a: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表示上标</a:t>
          </a:r>
          <a:r>
            <a: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rPr>
            <a:t>/</a:t>
          </a:r>
          <a:r>
            <a: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rPr>
            <a:t>下标</a:t>
          </a:r>
          <a:endParaRPr lang="en-US" altLang="zh-CN" dirty="0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DCC68E7B-CC96-4EF4-B112-2B480AFFC23A}" type="parTrans" cxnId="{A8D6BC59-D7AA-459D-B465-911813AA4579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E7D51BD1-D6D2-4E82-949C-060DD07F95A9}" type="sibTrans" cxnId="{A8D6BC59-D7AA-459D-B465-911813AA4579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A9AD9E73-AEE7-4B78-96AB-D1D0EF33C098}">
      <dgm:prSet phldrT="[文本]"/>
      <dgm:spPr/>
      <dgm:t>
        <a:bodyPr/>
        <a:lstStyle/>
        <a:p>
          <a:r>
            <a: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rPr>
            <a:t>small/big  </a:t>
          </a:r>
          <a:r>
            <a: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rPr>
            <a:t>显示小号</a:t>
          </a:r>
          <a:r>
            <a: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rPr>
            <a:t>/</a:t>
          </a:r>
          <a:r>
            <a: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rPr>
            <a:t>大号文字</a:t>
          </a:r>
        </a:p>
      </dgm:t>
    </dgm:pt>
    <dgm:pt modelId="{A914401E-231E-448B-9440-C5350DC60AAC}" type="parTrans" cxnId="{58E3AC22-059F-4AF6-B08A-910D6B44EAA5}">
      <dgm:prSet/>
      <dgm:spPr/>
      <dgm:t>
        <a:bodyPr/>
        <a:lstStyle/>
        <a:p>
          <a:endParaRPr lang="zh-CN" altLang="en-US"/>
        </a:p>
      </dgm:t>
    </dgm:pt>
    <dgm:pt modelId="{F61F1D18-3E38-493B-949F-2D26F91A61C7}" type="sibTrans" cxnId="{58E3AC22-059F-4AF6-B08A-910D6B44EAA5}">
      <dgm:prSet/>
      <dgm:spPr/>
      <dgm:t>
        <a:bodyPr/>
        <a:lstStyle/>
        <a:p>
          <a:endParaRPr lang="zh-CN" altLang="en-US"/>
        </a:p>
      </dgm:t>
    </dgm:pt>
    <dgm:pt modelId="{B9E0362F-1C81-45CC-BBD3-9B441AAE108D}">
      <dgm:prSet phldrT="[文本]"/>
      <dgm:spPr/>
      <dgm:t>
        <a:bodyPr/>
        <a:lstStyle/>
        <a:p>
          <a:r>
            <a: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rPr>
            <a:t>code  </a:t>
          </a:r>
          <a:r>
            <a: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表示代码</a:t>
          </a:r>
          <a:endParaRPr lang="en-US" altLang="zh-CN" dirty="0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44BD8848-0D92-486D-AC32-70CF93BFE772}" type="parTrans" cxnId="{BA28C9A7-0194-4D8A-AD66-84577C9A12F8}">
      <dgm:prSet/>
      <dgm:spPr/>
      <dgm:t>
        <a:bodyPr/>
        <a:lstStyle/>
        <a:p>
          <a:endParaRPr lang="zh-CN" altLang="en-US"/>
        </a:p>
      </dgm:t>
    </dgm:pt>
    <dgm:pt modelId="{7DCFB860-2AA6-4BDD-B66E-1D1F5D5918D9}" type="sibTrans" cxnId="{BA28C9A7-0194-4D8A-AD66-84577C9A12F8}">
      <dgm:prSet/>
      <dgm:spPr/>
      <dgm:t>
        <a:bodyPr/>
        <a:lstStyle/>
        <a:p>
          <a:endParaRPr lang="zh-CN" altLang="en-US"/>
        </a:p>
      </dgm:t>
    </dgm:pt>
    <dgm:pt modelId="{34C155A1-5C9B-4D1A-9802-7A97CC558EAE}" type="pres">
      <dgm:prSet presAssocID="{0C3E4E3B-E78C-4F94-B854-17977078D8FE}" presName="Name0" presStyleCnt="0">
        <dgm:presLayoutVars>
          <dgm:chMax val="7"/>
          <dgm:chPref val="7"/>
          <dgm:dir/>
        </dgm:presLayoutVars>
      </dgm:prSet>
      <dgm:spPr/>
    </dgm:pt>
    <dgm:pt modelId="{A96D5F79-BC1F-4DB6-9378-C4492B220F05}" type="pres">
      <dgm:prSet presAssocID="{0C3E4E3B-E78C-4F94-B854-17977078D8FE}" presName="Name1" presStyleCnt="0"/>
      <dgm:spPr/>
    </dgm:pt>
    <dgm:pt modelId="{86A4014C-CBAB-4489-93B2-79BF88AF50DB}" type="pres">
      <dgm:prSet presAssocID="{0C3E4E3B-E78C-4F94-B854-17977078D8FE}" presName="cycle" presStyleCnt="0"/>
      <dgm:spPr/>
    </dgm:pt>
    <dgm:pt modelId="{0963BFB4-3177-4D30-9212-948BF7B601B4}" type="pres">
      <dgm:prSet presAssocID="{0C3E4E3B-E78C-4F94-B854-17977078D8FE}" presName="srcNode" presStyleLbl="node1" presStyleIdx="0" presStyleCnt="5"/>
      <dgm:spPr/>
    </dgm:pt>
    <dgm:pt modelId="{759F52E5-33DF-432D-8564-02E07BC9345F}" type="pres">
      <dgm:prSet presAssocID="{0C3E4E3B-E78C-4F94-B854-17977078D8FE}" presName="conn" presStyleLbl="parChTrans1D2" presStyleIdx="0" presStyleCnt="1"/>
      <dgm:spPr/>
    </dgm:pt>
    <dgm:pt modelId="{3325B6AA-0538-4B1C-B346-D25968D93D9D}" type="pres">
      <dgm:prSet presAssocID="{0C3E4E3B-E78C-4F94-B854-17977078D8FE}" presName="extraNode" presStyleLbl="node1" presStyleIdx="0" presStyleCnt="5"/>
      <dgm:spPr/>
    </dgm:pt>
    <dgm:pt modelId="{6BF90BDF-FFFB-4D4E-B803-DADBC3ED1F24}" type="pres">
      <dgm:prSet presAssocID="{0C3E4E3B-E78C-4F94-B854-17977078D8FE}" presName="dstNode" presStyleLbl="node1" presStyleIdx="0" presStyleCnt="5"/>
      <dgm:spPr/>
    </dgm:pt>
    <dgm:pt modelId="{B2860180-3CD3-4B1B-9B2E-1BF20F5F1D36}" type="pres">
      <dgm:prSet presAssocID="{E66EC67B-C2B2-418A-B537-5A3C61A55B18}" presName="text_1" presStyleLbl="node1" presStyleIdx="0" presStyleCnt="5">
        <dgm:presLayoutVars>
          <dgm:bulletEnabled val="1"/>
        </dgm:presLayoutVars>
      </dgm:prSet>
      <dgm:spPr/>
    </dgm:pt>
    <dgm:pt modelId="{96ECD394-99FF-4608-AC8B-AC44FC6A10AD}" type="pres">
      <dgm:prSet presAssocID="{E66EC67B-C2B2-418A-B537-5A3C61A55B18}" presName="accent_1" presStyleCnt="0"/>
      <dgm:spPr/>
    </dgm:pt>
    <dgm:pt modelId="{D3264C16-A3CD-4CBF-B9F0-3BEAB23873DE}" type="pres">
      <dgm:prSet presAssocID="{E66EC67B-C2B2-418A-B537-5A3C61A55B18}" presName="accentRepeatNode" presStyleLbl="solidFgAcc1" presStyleIdx="0" presStyleCnt="5"/>
      <dgm:spPr/>
    </dgm:pt>
    <dgm:pt modelId="{78BF1905-722D-46FE-9B49-948689848E94}" type="pres">
      <dgm:prSet presAssocID="{993FF220-64C0-4C6D-99B0-6736D381D189}" presName="text_2" presStyleLbl="node1" presStyleIdx="1" presStyleCnt="5">
        <dgm:presLayoutVars>
          <dgm:bulletEnabled val="1"/>
        </dgm:presLayoutVars>
      </dgm:prSet>
      <dgm:spPr/>
    </dgm:pt>
    <dgm:pt modelId="{2E21A646-A58F-4A70-B957-56D12874645E}" type="pres">
      <dgm:prSet presAssocID="{993FF220-64C0-4C6D-99B0-6736D381D189}" presName="accent_2" presStyleCnt="0"/>
      <dgm:spPr/>
    </dgm:pt>
    <dgm:pt modelId="{7DFA2DFB-581E-415D-9A23-0811CD64E7E8}" type="pres">
      <dgm:prSet presAssocID="{993FF220-64C0-4C6D-99B0-6736D381D189}" presName="accentRepeatNode" presStyleLbl="solidFgAcc1" presStyleIdx="1" presStyleCnt="5"/>
      <dgm:spPr/>
    </dgm:pt>
    <dgm:pt modelId="{8222C4D7-706E-45CE-8E27-0D18D62DD21E}" type="pres">
      <dgm:prSet presAssocID="{A9AD9E73-AEE7-4B78-96AB-D1D0EF33C098}" presName="text_3" presStyleLbl="node1" presStyleIdx="2" presStyleCnt="5">
        <dgm:presLayoutVars>
          <dgm:bulletEnabled val="1"/>
        </dgm:presLayoutVars>
      </dgm:prSet>
      <dgm:spPr/>
    </dgm:pt>
    <dgm:pt modelId="{1091AD62-E8AB-4B5E-AF19-1FE3EABB4B3A}" type="pres">
      <dgm:prSet presAssocID="{A9AD9E73-AEE7-4B78-96AB-D1D0EF33C098}" presName="accent_3" presStyleCnt="0"/>
      <dgm:spPr/>
    </dgm:pt>
    <dgm:pt modelId="{2BAFBA8A-217E-4674-AD93-D5BFCAF5F011}" type="pres">
      <dgm:prSet presAssocID="{A9AD9E73-AEE7-4B78-96AB-D1D0EF33C098}" presName="accentRepeatNode" presStyleLbl="solidFgAcc1" presStyleIdx="2" presStyleCnt="5"/>
      <dgm:spPr/>
    </dgm:pt>
    <dgm:pt modelId="{390EF32B-6C15-46E3-BE15-03202AA62073}" type="pres">
      <dgm:prSet presAssocID="{8D69F013-4A0E-41A3-93E1-76FE44CF9663}" presName="text_4" presStyleLbl="node1" presStyleIdx="3" presStyleCnt="5">
        <dgm:presLayoutVars>
          <dgm:bulletEnabled val="1"/>
        </dgm:presLayoutVars>
      </dgm:prSet>
      <dgm:spPr/>
    </dgm:pt>
    <dgm:pt modelId="{B3DFC9FA-A2FA-42C6-9089-5088EB9B12E5}" type="pres">
      <dgm:prSet presAssocID="{8D69F013-4A0E-41A3-93E1-76FE44CF9663}" presName="accent_4" presStyleCnt="0"/>
      <dgm:spPr/>
    </dgm:pt>
    <dgm:pt modelId="{2CFE86A0-E0E0-45B4-A19A-D63ACEAFD144}" type="pres">
      <dgm:prSet presAssocID="{8D69F013-4A0E-41A3-93E1-76FE44CF9663}" presName="accentRepeatNode" presStyleLbl="solidFgAcc1" presStyleIdx="3" presStyleCnt="5"/>
      <dgm:spPr/>
    </dgm:pt>
    <dgm:pt modelId="{0A555D88-448E-4CC2-AC43-376EABD8BB6A}" type="pres">
      <dgm:prSet presAssocID="{B9E0362F-1C81-45CC-BBD3-9B441AAE108D}" presName="text_5" presStyleLbl="node1" presStyleIdx="4" presStyleCnt="5">
        <dgm:presLayoutVars>
          <dgm:bulletEnabled val="1"/>
        </dgm:presLayoutVars>
      </dgm:prSet>
      <dgm:spPr/>
    </dgm:pt>
    <dgm:pt modelId="{BD33E172-D693-4664-B32C-BEF7844F67CB}" type="pres">
      <dgm:prSet presAssocID="{B9E0362F-1C81-45CC-BBD3-9B441AAE108D}" presName="accent_5" presStyleCnt="0"/>
      <dgm:spPr/>
    </dgm:pt>
    <dgm:pt modelId="{D3FC5EA0-A2CE-45D4-98D9-5AA416443B55}" type="pres">
      <dgm:prSet presAssocID="{B9E0362F-1C81-45CC-BBD3-9B441AAE108D}" presName="accentRepeatNode" presStyleLbl="solidFgAcc1" presStyleIdx="4" presStyleCnt="5"/>
      <dgm:spPr/>
    </dgm:pt>
  </dgm:ptLst>
  <dgm:cxnLst>
    <dgm:cxn modelId="{5815AE04-AD22-41F6-AA82-5215AD0BFA7A}" type="presOf" srcId="{993FF220-64C0-4C6D-99B0-6736D381D189}" destId="{78BF1905-722D-46FE-9B49-948689848E94}" srcOrd="0" destOrd="0" presId="urn:microsoft.com/office/officeart/2008/layout/VerticalCurvedList"/>
    <dgm:cxn modelId="{CCDC9B14-E74F-4E83-B919-CEB81A9BAEF1}" srcId="{0C3E4E3B-E78C-4F94-B854-17977078D8FE}" destId="{E66EC67B-C2B2-418A-B537-5A3C61A55B18}" srcOrd="0" destOrd="0" parTransId="{46B59AF8-20E8-4F04-B62F-B5F34DD659F3}" sibTransId="{E4178028-BAE7-49EB-94BD-B98D153F0AC8}"/>
    <dgm:cxn modelId="{58E3AC22-059F-4AF6-B08A-910D6B44EAA5}" srcId="{0C3E4E3B-E78C-4F94-B854-17977078D8FE}" destId="{A9AD9E73-AEE7-4B78-96AB-D1D0EF33C098}" srcOrd="2" destOrd="0" parTransId="{A914401E-231E-448B-9440-C5350DC60AAC}" sibTransId="{F61F1D18-3E38-493B-949F-2D26F91A61C7}"/>
    <dgm:cxn modelId="{578FA55B-FA8C-4F44-8787-0378381ABED1}" type="presOf" srcId="{B9E0362F-1C81-45CC-BBD3-9B441AAE108D}" destId="{0A555D88-448E-4CC2-AC43-376EABD8BB6A}" srcOrd="0" destOrd="0" presId="urn:microsoft.com/office/officeart/2008/layout/VerticalCurvedList"/>
    <dgm:cxn modelId="{79E3E05F-42F0-4089-B2CE-A3AEE139CED3}" type="presOf" srcId="{A9AD9E73-AEE7-4B78-96AB-D1D0EF33C098}" destId="{8222C4D7-706E-45CE-8E27-0D18D62DD21E}" srcOrd="0" destOrd="0" presId="urn:microsoft.com/office/officeart/2008/layout/VerticalCurvedList"/>
    <dgm:cxn modelId="{5CFEE462-2AED-4F65-8CC7-29A488C08087}" type="presOf" srcId="{0C3E4E3B-E78C-4F94-B854-17977078D8FE}" destId="{34C155A1-5C9B-4D1A-9802-7A97CC558EAE}" srcOrd="0" destOrd="0" presId="urn:microsoft.com/office/officeart/2008/layout/VerticalCurvedList"/>
    <dgm:cxn modelId="{A8D6BC59-D7AA-459D-B465-911813AA4579}" srcId="{0C3E4E3B-E78C-4F94-B854-17977078D8FE}" destId="{8D69F013-4A0E-41A3-93E1-76FE44CF9663}" srcOrd="3" destOrd="0" parTransId="{DCC68E7B-CC96-4EF4-B112-2B480AFFC23A}" sibTransId="{E7D51BD1-D6D2-4E82-949C-060DD07F95A9}"/>
    <dgm:cxn modelId="{DB0D1FA2-3BB0-4CEC-91FD-FA9B8CD124FD}" type="presOf" srcId="{E66EC67B-C2B2-418A-B537-5A3C61A55B18}" destId="{B2860180-3CD3-4B1B-9B2E-1BF20F5F1D36}" srcOrd="0" destOrd="0" presId="urn:microsoft.com/office/officeart/2008/layout/VerticalCurvedList"/>
    <dgm:cxn modelId="{BA28C9A7-0194-4D8A-AD66-84577C9A12F8}" srcId="{0C3E4E3B-E78C-4F94-B854-17977078D8FE}" destId="{B9E0362F-1C81-45CC-BBD3-9B441AAE108D}" srcOrd="4" destOrd="0" parTransId="{44BD8848-0D92-486D-AC32-70CF93BFE772}" sibTransId="{7DCFB860-2AA6-4BDD-B66E-1D1F5D5918D9}"/>
    <dgm:cxn modelId="{457911E0-1BB3-4641-A48E-4C850E2F5DF2}" srcId="{0C3E4E3B-E78C-4F94-B854-17977078D8FE}" destId="{993FF220-64C0-4C6D-99B0-6736D381D189}" srcOrd="1" destOrd="0" parTransId="{FC2D0C40-BC11-4309-8353-65A0ACC1E103}" sibTransId="{DF69DC28-ACB5-410E-9583-813F9F21A093}"/>
    <dgm:cxn modelId="{9B5E37E3-7F17-455E-83F1-CFC51DB1247D}" type="presOf" srcId="{8D69F013-4A0E-41A3-93E1-76FE44CF9663}" destId="{390EF32B-6C15-46E3-BE15-03202AA62073}" srcOrd="0" destOrd="0" presId="urn:microsoft.com/office/officeart/2008/layout/VerticalCurvedList"/>
    <dgm:cxn modelId="{637203F0-35EC-4AD0-8BCE-173CFF1F4FFE}" type="presOf" srcId="{E4178028-BAE7-49EB-94BD-B98D153F0AC8}" destId="{759F52E5-33DF-432D-8564-02E07BC9345F}" srcOrd="0" destOrd="0" presId="urn:microsoft.com/office/officeart/2008/layout/VerticalCurvedList"/>
    <dgm:cxn modelId="{B035D4BE-0934-496E-9034-05BCA99CAA34}" type="presParOf" srcId="{34C155A1-5C9B-4D1A-9802-7A97CC558EAE}" destId="{A96D5F79-BC1F-4DB6-9378-C4492B220F05}" srcOrd="0" destOrd="0" presId="urn:microsoft.com/office/officeart/2008/layout/VerticalCurvedList"/>
    <dgm:cxn modelId="{D6EC7605-65CA-4208-A7C7-B7FD14A0EB36}" type="presParOf" srcId="{A96D5F79-BC1F-4DB6-9378-C4492B220F05}" destId="{86A4014C-CBAB-4489-93B2-79BF88AF50DB}" srcOrd="0" destOrd="0" presId="urn:microsoft.com/office/officeart/2008/layout/VerticalCurvedList"/>
    <dgm:cxn modelId="{D23D474A-AC57-43EC-9C9A-771CF413D771}" type="presParOf" srcId="{86A4014C-CBAB-4489-93B2-79BF88AF50DB}" destId="{0963BFB4-3177-4D30-9212-948BF7B601B4}" srcOrd="0" destOrd="0" presId="urn:microsoft.com/office/officeart/2008/layout/VerticalCurvedList"/>
    <dgm:cxn modelId="{982D9D56-5D74-401A-A1BA-DB6EEAA1D5B9}" type="presParOf" srcId="{86A4014C-CBAB-4489-93B2-79BF88AF50DB}" destId="{759F52E5-33DF-432D-8564-02E07BC9345F}" srcOrd="1" destOrd="0" presId="urn:microsoft.com/office/officeart/2008/layout/VerticalCurvedList"/>
    <dgm:cxn modelId="{8727110F-BCF6-4572-8F96-46E8351BFA67}" type="presParOf" srcId="{86A4014C-CBAB-4489-93B2-79BF88AF50DB}" destId="{3325B6AA-0538-4B1C-B346-D25968D93D9D}" srcOrd="2" destOrd="0" presId="urn:microsoft.com/office/officeart/2008/layout/VerticalCurvedList"/>
    <dgm:cxn modelId="{185B4F85-D772-465B-8115-140506A1A67F}" type="presParOf" srcId="{86A4014C-CBAB-4489-93B2-79BF88AF50DB}" destId="{6BF90BDF-FFFB-4D4E-B803-DADBC3ED1F24}" srcOrd="3" destOrd="0" presId="urn:microsoft.com/office/officeart/2008/layout/VerticalCurvedList"/>
    <dgm:cxn modelId="{F385F880-9266-4D7A-8258-BB94460DF97F}" type="presParOf" srcId="{A96D5F79-BC1F-4DB6-9378-C4492B220F05}" destId="{B2860180-3CD3-4B1B-9B2E-1BF20F5F1D36}" srcOrd="1" destOrd="0" presId="urn:microsoft.com/office/officeart/2008/layout/VerticalCurvedList"/>
    <dgm:cxn modelId="{8478B4A1-A186-496C-9201-1D3667491B73}" type="presParOf" srcId="{A96D5F79-BC1F-4DB6-9378-C4492B220F05}" destId="{96ECD394-99FF-4608-AC8B-AC44FC6A10AD}" srcOrd="2" destOrd="0" presId="urn:microsoft.com/office/officeart/2008/layout/VerticalCurvedList"/>
    <dgm:cxn modelId="{FDDA87CE-E69F-45D1-A8A7-63F7805FB302}" type="presParOf" srcId="{96ECD394-99FF-4608-AC8B-AC44FC6A10AD}" destId="{D3264C16-A3CD-4CBF-B9F0-3BEAB23873DE}" srcOrd="0" destOrd="0" presId="urn:microsoft.com/office/officeart/2008/layout/VerticalCurvedList"/>
    <dgm:cxn modelId="{65A118CD-578A-4F85-82A2-9D3248A1F91F}" type="presParOf" srcId="{A96D5F79-BC1F-4DB6-9378-C4492B220F05}" destId="{78BF1905-722D-46FE-9B49-948689848E94}" srcOrd="3" destOrd="0" presId="urn:microsoft.com/office/officeart/2008/layout/VerticalCurvedList"/>
    <dgm:cxn modelId="{B69115ED-8F40-405F-8036-9F51A3A75970}" type="presParOf" srcId="{A96D5F79-BC1F-4DB6-9378-C4492B220F05}" destId="{2E21A646-A58F-4A70-B957-56D12874645E}" srcOrd="4" destOrd="0" presId="urn:microsoft.com/office/officeart/2008/layout/VerticalCurvedList"/>
    <dgm:cxn modelId="{6CEBB750-C35D-44F4-A196-4B848B8F43D8}" type="presParOf" srcId="{2E21A646-A58F-4A70-B957-56D12874645E}" destId="{7DFA2DFB-581E-415D-9A23-0811CD64E7E8}" srcOrd="0" destOrd="0" presId="urn:microsoft.com/office/officeart/2008/layout/VerticalCurvedList"/>
    <dgm:cxn modelId="{2E6CF0E8-CC78-4571-B565-5860484326FE}" type="presParOf" srcId="{A96D5F79-BC1F-4DB6-9378-C4492B220F05}" destId="{8222C4D7-706E-45CE-8E27-0D18D62DD21E}" srcOrd="5" destOrd="0" presId="urn:microsoft.com/office/officeart/2008/layout/VerticalCurvedList"/>
    <dgm:cxn modelId="{56A15F72-D798-4133-A65C-F6A5D4DA4309}" type="presParOf" srcId="{A96D5F79-BC1F-4DB6-9378-C4492B220F05}" destId="{1091AD62-E8AB-4B5E-AF19-1FE3EABB4B3A}" srcOrd="6" destOrd="0" presId="urn:microsoft.com/office/officeart/2008/layout/VerticalCurvedList"/>
    <dgm:cxn modelId="{EA02F068-BEC2-4040-975C-C36D2F591FF6}" type="presParOf" srcId="{1091AD62-E8AB-4B5E-AF19-1FE3EABB4B3A}" destId="{2BAFBA8A-217E-4674-AD93-D5BFCAF5F011}" srcOrd="0" destOrd="0" presId="urn:microsoft.com/office/officeart/2008/layout/VerticalCurvedList"/>
    <dgm:cxn modelId="{6614586F-5363-47C7-935D-07DEC01DEC6D}" type="presParOf" srcId="{A96D5F79-BC1F-4DB6-9378-C4492B220F05}" destId="{390EF32B-6C15-46E3-BE15-03202AA62073}" srcOrd="7" destOrd="0" presId="urn:microsoft.com/office/officeart/2008/layout/VerticalCurvedList"/>
    <dgm:cxn modelId="{FE5AD179-DFE6-4014-B446-B3109A833A36}" type="presParOf" srcId="{A96D5F79-BC1F-4DB6-9378-C4492B220F05}" destId="{B3DFC9FA-A2FA-42C6-9089-5088EB9B12E5}" srcOrd="8" destOrd="0" presId="urn:microsoft.com/office/officeart/2008/layout/VerticalCurvedList"/>
    <dgm:cxn modelId="{7884AD84-CE49-4E60-BEFA-EE7E790C184F}" type="presParOf" srcId="{B3DFC9FA-A2FA-42C6-9089-5088EB9B12E5}" destId="{2CFE86A0-E0E0-45B4-A19A-D63ACEAFD144}" srcOrd="0" destOrd="0" presId="urn:microsoft.com/office/officeart/2008/layout/VerticalCurvedList"/>
    <dgm:cxn modelId="{74402486-B687-4937-A370-C85C268D0FCA}" type="presParOf" srcId="{A96D5F79-BC1F-4DB6-9378-C4492B220F05}" destId="{0A555D88-448E-4CC2-AC43-376EABD8BB6A}" srcOrd="9" destOrd="0" presId="urn:microsoft.com/office/officeart/2008/layout/VerticalCurvedList"/>
    <dgm:cxn modelId="{CE3F22EC-7CAF-41FC-9262-7D16E4807699}" type="presParOf" srcId="{A96D5F79-BC1F-4DB6-9378-C4492B220F05}" destId="{BD33E172-D693-4664-B32C-BEF7844F67CB}" srcOrd="10" destOrd="0" presId="urn:microsoft.com/office/officeart/2008/layout/VerticalCurvedList"/>
    <dgm:cxn modelId="{3587399A-4FF9-4A47-9798-5FB01016E380}" type="presParOf" srcId="{BD33E172-D693-4664-B32C-BEF7844F67CB}" destId="{D3FC5EA0-A2CE-45D4-98D9-5AA416443B5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3E4E3B-E78C-4F94-B854-17977078D8F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66EC67B-C2B2-418A-B537-5A3C61A55B18}">
      <dgm:prSet phldrT="[文本]"/>
      <dgm:spPr/>
      <dgm:t>
        <a:bodyPr/>
        <a:lstStyle/>
        <a:p>
          <a:r>
            <a:rPr lang="en-US" altLang="zh-CN" dirty="0" err="1">
              <a:latin typeface="思源宋体 CN" panose="02020400000000000000" pitchFamily="18" charset="-122"/>
              <a:ea typeface="思源宋体 CN" panose="02020400000000000000" pitchFamily="18" charset="-122"/>
            </a:rPr>
            <a:t>br</a:t>
          </a:r>
          <a:r>
            <a: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rPr>
            <a:t>  </a:t>
          </a:r>
          <a:r>
            <a: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表示换行</a:t>
          </a:r>
        </a:p>
      </dgm:t>
    </dgm:pt>
    <dgm:pt modelId="{46B59AF8-20E8-4F04-B62F-B5F34DD659F3}" type="parTrans" cxnId="{CCDC9B14-E74F-4E83-B919-CEB81A9BAEF1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E4178028-BAE7-49EB-94BD-B98D153F0AC8}" type="sibTrans" cxnId="{CCDC9B14-E74F-4E83-B919-CEB81A9BAEF1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993FF220-64C0-4C6D-99B0-6736D381D189}">
      <dgm:prSet phldrT="[文本]"/>
      <dgm:spPr/>
      <dgm:t>
        <a:bodyPr/>
        <a:lstStyle/>
        <a:p>
          <a:r>
            <a:rPr lang="en-US" altLang="zh-CN" dirty="0" err="1">
              <a:latin typeface="思源宋体 CN" panose="02020400000000000000" pitchFamily="18" charset="-122"/>
              <a:ea typeface="思源宋体 CN" panose="02020400000000000000" pitchFamily="18" charset="-122"/>
            </a:rPr>
            <a:t>hr</a:t>
          </a:r>
          <a:r>
            <a: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rPr>
            <a:t>  </a:t>
          </a:r>
          <a:r>
            <a: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表示分割线</a:t>
          </a:r>
        </a:p>
      </dgm:t>
    </dgm:pt>
    <dgm:pt modelId="{FC2D0C40-BC11-4309-8353-65A0ACC1E103}" type="parTrans" cxnId="{457911E0-1BB3-4641-A48E-4C850E2F5DF2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DF69DC28-ACB5-410E-9583-813F9F21A093}" type="sibTrans" cxnId="{457911E0-1BB3-4641-A48E-4C850E2F5DF2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A9AD9E73-AEE7-4B78-96AB-D1D0EF33C098}">
      <dgm:prSet phldrT="[文本]"/>
      <dgm:spPr/>
      <dgm:t>
        <a:bodyPr/>
        <a:lstStyle/>
        <a:p>
          <a:r>
            <a: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rPr>
            <a:t>&lt;!-- </a:t>
          </a:r>
          <a:r>
            <a: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  <a:sym typeface="Wingdings" panose="05000000000000000000" pitchFamily="2" charset="2"/>
            </a:rPr>
            <a:t>--&gt; </a:t>
          </a:r>
          <a:r>
            <a: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  <a:sym typeface="Wingdings" panose="05000000000000000000" pitchFamily="2" charset="2"/>
            </a:rPr>
            <a:t>表示注释</a:t>
          </a:r>
          <a:endParaRPr lang="zh-CN" altLang="en-US" dirty="0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A914401E-231E-448B-9440-C5350DC60AAC}" type="parTrans" cxnId="{58E3AC22-059F-4AF6-B08A-910D6B44EAA5}">
      <dgm:prSet/>
      <dgm:spPr/>
      <dgm:t>
        <a:bodyPr/>
        <a:lstStyle/>
        <a:p>
          <a:endParaRPr lang="zh-CN" altLang="en-US"/>
        </a:p>
      </dgm:t>
    </dgm:pt>
    <dgm:pt modelId="{F61F1D18-3E38-493B-949F-2D26F91A61C7}" type="sibTrans" cxnId="{58E3AC22-059F-4AF6-B08A-910D6B44EAA5}">
      <dgm:prSet/>
      <dgm:spPr/>
      <dgm:t>
        <a:bodyPr/>
        <a:lstStyle/>
        <a:p>
          <a:endParaRPr lang="zh-CN" altLang="en-US"/>
        </a:p>
      </dgm:t>
    </dgm:pt>
    <dgm:pt modelId="{34C155A1-5C9B-4D1A-9802-7A97CC558EAE}" type="pres">
      <dgm:prSet presAssocID="{0C3E4E3B-E78C-4F94-B854-17977078D8FE}" presName="Name0" presStyleCnt="0">
        <dgm:presLayoutVars>
          <dgm:chMax val="7"/>
          <dgm:chPref val="7"/>
          <dgm:dir/>
        </dgm:presLayoutVars>
      </dgm:prSet>
      <dgm:spPr/>
    </dgm:pt>
    <dgm:pt modelId="{A96D5F79-BC1F-4DB6-9378-C4492B220F05}" type="pres">
      <dgm:prSet presAssocID="{0C3E4E3B-E78C-4F94-B854-17977078D8FE}" presName="Name1" presStyleCnt="0"/>
      <dgm:spPr/>
    </dgm:pt>
    <dgm:pt modelId="{86A4014C-CBAB-4489-93B2-79BF88AF50DB}" type="pres">
      <dgm:prSet presAssocID="{0C3E4E3B-E78C-4F94-B854-17977078D8FE}" presName="cycle" presStyleCnt="0"/>
      <dgm:spPr/>
    </dgm:pt>
    <dgm:pt modelId="{0963BFB4-3177-4D30-9212-948BF7B601B4}" type="pres">
      <dgm:prSet presAssocID="{0C3E4E3B-E78C-4F94-B854-17977078D8FE}" presName="srcNode" presStyleLbl="node1" presStyleIdx="0" presStyleCnt="3"/>
      <dgm:spPr/>
    </dgm:pt>
    <dgm:pt modelId="{759F52E5-33DF-432D-8564-02E07BC9345F}" type="pres">
      <dgm:prSet presAssocID="{0C3E4E3B-E78C-4F94-B854-17977078D8FE}" presName="conn" presStyleLbl="parChTrans1D2" presStyleIdx="0" presStyleCnt="1"/>
      <dgm:spPr/>
    </dgm:pt>
    <dgm:pt modelId="{3325B6AA-0538-4B1C-B346-D25968D93D9D}" type="pres">
      <dgm:prSet presAssocID="{0C3E4E3B-E78C-4F94-B854-17977078D8FE}" presName="extraNode" presStyleLbl="node1" presStyleIdx="0" presStyleCnt="3"/>
      <dgm:spPr/>
    </dgm:pt>
    <dgm:pt modelId="{6BF90BDF-FFFB-4D4E-B803-DADBC3ED1F24}" type="pres">
      <dgm:prSet presAssocID="{0C3E4E3B-E78C-4F94-B854-17977078D8FE}" presName="dstNode" presStyleLbl="node1" presStyleIdx="0" presStyleCnt="3"/>
      <dgm:spPr/>
    </dgm:pt>
    <dgm:pt modelId="{B2860180-3CD3-4B1B-9B2E-1BF20F5F1D36}" type="pres">
      <dgm:prSet presAssocID="{E66EC67B-C2B2-418A-B537-5A3C61A55B18}" presName="text_1" presStyleLbl="node1" presStyleIdx="0" presStyleCnt="3">
        <dgm:presLayoutVars>
          <dgm:bulletEnabled val="1"/>
        </dgm:presLayoutVars>
      </dgm:prSet>
      <dgm:spPr/>
    </dgm:pt>
    <dgm:pt modelId="{96ECD394-99FF-4608-AC8B-AC44FC6A10AD}" type="pres">
      <dgm:prSet presAssocID="{E66EC67B-C2B2-418A-B537-5A3C61A55B18}" presName="accent_1" presStyleCnt="0"/>
      <dgm:spPr/>
    </dgm:pt>
    <dgm:pt modelId="{D3264C16-A3CD-4CBF-B9F0-3BEAB23873DE}" type="pres">
      <dgm:prSet presAssocID="{E66EC67B-C2B2-418A-B537-5A3C61A55B18}" presName="accentRepeatNode" presStyleLbl="solidFgAcc1" presStyleIdx="0" presStyleCnt="3"/>
      <dgm:spPr/>
    </dgm:pt>
    <dgm:pt modelId="{78BF1905-722D-46FE-9B49-948689848E94}" type="pres">
      <dgm:prSet presAssocID="{993FF220-64C0-4C6D-99B0-6736D381D189}" presName="text_2" presStyleLbl="node1" presStyleIdx="1" presStyleCnt="3">
        <dgm:presLayoutVars>
          <dgm:bulletEnabled val="1"/>
        </dgm:presLayoutVars>
      </dgm:prSet>
      <dgm:spPr/>
    </dgm:pt>
    <dgm:pt modelId="{2E21A646-A58F-4A70-B957-56D12874645E}" type="pres">
      <dgm:prSet presAssocID="{993FF220-64C0-4C6D-99B0-6736D381D189}" presName="accent_2" presStyleCnt="0"/>
      <dgm:spPr/>
    </dgm:pt>
    <dgm:pt modelId="{7DFA2DFB-581E-415D-9A23-0811CD64E7E8}" type="pres">
      <dgm:prSet presAssocID="{993FF220-64C0-4C6D-99B0-6736D381D189}" presName="accentRepeatNode" presStyleLbl="solidFgAcc1" presStyleIdx="1" presStyleCnt="3"/>
      <dgm:spPr/>
    </dgm:pt>
    <dgm:pt modelId="{8222C4D7-706E-45CE-8E27-0D18D62DD21E}" type="pres">
      <dgm:prSet presAssocID="{A9AD9E73-AEE7-4B78-96AB-D1D0EF33C098}" presName="text_3" presStyleLbl="node1" presStyleIdx="2" presStyleCnt="3">
        <dgm:presLayoutVars>
          <dgm:bulletEnabled val="1"/>
        </dgm:presLayoutVars>
      </dgm:prSet>
      <dgm:spPr/>
    </dgm:pt>
    <dgm:pt modelId="{1091AD62-E8AB-4B5E-AF19-1FE3EABB4B3A}" type="pres">
      <dgm:prSet presAssocID="{A9AD9E73-AEE7-4B78-96AB-D1D0EF33C098}" presName="accent_3" presStyleCnt="0"/>
      <dgm:spPr/>
    </dgm:pt>
    <dgm:pt modelId="{2BAFBA8A-217E-4674-AD93-D5BFCAF5F011}" type="pres">
      <dgm:prSet presAssocID="{A9AD9E73-AEE7-4B78-96AB-D1D0EF33C098}" presName="accentRepeatNode" presStyleLbl="solidFgAcc1" presStyleIdx="2" presStyleCnt="3"/>
      <dgm:spPr/>
    </dgm:pt>
  </dgm:ptLst>
  <dgm:cxnLst>
    <dgm:cxn modelId="{5815AE04-AD22-41F6-AA82-5215AD0BFA7A}" type="presOf" srcId="{993FF220-64C0-4C6D-99B0-6736D381D189}" destId="{78BF1905-722D-46FE-9B49-948689848E94}" srcOrd="0" destOrd="0" presId="urn:microsoft.com/office/officeart/2008/layout/VerticalCurvedList"/>
    <dgm:cxn modelId="{CCDC9B14-E74F-4E83-B919-CEB81A9BAEF1}" srcId="{0C3E4E3B-E78C-4F94-B854-17977078D8FE}" destId="{E66EC67B-C2B2-418A-B537-5A3C61A55B18}" srcOrd="0" destOrd="0" parTransId="{46B59AF8-20E8-4F04-B62F-B5F34DD659F3}" sibTransId="{E4178028-BAE7-49EB-94BD-B98D153F0AC8}"/>
    <dgm:cxn modelId="{58E3AC22-059F-4AF6-B08A-910D6B44EAA5}" srcId="{0C3E4E3B-E78C-4F94-B854-17977078D8FE}" destId="{A9AD9E73-AEE7-4B78-96AB-D1D0EF33C098}" srcOrd="2" destOrd="0" parTransId="{A914401E-231E-448B-9440-C5350DC60AAC}" sibTransId="{F61F1D18-3E38-493B-949F-2D26F91A61C7}"/>
    <dgm:cxn modelId="{79E3E05F-42F0-4089-B2CE-A3AEE139CED3}" type="presOf" srcId="{A9AD9E73-AEE7-4B78-96AB-D1D0EF33C098}" destId="{8222C4D7-706E-45CE-8E27-0D18D62DD21E}" srcOrd="0" destOrd="0" presId="urn:microsoft.com/office/officeart/2008/layout/VerticalCurvedList"/>
    <dgm:cxn modelId="{5CFEE462-2AED-4F65-8CC7-29A488C08087}" type="presOf" srcId="{0C3E4E3B-E78C-4F94-B854-17977078D8FE}" destId="{34C155A1-5C9B-4D1A-9802-7A97CC558EAE}" srcOrd="0" destOrd="0" presId="urn:microsoft.com/office/officeart/2008/layout/VerticalCurvedList"/>
    <dgm:cxn modelId="{DB0D1FA2-3BB0-4CEC-91FD-FA9B8CD124FD}" type="presOf" srcId="{E66EC67B-C2B2-418A-B537-5A3C61A55B18}" destId="{B2860180-3CD3-4B1B-9B2E-1BF20F5F1D36}" srcOrd="0" destOrd="0" presId="urn:microsoft.com/office/officeart/2008/layout/VerticalCurvedList"/>
    <dgm:cxn modelId="{457911E0-1BB3-4641-A48E-4C850E2F5DF2}" srcId="{0C3E4E3B-E78C-4F94-B854-17977078D8FE}" destId="{993FF220-64C0-4C6D-99B0-6736D381D189}" srcOrd="1" destOrd="0" parTransId="{FC2D0C40-BC11-4309-8353-65A0ACC1E103}" sibTransId="{DF69DC28-ACB5-410E-9583-813F9F21A093}"/>
    <dgm:cxn modelId="{637203F0-35EC-4AD0-8BCE-173CFF1F4FFE}" type="presOf" srcId="{E4178028-BAE7-49EB-94BD-B98D153F0AC8}" destId="{759F52E5-33DF-432D-8564-02E07BC9345F}" srcOrd="0" destOrd="0" presId="urn:microsoft.com/office/officeart/2008/layout/VerticalCurvedList"/>
    <dgm:cxn modelId="{B035D4BE-0934-496E-9034-05BCA99CAA34}" type="presParOf" srcId="{34C155A1-5C9B-4D1A-9802-7A97CC558EAE}" destId="{A96D5F79-BC1F-4DB6-9378-C4492B220F05}" srcOrd="0" destOrd="0" presId="urn:microsoft.com/office/officeart/2008/layout/VerticalCurvedList"/>
    <dgm:cxn modelId="{D6EC7605-65CA-4208-A7C7-B7FD14A0EB36}" type="presParOf" srcId="{A96D5F79-BC1F-4DB6-9378-C4492B220F05}" destId="{86A4014C-CBAB-4489-93B2-79BF88AF50DB}" srcOrd="0" destOrd="0" presId="urn:microsoft.com/office/officeart/2008/layout/VerticalCurvedList"/>
    <dgm:cxn modelId="{D23D474A-AC57-43EC-9C9A-771CF413D771}" type="presParOf" srcId="{86A4014C-CBAB-4489-93B2-79BF88AF50DB}" destId="{0963BFB4-3177-4D30-9212-948BF7B601B4}" srcOrd="0" destOrd="0" presId="urn:microsoft.com/office/officeart/2008/layout/VerticalCurvedList"/>
    <dgm:cxn modelId="{982D9D56-5D74-401A-A1BA-DB6EEAA1D5B9}" type="presParOf" srcId="{86A4014C-CBAB-4489-93B2-79BF88AF50DB}" destId="{759F52E5-33DF-432D-8564-02E07BC9345F}" srcOrd="1" destOrd="0" presId="urn:microsoft.com/office/officeart/2008/layout/VerticalCurvedList"/>
    <dgm:cxn modelId="{8727110F-BCF6-4572-8F96-46E8351BFA67}" type="presParOf" srcId="{86A4014C-CBAB-4489-93B2-79BF88AF50DB}" destId="{3325B6AA-0538-4B1C-B346-D25968D93D9D}" srcOrd="2" destOrd="0" presId="urn:microsoft.com/office/officeart/2008/layout/VerticalCurvedList"/>
    <dgm:cxn modelId="{185B4F85-D772-465B-8115-140506A1A67F}" type="presParOf" srcId="{86A4014C-CBAB-4489-93B2-79BF88AF50DB}" destId="{6BF90BDF-FFFB-4D4E-B803-DADBC3ED1F24}" srcOrd="3" destOrd="0" presId="urn:microsoft.com/office/officeart/2008/layout/VerticalCurvedList"/>
    <dgm:cxn modelId="{F385F880-9266-4D7A-8258-BB94460DF97F}" type="presParOf" srcId="{A96D5F79-BC1F-4DB6-9378-C4492B220F05}" destId="{B2860180-3CD3-4B1B-9B2E-1BF20F5F1D36}" srcOrd="1" destOrd="0" presId="urn:microsoft.com/office/officeart/2008/layout/VerticalCurvedList"/>
    <dgm:cxn modelId="{8478B4A1-A186-496C-9201-1D3667491B73}" type="presParOf" srcId="{A96D5F79-BC1F-4DB6-9378-C4492B220F05}" destId="{96ECD394-99FF-4608-AC8B-AC44FC6A10AD}" srcOrd="2" destOrd="0" presId="urn:microsoft.com/office/officeart/2008/layout/VerticalCurvedList"/>
    <dgm:cxn modelId="{FDDA87CE-E69F-45D1-A8A7-63F7805FB302}" type="presParOf" srcId="{96ECD394-99FF-4608-AC8B-AC44FC6A10AD}" destId="{D3264C16-A3CD-4CBF-B9F0-3BEAB23873DE}" srcOrd="0" destOrd="0" presId="urn:microsoft.com/office/officeart/2008/layout/VerticalCurvedList"/>
    <dgm:cxn modelId="{65A118CD-578A-4F85-82A2-9D3248A1F91F}" type="presParOf" srcId="{A96D5F79-BC1F-4DB6-9378-C4492B220F05}" destId="{78BF1905-722D-46FE-9B49-948689848E94}" srcOrd="3" destOrd="0" presId="urn:microsoft.com/office/officeart/2008/layout/VerticalCurvedList"/>
    <dgm:cxn modelId="{B69115ED-8F40-405F-8036-9F51A3A75970}" type="presParOf" srcId="{A96D5F79-BC1F-4DB6-9378-C4492B220F05}" destId="{2E21A646-A58F-4A70-B957-56D12874645E}" srcOrd="4" destOrd="0" presId="urn:microsoft.com/office/officeart/2008/layout/VerticalCurvedList"/>
    <dgm:cxn modelId="{6CEBB750-C35D-44F4-A196-4B848B8F43D8}" type="presParOf" srcId="{2E21A646-A58F-4A70-B957-56D12874645E}" destId="{7DFA2DFB-581E-415D-9A23-0811CD64E7E8}" srcOrd="0" destOrd="0" presId="urn:microsoft.com/office/officeart/2008/layout/VerticalCurvedList"/>
    <dgm:cxn modelId="{2E6CF0E8-CC78-4571-B565-5860484326FE}" type="presParOf" srcId="{A96D5F79-BC1F-4DB6-9378-C4492B220F05}" destId="{8222C4D7-706E-45CE-8E27-0D18D62DD21E}" srcOrd="5" destOrd="0" presId="urn:microsoft.com/office/officeart/2008/layout/VerticalCurvedList"/>
    <dgm:cxn modelId="{56A15F72-D798-4133-A65C-F6A5D4DA4309}" type="presParOf" srcId="{A96D5F79-BC1F-4DB6-9378-C4492B220F05}" destId="{1091AD62-E8AB-4B5E-AF19-1FE3EABB4B3A}" srcOrd="6" destOrd="0" presId="urn:microsoft.com/office/officeart/2008/layout/VerticalCurvedList"/>
    <dgm:cxn modelId="{EA02F068-BEC2-4040-975C-C36D2F591FF6}" type="presParOf" srcId="{1091AD62-E8AB-4B5E-AF19-1FE3EABB4B3A}" destId="{2BAFBA8A-217E-4674-AD93-D5BFCAF5F01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3E4E3B-E78C-4F94-B854-17977078D8F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66EC67B-C2B2-418A-B537-5A3C61A55B18}">
      <dgm:prSet phldrT="[文本]"/>
      <dgm:spPr/>
      <dgm:t>
        <a:bodyPr/>
        <a:lstStyle/>
        <a:p>
          <a:r>
            <a:rPr lang="en-US" altLang="zh-CN" dirty="0" err="1">
              <a:latin typeface="思源宋体 CN" panose="02020400000000000000" pitchFamily="18" charset="-122"/>
              <a:ea typeface="思源宋体 CN" panose="02020400000000000000" pitchFamily="18" charset="-122"/>
            </a:rPr>
            <a:t>src</a:t>
          </a:r>
          <a:r>
            <a: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rPr>
            <a:t> </a:t>
          </a:r>
          <a:r>
            <a: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表示图片位置</a:t>
          </a:r>
        </a:p>
      </dgm:t>
    </dgm:pt>
    <dgm:pt modelId="{46B59AF8-20E8-4F04-B62F-B5F34DD659F3}" type="parTrans" cxnId="{CCDC9B14-E74F-4E83-B919-CEB81A9BAEF1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E4178028-BAE7-49EB-94BD-B98D153F0AC8}" type="sibTrans" cxnId="{CCDC9B14-E74F-4E83-B919-CEB81A9BAEF1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993FF220-64C0-4C6D-99B0-6736D381D189}">
      <dgm:prSet phldrT="[文本]"/>
      <dgm:spPr/>
      <dgm:t>
        <a:bodyPr/>
        <a:lstStyle/>
        <a:p>
          <a:r>
            <a: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rPr>
            <a:t>width/height </a:t>
          </a:r>
          <a:r>
            <a: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表示图片大小</a:t>
          </a:r>
        </a:p>
      </dgm:t>
    </dgm:pt>
    <dgm:pt modelId="{FC2D0C40-BC11-4309-8353-65A0ACC1E103}" type="parTrans" cxnId="{457911E0-1BB3-4641-A48E-4C850E2F5DF2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DF69DC28-ACB5-410E-9583-813F9F21A093}" type="sibTrans" cxnId="{457911E0-1BB3-4641-A48E-4C850E2F5DF2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A9AD9E73-AEE7-4B78-96AB-D1D0EF33C098}">
      <dgm:prSet phldrT="[文本]"/>
      <dgm:spPr/>
      <dgm:t>
        <a:bodyPr/>
        <a:lstStyle/>
        <a:p>
          <a:r>
            <a: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rPr>
            <a:t>alt </a:t>
          </a:r>
          <a:r>
            <a: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表示不能显示时的替换元素</a:t>
          </a:r>
        </a:p>
      </dgm:t>
    </dgm:pt>
    <dgm:pt modelId="{A914401E-231E-448B-9440-C5350DC60AAC}" type="parTrans" cxnId="{58E3AC22-059F-4AF6-B08A-910D6B44EAA5}">
      <dgm:prSet/>
      <dgm:spPr/>
      <dgm:t>
        <a:bodyPr/>
        <a:lstStyle/>
        <a:p>
          <a:endParaRPr lang="zh-CN" altLang="en-US"/>
        </a:p>
      </dgm:t>
    </dgm:pt>
    <dgm:pt modelId="{F61F1D18-3E38-493B-949F-2D26F91A61C7}" type="sibTrans" cxnId="{58E3AC22-059F-4AF6-B08A-910D6B44EAA5}">
      <dgm:prSet/>
      <dgm:spPr/>
      <dgm:t>
        <a:bodyPr/>
        <a:lstStyle/>
        <a:p>
          <a:endParaRPr lang="zh-CN" altLang="en-US"/>
        </a:p>
      </dgm:t>
    </dgm:pt>
    <dgm:pt modelId="{34C155A1-5C9B-4D1A-9802-7A97CC558EAE}" type="pres">
      <dgm:prSet presAssocID="{0C3E4E3B-E78C-4F94-B854-17977078D8FE}" presName="Name0" presStyleCnt="0">
        <dgm:presLayoutVars>
          <dgm:chMax val="7"/>
          <dgm:chPref val="7"/>
          <dgm:dir/>
        </dgm:presLayoutVars>
      </dgm:prSet>
      <dgm:spPr/>
    </dgm:pt>
    <dgm:pt modelId="{A96D5F79-BC1F-4DB6-9378-C4492B220F05}" type="pres">
      <dgm:prSet presAssocID="{0C3E4E3B-E78C-4F94-B854-17977078D8FE}" presName="Name1" presStyleCnt="0"/>
      <dgm:spPr/>
    </dgm:pt>
    <dgm:pt modelId="{86A4014C-CBAB-4489-93B2-79BF88AF50DB}" type="pres">
      <dgm:prSet presAssocID="{0C3E4E3B-E78C-4F94-B854-17977078D8FE}" presName="cycle" presStyleCnt="0"/>
      <dgm:spPr/>
    </dgm:pt>
    <dgm:pt modelId="{0963BFB4-3177-4D30-9212-948BF7B601B4}" type="pres">
      <dgm:prSet presAssocID="{0C3E4E3B-E78C-4F94-B854-17977078D8FE}" presName="srcNode" presStyleLbl="node1" presStyleIdx="0" presStyleCnt="3"/>
      <dgm:spPr/>
    </dgm:pt>
    <dgm:pt modelId="{759F52E5-33DF-432D-8564-02E07BC9345F}" type="pres">
      <dgm:prSet presAssocID="{0C3E4E3B-E78C-4F94-B854-17977078D8FE}" presName="conn" presStyleLbl="parChTrans1D2" presStyleIdx="0" presStyleCnt="1"/>
      <dgm:spPr/>
    </dgm:pt>
    <dgm:pt modelId="{3325B6AA-0538-4B1C-B346-D25968D93D9D}" type="pres">
      <dgm:prSet presAssocID="{0C3E4E3B-E78C-4F94-B854-17977078D8FE}" presName="extraNode" presStyleLbl="node1" presStyleIdx="0" presStyleCnt="3"/>
      <dgm:spPr/>
    </dgm:pt>
    <dgm:pt modelId="{6BF90BDF-FFFB-4D4E-B803-DADBC3ED1F24}" type="pres">
      <dgm:prSet presAssocID="{0C3E4E3B-E78C-4F94-B854-17977078D8FE}" presName="dstNode" presStyleLbl="node1" presStyleIdx="0" presStyleCnt="3"/>
      <dgm:spPr/>
    </dgm:pt>
    <dgm:pt modelId="{B2860180-3CD3-4B1B-9B2E-1BF20F5F1D36}" type="pres">
      <dgm:prSet presAssocID="{E66EC67B-C2B2-418A-B537-5A3C61A55B18}" presName="text_1" presStyleLbl="node1" presStyleIdx="0" presStyleCnt="3">
        <dgm:presLayoutVars>
          <dgm:bulletEnabled val="1"/>
        </dgm:presLayoutVars>
      </dgm:prSet>
      <dgm:spPr/>
    </dgm:pt>
    <dgm:pt modelId="{96ECD394-99FF-4608-AC8B-AC44FC6A10AD}" type="pres">
      <dgm:prSet presAssocID="{E66EC67B-C2B2-418A-B537-5A3C61A55B18}" presName="accent_1" presStyleCnt="0"/>
      <dgm:spPr/>
    </dgm:pt>
    <dgm:pt modelId="{D3264C16-A3CD-4CBF-B9F0-3BEAB23873DE}" type="pres">
      <dgm:prSet presAssocID="{E66EC67B-C2B2-418A-B537-5A3C61A55B18}" presName="accentRepeatNode" presStyleLbl="solidFgAcc1" presStyleIdx="0" presStyleCnt="3"/>
      <dgm:spPr/>
    </dgm:pt>
    <dgm:pt modelId="{78BF1905-722D-46FE-9B49-948689848E94}" type="pres">
      <dgm:prSet presAssocID="{993FF220-64C0-4C6D-99B0-6736D381D189}" presName="text_2" presStyleLbl="node1" presStyleIdx="1" presStyleCnt="3">
        <dgm:presLayoutVars>
          <dgm:bulletEnabled val="1"/>
        </dgm:presLayoutVars>
      </dgm:prSet>
      <dgm:spPr/>
    </dgm:pt>
    <dgm:pt modelId="{2E21A646-A58F-4A70-B957-56D12874645E}" type="pres">
      <dgm:prSet presAssocID="{993FF220-64C0-4C6D-99B0-6736D381D189}" presName="accent_2" presStyleCnt="0"/>
      <dgm:spPr/>
    </dgm:pt>
    <dgm:pt modelId="{7DFA2DFB-581E-415D-9A23-0811CD64E7E8}" type="pres">
      <dgm:prSet presAssocID="{993FF220-64C0-4C6D-99B0-6736D381D189}" presName="accentRepeatNode" presStyleLbl="solidFgAcc1" presStyleIdx="1" presStyleCnt="3"/>
      <dgm:spPr/>
    </dgm:pt>
    <dgm:pt modelId="{8222C4D7-706E-45CE-8E27-0D18D62DD21E}" type="pres">
      <dgm:prSet presAssocID="{A9AD9E73-AEE7-4B78-96AB-D1D0EF33C098}" presName="text_3" presStyleLbl="node1" presStyleIdx="2" presStyleCnt="3">
        <dgm:presLayoutVars>
          <dgm:bulletEnabled val="1"/>
        </dgm:presLayoutVars>
      </dgm:prSet>
      <dgm:spPr/>
    </dgm:pt>
    <dgm:pt modelId="{1091AD62-E8AB-4B5E-AF19-1FE3EABB4B3A}" type="pres">
      <dgm:prSet presAssocID="{A9AD9E73-AEE7-4B78-96AB-D1D0EF33C098}" presName="accent_3" presStyleCnt="0"/>
      <dgm:spPr/>
    </dgm:pt>
    <dgm:pt modelId="{2BAFBA8A-217E-4674-AD93-D5BFCAF5F011}" type="pres">
      <dgm:prSet presAssocID="{A9AD9E73-AEE7-4B78-96AB-D1D0EF33C098}" presName="accentRepeatNode" presStyleLbl="solidFgAcc1" presStyleIdx="2" presStyleCnt="3"/>
      <dgm:spPr/>
    </dgm:pt>
  </dgm:ptLst>
  <dgm:cxnLst>
    <dgm:cxn modelId="{5815AE04-AD22-41F6-AA82-5215AD0BFA7A}" type="presOf" srcId="{993FF220-64C0-4C6D-99B0-6736D381D189}" destId="{78BF1905-722D-46FE-9B49-948689848E94}" srcOrd="0" destOrd="0" presId="urn:microsoft.com/office/officeart/2008/layout/VerticalCurvedList"/>
    <dgm:cxn modelId="{CCDC9B14-E74F-4E83-B919-CEB81A9BAEF1}" srcId="{0C3E4E3B-E78C-4F94-B854-17977078D8FE}" destId="{E66EC67B-C2B2-418A-B537-5A3C61A55B18}" srcOrd="0" destOrd="0" parTransId="{46B59AF8-20E8-4F04-B62F-B5F34DD659F3}" sibTransId="{E4178028-BAE7-49EB-94BD-B98D153F0AC8}"/>
    <dgm:cxn modelId="{58E3AC22-059F-4AF6-B08A-910D6B44EAA5}" srcId="{0C3E4E3B-E78C-4F94-B854-17977078D8FE}" destId="{A9AD9E73-AEE7-4B78-96AB-D1D0EF33C098}" srcOrd="2" destOrd="0" parTransId="{A914401E-231E-448B-9440-C5350DC60AAC}" sibTransId="{F61F1D18-3E38-493B-949F-2D26F91A61C7}"/>
    <dgm:cxn modelId="{79E3E05F-42F0-4089-B2CE-A3AEE139CED3}" type="presOf" srcId="{A9AD9E73-AEE7-4B78-96AB-D1D0EF33C098}" destId="{8222C4D7-706E-45CE-8E27-0D18D62DD21E}" srcOrd="0" destOrd="0" presId="urn:microsoft.com/office/officeart/2008/layout/VerticalCurvedList"/>
    <dgm:cxn modelId="{5CFEE462-2AED-4F65-8CC7-29A488C08087}" type="presOf" srcId="{0C3E4E3B-E78C-4F94-B854-17977078D8FE}" destId="{34C155A1-5C9B-4D1A-9802-7A97CC558EAE}" srcOrd="0" destOrd="0" presId="urn:microsoft.com/office/officeart/2008/layout/VerticalCurvedList"/>
    <dgm:cxn modelId="{DB0D1FA2-3BB0-4CEC-91FD-FA9B8CD124FD}" type="presOf" srcId="{E66EC67B-C2B2-418A-B537-5A3C61A55B18}" destId="{B2860180-3CD3-4B1B-9B2E-1BF20F5F1D36}" srcOrd="0" destOrd="0" presId="urn:microsoft.com/office/officeart/2008/layout/VerticalCurvedList"/>
    <dgm:cxn modelId="{457911E0-1BB3-4641-A48E-4C850E2F5DF2}" srcId="{0C3E4E3B-E78C-4F94-B854-17977078D8FE}" destId="{993FF220-64C0-4C6D-99B0-6736D381D189}" srcOrd="1" destOrd="0" parTransId="{FC2D0C40-BC11-4309-8353-65A0ACC1E103}" sibTransId="{DF69DC28-ACB5-410E-9583-813F9F21A093}"/>
    <dgm:cxn modelId="{637203F0-35EC-4AD0-8BCE-173CFF1F4FFE}" type="presOf" srcId="{E4178028-BAE7-49EB-94BD-B98D153F0AC8}" destId="{759F52E5-33DF-432D-8564-02E07BC9345F}" srcOrd="0" destOrd="0" presId="urn:microsoft.com/office/officeart/2008/layout/VerticalCurvedList"/>
    <dgm:cxn modelId="{B035D4BE-0934-496E-9034-05BCA99CAA34}" type="presParOf" srcId="{34C155A1-5C9B-4D1A-9802-7A97CC558EAE}" destId="{A96D5F79-BC1F-4DB6-9378-C4492B220F05}" srcOrd="0" destOrd="0" presId="urn:microsoft.com/office/officeart/2008/layout/VerticalCurvedList"/>
    <dgm:cxn modelId="{D6EC7605-65CA-4208-A7C7-B7FD14A0EB36}" type="presParOf" srcId="{A96D5F79-BC1F-4DB6-9378-C4492B220F05}" destId="{86A4014C-CBAB-4489-93B2-79BF88AF50DB}" srcOrd="0" destOrd="0" presId="urn:microsoft.com/office/officeart/2008/layout/VerticalCurvedList"/>
    <dgm:cxn modelId="{D23D474A-AC57-43EC-9C9A-771CF413D771}" type="presParOf" srcId="{86A4014C-CBAB-4489-93B2-79BF88AF50DB}" destId="{0963BFB4-3177-4D30-9212-948BF7B601B4}" srcOrd="0" destOrd="0" presId="urn:microsoft.com/office/officeart/2008/layout/VerticalCurvedList"/>
    <dgm:cxn modelId="{982D9D56-5D74-401A-A1BA-DB6EEAA1D5B9}" type="presParOf" srcId="{86A4014C-CBAB-4489-93B2-79BF88AF50DB}" destId="{759F52E5-33DF-432D-8564-02E07BC9345F}" srcOrd="1" destOrd="0" presId="urn:microsoft.com/office/officeart/2008/layout/VerticalCurvedList"/>
    <dgm:cxn modelId="{8727110F-BCF6-4572-8F96-46E8351BFA67}" type="presParOf" srcId="{86A4014C-CBAB-4489-93B2-79BF88AF50DB}" destId="{3325B6AA-0538-4B1C-B346-D25968D93D9D}" srcOrd="2" destOrd="0" presId="urn:microsoft.com/office/officeart/2008/layout/VerticalCurvedList"/>
    <dgm:cxn modelId="{185B4F85-D772-465B-8115-140506A1A67F}" type="presParOf" srcId="{86A4014C-CBAB-4489-93B2-79BF88AF50DB}" destId="{6BF90BDF-FFFB-4D4E-B803-DADBC3ED1F24}" srcOrd="3" destOrd="0" presId="urn:microsoft.com/office/officeart/2008/layout/VerticalCurvedList"/>
    <dgm:cxn modelId="{F385F880-9266-4D7A-8258-BB94460DF97F}" type="presParOf" srcId="{A96D5F79-BC1F-4DB6-9378-C4492B220F05}" destId="{B2860180-3CD3-4B1B-9B2E-1BF20F5F1D36}" srcOrd="1" destOrd="0" presId="urn:microsoft.com/office/officeart/2008/layout/VerticalCurvedList"/>
    <dgm:cxn modelId="{8478B4A1-A186-496C-9201-1D3667491B73}" type="presParOf" srcId="{A96D5F79-BC1F-4DB6-9378-C4492B220F05}" destId="{96ECD394-99FF-4608-AC8B-AC44FC6A10AD}" srcOrd="2" destOrd="0" presId="urn:microsoft.com/office/officeart/2008/layout/VerticalCurvedList"/>
    <dgm:cxn modelId="{FDDA87CE-E69F-45D1-A8A7-63F7805FB302}" type="presParOf" srcId="{96ECD394-99FF-4608-AC8B-AC44FC6A10AD}" destId="{D3264C16-A3CD-4CBF-B9F0-3BEAB23873DE}" srcOrd="0" destOrd="0" presId="urn:microsoft.com/office/officeart/2008/layout/VerticalCurvedList"/>
    <dgm:cxn modelId="{65A118CD-578A-4F85-82A2-9D3248A1F91F}" type="presParOf" srcId="{A96D5F79-BC1F-4DB6-9378-C4492B220F05}" destId="{78BF1905-722D-46FE-9B49-948689848E94}" srcOrd="3" destOrd="0" presId="urn:microsoft.com/office/officeart/2008/layout/VerticalCurvedList"/>
    <dgm:cxn modelId="{B69115ED-8F40-405F-8036-9F51A3A75970}" type="presParOf" srcId="{A96D5F79-BC1F-4DB6-9378-C4492B220F05}" destId="{2E21A646-A58F-4A70-B957-56D12874645E}" srcOrd="4" destOrd="0" presId="urn:microsoft.com/office/officeart/2008/layout/VerticalCurvedList"/>
    <dgm:cxn modelId="{6CEBB750-C35D-44F4-A196-4B848B8F43D8}" type="presParOf" srcId="{2E21A646-A58F-4A70-B957-56D12874645E}" destId="{7DFA2DFB-581E-415D-9A23-0811CD64E7E8}" srcOrd="0" destOrd="0" presId="urn:microsoft.com/office/officeart/2008/layout/VerticalCurvedList"/>
    <dgm:cxn modelId="{2E6CF0E8-CC78-4571-B565-5860484326FE}" type="presParOf" srcId="{A96D5F79-BC1F-4DB6-9378-C4492B220F05}" destId="{8222C4D7-706E-45CE-8E27-0D18D62DD21E}" srcOrd="5" destOrd="0" presId="urn:microsoft.com/office/officeart/2008/layout/VerticalCurvedList"/>
    <dgm:cxn modelId="{56A15F72-D798-4133-A65C-F6A5D4DA4309}" type="presParOf" srcId="{A96D5F79-BC1F-4DB6-9378-C4492B220F05}" destId="{1091AD62-E8AB-4B5E-AF19-1FE3EABB4B3A}" srcOrd="6" destOrd="0" presId="urn:microsoft.com/office/officeart/2008/layout/VerticalCurvedList"/>
    <dgm:cxn modelId="{EA02F068-BEC2-4040-975C-C36D2F591FF6}" type="presParOf" srcId="{1091AD62-E8AB-4B5E-AF19-1FE3EABB4B3A}" destId="{2BAFBA8A-217E-4674-AD93-D5BFCAF5F01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C3E4E3B-E78C-4F94-B854-17977078D8F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66EC67B-C2B2-418A-B537-5A3C61A55B18}">
      <dgm:prSet phldrT="[文本]"/>
      <dgm:spPr/>
      <dgm:t>
        <a:bodyPr/>
        <a:lstStyle/>
        <a:p>
          <a:r>
            <a: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rPr>
            <a:t>preload </a:t>
          </a:r>
          <a:r>
            <a: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rPr>
            <a:t>控制是否自动下载视频信息</a:t>
          </a:r>
        </a:p>
      </dgm:t>
    </dgm:pt>
    <dgm:pt modelId="{46B59AF8-20E8-4F04-B62F-B5F34DD659F3}" type="parTrans" cxnId="{CCDC9B14-E74F-4E83-B919-CEB81A9BAEF1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E4178028-BAE7-49EB-94BD-B98D153F0AC8}" type="sibTrans" cxnId="{CCDC9B14-E74F-4E83-B919-CEB81A9BAEF1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993FF220-64C0-4C6D-99B0-6736D381D189}">
      <dgm:prSet phldrT="[文本]"/>
      <dgm:spPr/>
      <dgm:t>
        <a:bodyPr/>
        <a:lstStyle/>
        <a:p>
          <a:r>
            <a:rPr lang="en-US" altLang="zh-CN" dirty="0" err="1">
              <a:latin typeface="思源宋体 CN" panose="02020400000000000000" pitchFamily="18" charset="-122"/>
              <a:ea typeface="思源宋体 CN" panose="02020400000000000000" pitchFamily="18" charset="-122"/>
            </a:rPr>
            <a:t>autoplay</a:t>
          </a:r>
          <a:r>
            <a: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rPr>
            <a:t>  </a:t>
          </a:r>
          <a:r>
            <a: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rPr>
            <a:t>打开页面时自动播放</a:t>
          </a:r>
        </a:p>
      </dgm:t>
    </dgm:pt>
    <dgm:pt modelId="{FC2D0C40-BC11-4309-8353-65A0ACC1E103}" type="parTrans" cxnId="{457911E0-1BB3-4641-A48E-4C850E2F5DF2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DF69DC28-ACB5-410E-9583-813F9F21A093}" type="sibTrans" cxnId="{457911E0-1BB3-4641-A48E-4C850E2F5DF2}">
      <dgm:prSet/>
      <dgm:spPr/>
      <dgm:t>
        <a:bodyPr/>
        <a:lstStyle/>
        <a:p>
          <a:endParaRPr lang="zh-CN" altLang="en-US">
            <a:latin typeface="思源宋体 CN" panose="02020400000000000000" pitchFamily="18" charset="-122"/>
            <a:ea typeface="思源宋体 CN" panose="02020400000000000000" pitchFamily="18" charset="-122"/>
          </a:endParaRPr>
        </a:p>
      </dgm:t>
    </dgm:pt>
    <dgm:pt modelId="{A9AD9E73-AEE7-4B78-96AB-D1D0EF33C098}">
      <dgm:prSet phldrT="[文本]"/>
      <dgm:spPr/>
      <dgm:t>
        <a:bodyPr/>
        <a:lstStyle/>
        <a:p>
          <a:r>
            <a: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rPr>
            <a:t>poster  </a:t>
          </a:r>
          <a:r>
            <a: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rPr>
            <a:t>显示视频介绍画面</a:t>
          </a:r>
        </a:p>
      </dgm:t>
    </dgm:pt>
    <dgm:pt modelId="{A914401E-231E-448B-9440-C5350DC60AAC}" type="parTrans" cxnId="{58E3AC22-059F-4AF6-B08A-910D6B44EAA5}">
      <dgm:prSet/>
      <dgm:spPr/>
      <dgm:t>
        <a:bodyPr/>
        <a:lstStyle/>
        <a:p>
          <a:endParaRPr lang="zh-CN" altLang="en-US"/>
        </a:p>
      </dgm:t>
    </dgm:pt>
    <dgm:pt modelId="{F61F1D18-3E38-493B-949F-2D26F91A61C7}" type="sibTrans" cxnId="{58E3AC22-059F-4AF6-B08A-910D6B44EAA5}">
      <dgm:prSet/>
      <dgm:spPr/>
      <dgm:t>
        <a:bodyPr/>
        <a:lstStyle/>
        <a:p>
          <a:endParaRPr lang="zh-CN" altLang="en-US"/>
        </a:p>
      </dgm:t>
    </dgm:pt>
    <dgm:pt modelId="{34C155A1-5C9B-4D1A-9802-7A97CC558EAE}" type="pres">
      <dgm:prSet presAssocID="{0C3E4E3B-E78C-4F94-B854-17977078D8FE}" presName="Name0" presStyleCnt="0">
        <dgm:presLayoutVars>
          <dgm:chMax val="7"/>
          <dgm:chPref val="7"/>
          <dgm:dir/>
        </dgm:presLayoutVars>
      </dgm:prSet>
      <dgm:spPr/>
    </dgm:pt>
    <dgm:pt modelId="{A96D5F79-BC1F-4DB6-9378-C4492B220F05}" type="pres">
      <dgm:prSet presAssocID="{0C3E4E3B-E78C-4F94-B854-17977078D8FE}" presName="Name1" presStyleCnt="0"/>
      <dgm:spPr/>
    </dgm:pt>
    <dgm:pt modelId="{86A4014C-CBAB-4489-93B2-79BF88AF50DB}" type="pres">
      <dgm:prSet presAssocID="{0C3E4E3B-E78C-4F94-B854-17977078D8FE}" presName="cycle" presStyleCnt="0"/>
      <dgm:spPr/>
    </dgm:pt>
    <dgm:pt modelId="{0963BFB4-3177-4D30-9212-948BF7B601B4}" type="pres">
      <dgm:prSet presAssocID="{0C3E4E3B-E78C-4F94-B854-17977078D8FE}" presName="srcNode" presStyleLbl="node1" presStyleIdx="0" presStyleCnt="3"/>
      <dgm:spPr/>
    </dgm:pt>
    <dgm:pt modelId="{759F52E5-33DF-432D-8564-02E07BC9345F}" type="pres">
      <dgm:prSet presAssocID="{0C3E4E3B-E78C-4F94-B854-17977078D8FE}" presName="conn" presStyleLbl="parChTrans1D2" presStyleIdx="0" presStyleCnt="1"/>
      <dgm:spPr/>
    </dgm:pt>
    <dgm:pt modelId="{3325B6AA-0538-4B1C-B346-D25968D93D9D}" type="pres">
      <dgm:prSet presAssocID="{0C3E4E3B-E78C-4F94-B854-17977078D8FE}" presName="extraNode" presStyleLbl="node1" presStyleIdx="0" presStyleCnt="3"/>
      <dgm:spPr/>
    </dgm:pt>
    <dgm:pt modelId="{6BF90BDF-FFFB-4D4E-B803-DADBC3ED1F24}" type="pres">
      <dgm:prSet presAssocID="{0C3E4E3B-E78C-4F94-B854-17977078D8FE}" presName="dstNode" presStyleLbl="node1" presStyleIdx="0" presStyleCnt="3"/>
      <dgm:spPr/>
    </dgm:pt>
    <dgm:pt modelId="{B2860180-3CD3-4B1B-9B2E-1BF20F5F1D36}" type="pres">
      <dgm:prSet presAssocID="{E66EC67B-C2B2-418A-B537-5A3C61A55B18}" presName="text_1" presStyleLbl="node1" presStyleIdx="0" presStyleCnt="3">
        <dgm:presLayoutVars>
          <dgm:bulletEnabled val="1"/>
        </dgm:presLayoutVars>
      </dgm:prSet>
      <dgm:spPr/>
    </dgm:pt>
    <dgm:pt modelId="{96ECD394-99FF-4608-AC8B-AC44FC6A10AD}" type="pres">
      <dgm:prSet presAssocID="{E66EC67B-C2B2-418A-B537-5A3C61A55B18}" presName="accent_1" presStyleCnt="0"/>
      <dgm:spPr/>
    </dgm:pt>
    <dgm:pt modelId="{D3264C16-A3CD-4CBF-B9F0-3BEAB23873DE}" type="pres">
      <dgm:prSet presAssocID="{E66EC67B-C2B2-418A-B537-5A3C61A55B18}" presName="accentRepeatNode" presStyleLbl="solidFgAcc1" presStyleIdx="0" presStyleCnt="3"/>
      <dgm:spPr/>
    </dgm:pt>
    <dgm:pt modelId="{78BF1905-722D-46FE-9B49-948689848E94}" type="pres">
      <dgm:prSet presAssocID="{993FF220-64C0-4C6D-99B0-6736D381D189}" presName="text_2" presStyleLbl="node1" presStyleIdx="1" presStyleCnt="3">
        <dgm:presLayoutVars>
          <dgm:bulletEnabled val="1"/>
        </dgm:presLayoutVars>
      </dgm:prSet>
      <dgm:spPr/>
    </dgm:pt>
    <dgm:pt modelId="{2E21A646-A58F-4A70-B957-56D12874645E}" type="pres">
      <dgm:prSet presAssocID="{993FF220-64C0-4C6D-99B0-6736D381D189}" presName="accent_2" presStyleCnt="0"/>
      <dgm:spPr/>
    </dgm:pt>
    <dgm:pt modelId="{7DFA2DFB-581E-415D-9A23-0811CD64E7E8}" type="pres">
      <dgm:prSet presAssocID="{993FF220-64C0-4C6D-99B0-6736D381D189}" presName="accentRepeatNode" presStyleLbl="solidFgAcc1" presStyleIdx="1" presStyleCnt="3"/>
      <dgm:spPr/>
    </dgm:pt>
    <dgm:pt modelId="{8222C4D7-706E-45CE-8E27-0D18D62DD21E}" type="pres">
      <dgm:prSet presAssocID="{A9AD9E73-AEE7-4B78-96AB-D1D0EF33C098}" presName="text_3" presStyleLbl="node1" presStyleIdx="2" presStyleCnt="3">
        <dgm:presLayoutVars>
          <dgm:bulletEnabled val="1"/>
        </dgm:presLayoutVars>
      </dgm:prSet>
      <dgm:spPr/>
    </dgm:pt>
    <dgm:pt modelId="{1091AD62-E8AB-4B5E-AF19-1FE3EABB4B3A}" type="pres">
      <dgm:prSet presAssocID="{A9AD9E73-AEE7-4B78-96AB-D1D0EF33C098}" presName="accent_3" presStyleCnt="0"/>
      <dgm:spPr/>
    </dgm:pt>
    <dgm:pt modelId="{2BAFBA8A-217E-4674-AD93-D5BFCAF5F011}" type="pres">
      <dgm:prSet presAssocID="{A9AD9E73-AEE7-4B78-96AB-D1D0EF33C098}" presName="accentRepeatNode" presStyleLbl="solidFgAcc1" presStyleIdx="2" presStyleCnt="3"/>
      <dgm:spPr/>
    </dgm:pt>
  </dgm:ptLst>
  <dgm:cxnLst>
    <dgm:cxn modelId="{5815AE04-AD22-41F6-AA82-5215AD0BFA7A}" type="presOf" srcId="{993FF220-64C0-4C6D-99B0-6736D381D189}" destId="{78BF1905-722D-46FE-9B49-948689848E94}" srcOrd="0" destOrd="0" presId="urn:microsoft.com/office/officeart/2008/layout/VerticalCurvedList"/>
    <dgm:cxn modelId="{CCDC9B14-E74F-4E83-B919-CEB81A9BAEF1}" srcId="{0C3E4E3B-E78C-4F94-B854-17977078D8FE}" destId="{E66EC67B-C2B2-418A-B537-5A3C61A55B18}" srcOrd="0" destOrd="0" parTransId="{46B59AF8-20E8-4F04-B62F-B5F34DD659F3}" sibTransId="{E4178028-BAE7-49EB-94BD-B98D153F0AC8}"/>
    <dgm:cxn modelId="{58E3AC22-059F-4AF6-B08A-910D6B44EAA5}" srcId="{0C3E4E3B-E78C-4F94-B854-17977078D8FE}" destId="{A9AD9E73-AEE7-4B78-96AB-D1D0EF33C098}" srcOrd="2" destOrd="0" parTransId="{A914401E-231E-448B-9440-C5350DC60AAC}" sibTransId="{F61F1D18-3E38-493B-949F-2D26F91A61C7}"/>
    <dgm:cxn modelId="{79E3E05F-42F0-4089-B2CE-A3AEE139CED3}" type="presOf" srcId="{A9AD9E73-AEE7-4B78-96AB-D1D0EF33C098}" destId="{8222C4D7-706E-45CE-8E27-0D18D62DD21E}" srcOrd="0" destOrd="0" presId="urn:microsoft.com/office/officeart/2008/layout/VerticalCurvedList"/>
    <dgm:cxn modelId="{5CFEE462-2AED-4F65-8CC7-29A488C08087}" type="presOf" srcId="{0C3E4E3B-E78C-4F94-B854-17977078D8FE}" destId="{34C155A1-5C9B-4D1A-9802-7A97CC558EAE}" srcOrd="0" destOrd="0" presId="urn:microsoft.com/office/officeart/2008/layout/VerticalCurvedList"/>
    <dgm:cxn modelId="{DB0D1FA2-3BB0-4CEC-91FD-FA9B8CD124FD}" type="presOf" srcId="{E66EC67B-C2B2-418A-B537-5A3C61A55B18}" destId="{B2860180-3CD3-4B1B-9B2E-1BF20F5F1D36}" srcOrd="0" destOrd="0" presId="urn:microsoft.com/office/officeart/2008/layout/VerticalCurvedList"/>
    <dgm:cxn modelId="{457911E0-1BB3-4641-A48E-4C850E2F5DF2}" srcId="{0C3E4E3B-E78C-4F94-B854-17977078D8FE}" destId="{993FF220-64C0-4C6D-99B0-6736D381D189}" srcOrd="1" destOrd="0" parTransId="{FC2D0C40-BC11-4309-8353-65A0ACC1E103}" sibTransId="{DF69DC28-ACB5-410E-9583-813F9F21A093}"/>
    <dgm:cxn modelId="{637203F0-35EC-4AD0-8BCE-173CFF1F4FFE}" type="presOf" srcId="{E4178028-BAE7-49EB-94BD-B98D153F0AC8}" destId="{759F52E5-33DF-432D-8564-02E07BC9345F}" srcOrd="0" destOrd="0" presId="urn:microsoft.com/office/officeart/2008/layout/VerticalCurvedList"/>
    <dgm:cxn modelId="{B035D4BE-0934-496E-9034-05BCA99CAA34}" type="presParOf" srcId="{34C155A1-5C9B-4D1A-9802-7A97CC558EAE}" destId="{A96D5F79-BC1F-4DB6-9378-C4492B220F05}" srcOrd="0" destOrd="0" presId="urn:microsoft.com/office/officeart/2008/layout/VerticalCurvedList"/>
    <dgm:cxn modelId="{D6EC7605-65CA-4208-A7C7-B7FD14A0EB36}" type="presParOf" srcId="{A96D5F79-BC1F-4DB6-9378-C4492B220F05}" destId="{86A4014C-CBAB-4489-93B2-79BF88AF50DB}" srcOrd="0" destOrd="0" presId="urn:microsoft.com/office/officeart/2008/layout/VerticalCurvedList"/>
    <dgm:cxn modelId="{D23D474A-AC57-43EC-9C9A-771CF413D771}" type="presParOf" srcId="{86A4014C-CBAB-4489-93B2-79BF88AF50DB}" destId="{0963BFB4-3177-4D30-9212-948BF7B601B4}" srcOrd="0" destOrd="0" presId="urn:microsoft.com/office/officeart/2008/layout/VerticalCurvedList"/>
    <dgm:cxn modelId="{982D9D56-5D74-401A-A1BA-DB6EEAA1D5B9}" type="presParOf" srcId="{86A4014C-CBAB-4489-93B2-79BF88AF50DB}" destId="{759F52E5-33DF-432D-8564-02E07BC9345F}" srcOrd="1" destOrd="0" presId="urn:microsoft.com/office/officeart/2008/layout/VerticalCurvedList"/>
    <dgm:cxn modelId="{8727110F-BCF6-4572-8F96-46E8351BFA67}" type="presParOf" srcId="{86A4014C-CBAB-4489-93B2-79BF88AF50DB}" destId="{3325B6AA-0538-4B1C-B346-D25968D93D9D}" srcOrd="2" destOrd="0" presId="urn:microsoft.com/office/officeart/2008/layout/VerticalCurvedList"/>
    <dgm:cxn modelId="{185B4F85-D772-465B-8115-140506A1A67F}" type="presParOf" srcId="{86A4014C-CBAB-4489-93B2-79BF88AF50DB}" destId="{6BF90BDF-FFFB-4D4E-B803-DADBC3ED1F24}" srcOrd="3" destOrd="0" presId="urn:microsoft.com/office/officeart/2008/layout/VerticalCurvedList"/>
    <dgm:cxn modelId="{F385F880-9266-4D7A-8258-BB94460DF97F}" type="presParOf" srcId="{A96D5F79-BC1F-4DB6-9378-C4492B220F05}" destId="{B2860180-3CD3-4B1B-9B2E-1BF20F5F1D36}" srcOrd="1" destOrd="0" presId="urn:microsoft.com/office/officeart/2008/layout/VerticalCurvedList"/>
    <dgm:cxn modelId="{8478B4A1-A186-496C-9201-1D3667491B73}" type="presParOf" srcId="{A96D5F79-BC1F-4DB6-9378-C4492B220F05}" destId="{96ECD394-99FF-4608-AC8B-AC44FC6A10AD}" srcOrd="2" destOrd="0" presId="urn:microsoft.com/office/officeart/2008/layout/VerticalCurvedList"/>
    <dgm:cxn modelId="{FDDA87CE-E69F-45D1-A8A7-63F7805FB302}" type="presParOf" srcId="{96ECD394-99FF-4608-AC8B-AC44FC6A10AD}" destId="{D3264C16-A3CD-4CBF-B9F0-3BEAB23873DE}" srcOrd="0" destOrd="0" presId="urn:microsoft.com/office/officeart/2008/layout/VerticalCurvedList"/>
    <dgm:cxn modelId="{65A118CD-578A-4F85-82A2-9D3248A1F91F}" type="presParOf" srcId="{A96D5F79-BC1F-4DB6-9378-C4492B220F05}" destId="{78BF1905-722D-46FE-9B49-948689848E94}" srcOrd="3" destOrd="0" presId="urn:microsoft.com/office/officeart/2008/layout/VerticalCurvedList"/>
    <dgm:cxn modelId="{B69115ED-8F40-405F-8036-9F51A3A75970}" type="presParOf" srcId="{A96D5F79-BC1F-4DB6-9378-C4492B220F05}" destId="{2E21A646-A58F-4A70-B957-56D12874645E}" srcOrd="4" destOrd="0" presId="urn:microsoft.com/office/officeart/2008/layout/VerticalCurvedList"/>
    <dgm:cxn modelId="{6CEBB750-C35D-44F4-A196-4B848B8F43D8}" type="presParOf" srcId="{2E21A646-A58F-4A70-B957-56D12874645E}" destId="{7DFA2DFB-581E-415D-9A23-0811CD64E7E8}" srcOrd="0" destOrd="0" presId="urn:microsoft.com/office/officeart/2008/layout/VerticalCurvedList"/>
    <dgm:cxn modelId="{2E6CF0E8-CC78-4571-B565-5860484326FE}" type="presParOf" srcId="{A96D5F79-BC1F-4DB6-9378-C4492B220F05}" destId="{8222C4D7-706E-45CE-8E27-0D18D62DD21E}" srcOrd="5" destOrd="0" presId="urn:microsoft.com/office/officeart/2008/layout/VerticalCurvedList"/>
    <dgm:cxn modelId="{56A15F72-D798-4133-A65C-F6A5D4DA4309}" type="presParOf" srcId="{A96D5F79-BC1F-4DB6-9378-C4492B220F05}" destId="{1091AD62-E8AB-4B5E-AF19-1FE3EABB4B3A}" srcOrd="6" destOrd="0" presId="urn:microsoft.com/office/officeart/2008/layout/VerticalCurvedList"/>
    <dgm:cxn modelId="{EA02F068-BEC2-4040-975C-C36D2F591FF6}" type="presParOf" srcId="{1091AD62-E8AB-4B5E-AF19-1FE3EABB4B3A}" destId="{2BAFBA8A-217E-4674-AD93-D5BFCAF5F01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44392-AB30-4E5B-8505-0BC6CBEB5D7A}">
      <dsp:nvSpPr>
        <dsp:cNvPr id="0" name=""/>
        <dsp:cNvSpPr/>
      </dsp:nvSpPr>
      <dsp:spPr>
        <a:xfrm rot="16200000">
          <a:off x="37204" y="688416"/>
          <a:ext cx="2612745" cy="2687154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393700" rIns="354330" bIns="39370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2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前端</a:t>
          </a:r>
        </a:p>
      </dsp:txBody>
      <dsp:txXfrm rot="5400000">
        <a:off x="127567" y="853187"/>
        <a:ext cx="2559587" cy="2357611"/>
      </dsp:txXfrm>
    </dsp:sp>
    <dsp:sp modelId="{79E9D838-A8FE-4286-B55C-90D173282962}">
      <dsp:nvSpPr>
        <dsp:cNvPr id="0" name=""/>
        <dsp:cNvSpPr/>
      </dsp:nvSpPr>
      <dsp:spPr>
        <a:xfrm rot="5400000">
          <a:off x="3502731" y="745098"/>
          <a:ext cx="2612745" cy="2573791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tint val="50000"/>
            <a:hueOff val="1955669"/>
            <a:satOff val="100000"/>
            <a:lumOff val="105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615" tIns="387350" rIns="232410" bIns="38735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1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后端</a:t>
          </a:r>
        </a:p>
      </dsp:txBody>
      <dsp:txXfrm rot="-5400000">
        <a:off x="3522209" y="851286"/>
        <a:ext cx="2448126" cy="2361415"/>
      </dsp:txXfrm>
    </dsp:sp>
    <dsp:sp modelId="{91C29A83-6DF2-4CE1-B32D-9C4D3BEEA387}">
      <dsp:nvSpPr>
        <dsp:cNvPr id="0" name=""/>
        <dsp:cNvSpPr/>
      </dsp:nvSpPr>
      <dsp:spPr>
        <a:xfrm>
          <a:off x="2391051" y="-106537"/>
          <a:ext cx="1313900" cy="166908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CD89B-F02B-4E62-A51D-1F9023A4F264}">
      <dsp:nvSpPr>
        <dsp:cNvPr id="0" name=""/>
        <dsp:cNvSpPr/>
      </dsp:nvSpPr>
      <dsp:spPr>
        <a:xfrm rot="10800000">
          <a:off x="2453203" y="2474814"/>
          <a:ext cx="1189597" cy="166908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65A29-84A5-4590-9391-0AACAC2F0231}">
      <dsp:nvSpPr>
        <dsp:cNvPr id="0" name=""/>
        <dsp:cNvSpPr/>
      </dsp:nvSpPr>
      <dsp:spPr>
        <a:xfrm>
          <a:off x="3060" y="162695"/>
          <a:ext cx="3309053" cy="247013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95250" rIns="31750" bIns="3175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kern="1200" dirty="0"/>
            <a:t>直接体现在</a:t>
          </a:r>
          <a:r>
            <a:rPr lang="en-US" altLang="zh-CN" sz="2500" kern="1200" dirty="0"/>
            <a:t>URL</a:t>
          </a:r>
          <a:r>
            <a:rPr lang="zh-CN" altLang="en-US" sz="2500" kern="1200" dirty="0"/>
            <a:t>中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kern="1200" dirty="0"/>
            <a:t>使用</a:t>
          </a:r>
          <a:r>
            <a:rPr lang="en-US" altLang="zh-CN" sz="2500" kern="1200" dirty="0"/>
            <a:t>?</a:t>
          </a:r>
          <a:r>
            <a:rPr lang="zh-CN" altLang="en-US" sz="2500" kern="1200" dirty="0"/>
            <a:t>与</a:t>
          </a:r>
          <a:r>
            <a:rPr lang="en-US" altLang="zh-CN" sz="2500" kern="1200" dirty="0"/>
            <a:t>URL</a:t>
          </a:r>
          <a:r>
            <a:rPr lang="zh-CN" altLang="en-US" sz="2500" kern="1200" dirty="0"/>
            <a:t>隔开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kern="1200" dirty="0"/>
            <a:t>使用</a:t>
          </a:r>
          <a:r>
            <a:rPr lang="en-US" altLang="zh-CN" sz="2500" kern="1200" dirty="0"/>
            <a:t>&amp;</a:t>
          </a:r>
          <a:r>
            <a:rPr lang="zh-CN" altLang="en-US" sz="2500" kern="1200" dirty="0"/>
            <a:t>分割不同参数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kern="1200" dirty="0"/>
            <a:t>使用</a:t>
          </a:r>
          <a:r>
            <a:rPr lang="en-US" altLang="zh-CN" sz="2500" kern="1200" dirty="0"/>
            <a:t>=</a:t>
          </a:r>
          <a:r>
            <a:rPr lang="zh-CN" altLang="en-US" sz="2500" kern="1200" dirty="0"/>
            <a:t>表示参数值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kern="1200" dirty="0"/>
            <a:t>传输数据量较小</a:t>
          </a:r>
        </a:p>
      </dsp:txBody>
      <dsp:txXfrm>
        <a:off x="60938" y="220573"/>
        <a:ext cx="3193297" cy="2412260"/>
      </dsp:txXfrm>
    </dsp:sp>
    <dsp:sp modelId="{A50C725D-CE33-4B0C-8927-8B3E39B9BAEA}">
      <dsp:nvSpPr>
        <dsp:cNvPr id="0" name=""/>
        <dsp:cNvSpPr/>
      </dsp:nvSpPr>
      <dsp:spPr>
        <a:xfrm>
          <a:off x="3060" y="2632834"/>
          <a:ext cx="3309053" cy="10621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82550" bIns="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GET</a:t>
          </a:r>
          <a:endParaRPr lang="zh-CN" altLang="en-US" sz="6500" kern="1200" dirty="0"/>
        </a:p>
      </dsp:txBody>
      <dsp:txXfrm>
        <a:off x="3060" y="2632834"/>
        <a:ext cx="2330319" cy="1062159"/>
      </dsp:txXfrm>
    </dsp:sp>
    <dsp:sp modelId="{EE27F19D-837E-41E1-83A9-8DBB4B87113F}">
      <dsp:nvSpPr>
        <dsp:cNvPr id="0" name=""/>
        <dsp:cNvSpPr/>
      </dsp:nvSpPr>
      <dsp:spPr>
        <a:xfrm>
          <a:off x="2426987" y="2801548"/>
          <a:ext cx="1158168" cy="115816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90324-5D9F-4957-86B5-4AD0A356DA7C}">
      <dsp:nvSpPr>
        <dsp:cNvPr id="0" name=""/>
        <dsp:cNvSpPr/>
      </dsp:nvSpPr>
      <dsp:spPr>
        <a:xfrm>
          <a:off x="3872085" y="162695"/>
          <a:ext cx="3309053" cy="247013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95250" rIns="31750" bIns="3175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kern="1200" dirty="0"/>
            <a:t>储存在请求报文中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kern="1200" dirty="0"/>
            <a:t>具有多种形式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kern="1200" dirty="0"/>
            <a:t>由</a:t>
          </a:r>
          <a:r>
            <a:rPr lang="en-US" altLang="zh-CN" sz="2500" kern="1200" dirty="0"/>
            <a:t>content-type</a:t>
          </a:r>
          <a:r>
            <a:rPr lang="zh-CN" altLang="en-US" sz="2500" kern="1200" dirty="0"/>
            <a:t>指定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kern="1200" dirty="0"/>
            <a:t>默认使用</a:t>
          </a:r>
          <a:r>
            <a:rPr lang="en-US" altLang="zh-CN" sz="2500" kern="1200" dirty="0"/>
            <a:t>?</a:t>
          </a:r>
          <a:r>
            <a:rPr lang="zh-CN" altLang="en-US" sz="2500" kern="1200" dirty="0"/>
            <a:t>和</a:t>
          </a:r>
          <a:r>
            <a:rPr lang="en-US" altLang="zh-CN" sz="2500" kern="1200" dirty="0"/>
            <a:t>=</a:t>
          </a:r>
          <a:r>
            <a:rPr lang="zh-CN" altLang="en-US" sz="2500" kern="1200" dirty="0"/>
            <a:t>分割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kern="1200" dirty="0"/>
            <a:t>传输数据量很大</a:t>
          </a:r>
        </a:p>
      </dsp:txBody>
      <dsp:txXfrm>
        <a:off x="3929963" y="220573"/>
        <a:ext cx="3193297" cy="2412260"/>
      </dsp:txXfrm>
    </dsp:sp>
    <dsp:sp modelId="{0C97BE91-52BD-4634-8181-45443A15908E}">
      <dsp:nvSpPr>
        <dsp:cNvPr id="0" name=""/>
        <dsp:cNvSpPr/>
      </dsp:nvSpPr>
      <dsp:spPr>
        <a:xfrm>
          <a:off x="3872085" y="2632834"/>
          <a:ext cx="3309053" cy="1062159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82550" bIns="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POST</a:t>
          </a:r>
          <a:endParaRPr lang="zh-CN" altLang="en-US" sz="6500" kern="1200" dirty="0"/>
        </a:p>
      </dsp:txBody>
      <dsp:txXfrm>
        <a:off x="3872085" y="2632834"/>
        <a:ext cx="2330319" cy="1062159"/>
      </dsp:txXfrm>
    </dsp:sp>
    <dsp:sp modelId="{E9AE7CF9-0829-442E-9D9A-8A8742A83268}">
      <dsp:nvSpPr>
        <dsp:cNvPr id="0" name=""/>
        <dsp:cNvSpPr/>
      </dsp:nvSpPr>
      <dsp:spPr>
        <a:xfrm>
          <a:off x="6296012" y="2801548"/>
          <a:ext cx="1158168" cy="115816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AC31F-0E96-4284-A6FE-B14488B2BBBB}">
      <dsp:nvSpPr>
        <dsp:cNvPr id="0" name=""/>
        <dsp:cNvSpPr/>
      </dsp:nvSpPr>
      <dsp:spPr>
        <a:xfrm>
          <a:off x="744" y="0"/>
          <a:ext cx="1934765" cy="4064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古代前端</a:t>
          </a:r>
        </a:p>
      </dsp:txBody>
      <dsp:txXfrm>
        <a:off x="744" y="0"/>
        <a:ext cx="1934765" cy="1219200"/>
      </dsp:txXfrm>
    </dsp:sp>
    <dsp:sp modelId="{67CA4A68-F96D-448D-92AD-C7F7B246AEFE}">
      <dsp:nvSpPr>
        <dsp:cNvPr id="0" name=""/>
        <dsp:cNvSpPr/>
      </dsp:nvSpPr>
      <dsp:spPr>
        <a:xfrm>
          <a:off x="194220" y="1219547"/>
          <a:ext cx="1547812" cy="7984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HTML</a:t>
          </a:r>
          <a:endParaRPr lang="zh-CN" altLang="en-US" sz="2600" kern="1200" dirty="0"/>
        </a:p>
      </dsp:txBody>
      <dsp:txXfrm>
        <a:off x="217605" y="1242932"/>
        <a:ext cx="1501042" cy="751643"/>
      </dsp:txXfrm>
    </dsp:sp>
    <dsp:sp modelId="{0A5B6DAB-82DD-433C-A54B-1578816B8E21}">
      <dsp:nvSpPr>
        <dsp:cNvPr id="0" name=""/>
        <dsp:cNvSpPr/>
      </dsp:nvSpPr>
      <dsp:spPr>
        <a:xfrm>
          <a:off x="194220" y="2140793"/>
          <a:ext cx="1547812" cy="798413"/>
        </a:xfrm>
        <a:prstGeom prst="roundRect">
          <a:avLst>
            <a:gd name="adj" fmla="val 10000"/>
          </a:avLst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CSS</a:t>
          </a:r>
          <a:endParaRPr lang="zh-CN" altLang="en-US" sz="2600" kern="1200" dirty="0"/>
        </a:p>
      </dsp:txBody>
      <dsp:txXfrm>
        <a:off x="217605" y="2164178"/>
        <a:ext cx="1501042" cy="751643"/>
      </dsp:txXfrm>
    </dsp:sp>
    <dsp:sp modelId="{CD3B4419-F349-49C2-B5E4-77FEE8F9069B}">
      <dsp:nvSpPr>
        <dsp:cNvPr id="0" name=""/>
        <dsp:cNvSpPr/>
      </dsp:nvSpPr>
      <dsp:spPr>
        <a:xfrm>
          <a:off x="194220" y="3062039"/>
          <a:ext cx="1547812" cy="798413"/>
        </a:xfrm>
        <a:prstGeom prst="roundRect">
          <a:avLst>
            <a:gd name="adj" fmla="val 10000"/>
          </a:avLst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JS</a:t>
          </a:r>
          <a:endParaRPr lang="zh-CN" altLang="en-US" sz="2600" kern="1200" dirty="0"/>
        </a:p>
      </dsp:txBody>
      <dsp:txXfrm>
        <a:off x="217605" y="3085424"/>
        <a:ext cx="1501042" cy="751643"/>
      </dsp:txXfrm>
    </dsp:sp>
    <dsp:sp modelId="{B58C2EBA-BA50-4898-9AB8-894731D81AF4}">
      <dsp:nvSpPr>
        <dsp:cNvPr id="0" name=""/>
        <dsp:cNvSpPr/>
      </dsp:nvSpPr>
      <dsp:spPr>
        <a:xfrm>
          <a:off x="2080617" y="0"/>
          <a:ext cx="1934765" cy="4064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近代前端</a:t>
          </a:r>
        </a:p>
      </dsp:txBody>
      <dsp:txXfrm>
        <a:off x="2080617" y="0"/>
        <a:ext cx="1934765" cy="1219200"/>
      </dsp:txXfrm>
    </dsp:sp>
    <dsp:sp modelId="{8DFE6662-9127-438B-BED6-0BF998A1D869}">
      <dsp:nvSpPr>
        <dsp:cNvPr id="0" name=""/>
        <dsp:cNvSpPr/>
      </dsp:nvSpPr>
      <dsp:spPr>
        <a:xfrm>
          <a:off x="2274093" y="1220390"/>
          <a:ext cx="1547812" cy="1225351"/>
        </a:xfrm>
        <a:prstGeom prst="roundRect">
          <a:avLst>
            <a:gd name="adj" fmla="val 10000"/>
          </a:avLst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jQuery</a:t>
          </a:r>
          <a:endParaRPr lang="zh-CN" altLang="en-US" sz="2600" kern="1200" dirty="0"/>
        </a:p>
      </dsp:txBody>
      <dsp:txXfrm>
        <a:off x="2309982" y="1256279"/>
        <a:ext cx="1476034" cy="1153573"/>
      </dsp:txXfrm>
    </dsp:sp>
    <dsp:sp modelId="{08E90909-1ADB-47A7-9B3D-41A8F7DA3241}">
      <dsp:nvSpPr>
        <dsp:cNvPr id="0" name=""/>
        <dsp:cNvSpPr/>
      </dsp:nvSpPr>
      <dsp:spPr>
        <a:xfrm>
          <a:off x="2274093" y="2634257"/>
          <a:ext cx="1547812" cy="1225351"/>
        </a:xfrm>
        <a:prstGeom prst="roundRect">
          <a:avLst>
            <a:gd name="adj" fmla="val 10000"/>
          </a:avLst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 err="1"/>
            <a:t>BootStrap</a:t>
          </a:r>
          <a:endParaRPr lang="zh-CN" altLang="en-US" sz="2600" kern="1200" dirty="0"/>
        </a:p>
      </dsp:txBody>
      <dsp:txXfrm>
        <a:off x="2309982" y="2670146"/>
        <a:ext cx="1476034" cy="1153573"/>
      </dsp:txXfrm>
    </dsp:sp>
    <dsp:sp modelId="{6537210C-B1DD-4520-8C0E-FE9C3CF0D6DB}">
      <dsp:nvSpPr>
        <dsp:cNvPr id="0" name=""/>
        <dsp:cNvSpPr/>
      </dsp:nvSpPr>
      <dsp:spPr>
        <a:xfrm>
          <a:off x="4160490" y="0"/>
          <a:ext cx="1934765" cy="4064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现代前端</a:t>
          </a:r>
        </a:p>
      </dsp:txBody>
      <dsp:txXfrm>
        <a:off x="4160490" y="0"/>
        <a:ext cx="1934765" cy="1219200"/>
      </dsp:txXfrm>
    </dsp:sp>
    <dsp:sp modelId="{875B6A4F-06EA-4100-A2F6-6B06AD24BDFC}">
      <dsp:nvSpPr>
        <dsp:cNvPr id="0" name=""/>
        <dsp:cNvSpPr/>
      </dsp:nvSpPr>
      <dsp:spPr>
        <a:xfrm>
          <a:off x="4353966" y="1219547"/>
          <a:ext cx="1547812" cy="798413"/>
        </a:xfrm>
        <a:prstGeom prst="roundRect">
          <a:avLst>
            <a:gd name="adj" fmla="val 10000"/>
          </a:avLst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Vue</a:t>
          </a:r>
          <a:endParaRPr lang="zh-CN" altLang="en-US" sz="2600" kern="1200" dirty="0"/>
        </a:p>
      </dsp:txBody>
      <dsp:txXfrm>
        <a:off x="4377351" y="1242932"/>
        <a:ext cx="1501042" cy="751643"/>
      </dsp:txXfrm>
    </dsp:sp>
    <dsp:sp modelId="{8090D020-46CF-4C0C-A862-01AEC0AC7163}">
      <dsp:nvSpPr>
        <dsp:cNvPr id="0" name=""/>
        <dsp:cNvSpPr/>
      </dsp:nvSpPr>
      <dsp:spPr>
        <a:xfrm>
          <a:off x="4353966" y="2140793"/>
          <a:ext cx="1547812" cy="798413"/>
        </a:xfrm>
        <a:prstGeom prst="roundRect">
          <a:avLst>
            <a:gd name="adj" fmla="val 10000"/>
          </a:avLst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Angular</a:t>
          </a:r>
          <a:endParaRPr lang="zh-CN" altLang="en-US" sz="2600" kern="1200" dirty="0"/>
        </a:p>
      </dsp:txBody>
      <dsp:txXfrm>
        <a:off x="4377351" y="2164178"/>
        <a:ext cx="1501042" cy="751643"/>
      </dsp:txXfrm>
    </dsp:sp>
    <dsp:sp modelId="{9C2FBC75-F85A-4BF9-9779-9216A67C9DCF}">
      <dsp:nvSpPr>
        <dsp:cNvPr id="0" name=""/>
        <dsp:cNvSpPr/>
      </dsp:nvSpPr>
      <dsp:spPr>
        <a:xfrm>
          <a:off x="4353966" y="3062039"/>
          <a:ext cx="1547812" cy="798413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React</a:t>
          </a:r>
          <a:endParaRPr lang="zh-CN" altLang="en-US" sz="2600" kern="1200" dirty="0"/>
        </a:p>
      </dsp:txBody>
      <dsp:txXfrm>
        <a:off x="4377351" y="3085424"/>
        <a:ext cx="1501042" cy="751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F52E5-33DF-432D-8564-02E07BC9345F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60180-3CD3-4B1B-9B2E-1BF20F5F1D36}">
      <dsp:nvSpPr>
        <dsp:cNvPr id="0" name=""/>
        <dsp:cNvSpPr/>
      </dsp:nvSpPr>
      <dsp:spPr>
        <a:xfrm>
          <a:off x="460128" y="312440"/>
          <a:ext cx="3844141" cy="6252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title </a:t>
          </a:r>
          <a:r>
            <a:rPr lang="zh-CN" altLang="en-US" sz="23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规定标题</a:t>
          </a:r>
        </a:p>
      </dsp:txBody>
      <dsp:txXfrm>
        <a:off x="460128" y="312440"/>
        <a:ext cx="3844141" cy="625205"/>
      </dsp:txXfrm>
    </dsp:sp>
    <dsp:sp modelId="{D3264C16-A3CD-4CBF-B9F0-3BEAB23873DE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A2ECB-6400-4DC4-834B-13B63D5D8D76}">
      <dsp:nvSpPr>
        <dsp:cNvPr id="0" name=""/>
        <dsp:cNvSpPr/>
      </dsp:nvSpPr>
      <dsp:spPr>
        <a:xfrm>
          <a:off x="818573" y="1250411"/>
          <a:ext cx="3485697" cy="6252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meta </a:t>
          </a:r>
          <a:r>
            <a:rPr lang="zh-CN" altLang="en-US" sz="23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规定元信息</a:t>
          </a:r>
        </a:p>
      </dsp:txBody>
      <dsp:txXfrm>
        <a:off x="818573" y="1250411"/>
        <a:ext cx="3485697" cy="625205"/>
      </dsp:txXfrm>
    </dsp:sp>
    <dsp:sp modelId="{92B8ADC0-06EE-4225-B353-AB00FC3D4295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2D93E-D6D0-4C42-A0CA-9A9BD8C35F9F}">
      <dsp:nvSpPr>
        <dsp:cNvPr id="0" name=""/>
        <dsp:cNvSpPr/>
      </dsp:nvSpPr>
      <dsp:spPr>
        <a:xfrm>
          <a:off x="818573" y="2188382"/>
          <a:ext cx="3485697" cy="6252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style </a:t>
          </a:r>
          <a:r>
            <a:rPr lang="zh-CN" altLang="en-US" sz="23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写样式</a:t>
          </a:r>
        </a:p>
      </dsp:txBody>
      <dsp:txXfrm>
        <a:off x="818573" y="2188382"/>
        <a:ext cx="3485697" cy="625205"/>
      </dsp:txXfrm>
    </dsp:sp>
    <dsp:sp modelId="{7DFA2DFB-581E-415D-9A23-0811CD64E7E8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1B8B1-41FE-4313-AAF8-75595B593157}">
      <dsp:nvSpPr>
        <dsp:cNvPr id="0" name=""/>
        <dsp:cNvSpPr/>
      </dsp:nvSpPr>
      <dsp:spPr>
        <a:xfrm>
          <a:off x="460128" y="3126353"/>
          <a:ext cx="3844141" cy="6252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script </a:t>
          </a:r>
          <a:r>
            <a:rPr lang="zh-CN" altLang="en-US" sz="23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写</a:t>
          </a:r>
          <a:r>
            <a:rPr lang="en-US" altLang="zh-CN" sz="2300" kern="1200" dirty="0" err="1">
              <a:latin typeface="思源宋体 CN" panose="02020400000000000000" pitchFamily="18" charset="-122"/>
              <a:ea typeface="思源宋体 CN" panose="02020400000000000000" pitchFamily="18" charset="-122"/>
            </a:rPr>
            <a:t>js</a:t>
          </a:r>
          <a:r>
            <a:rPr lang="zh-CN" altLang="en-US" sz="23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代码</a:t>
          </a:r>
        </a:p>
      </dsp:txBody>
      <dsp:txXfrm>
        <a:off x="460128" y="3126353"/>
        <a:ext cx="3844141" cy="625205"/>
      </dsp:txXfrm>
    </dsp:sp>
    <dsp:sp modelId="{2CFE86A0-E0E0-45B4-A19A-D63ACEAFD144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F52E5-33DF-432D-8564-02E07BC9345F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60180-3CD3-4B1B-9B2E-1BF20F5F1D36}">
      <dsp:nvSpPr>
        <dsp:cNvPr id="0" name=""/>
        <dsp:cNvSpPr/>
      </dsp:nvSpPr>
      <dsp:spPr>
        <a:xfrm>
          <a:off x="460128" y="312440"/>
          <a:ext cx="4101593" cy="6252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p   </a:t>
          </a:r>
          <a:r>
            <a:rPr lang="zh-CN" altLang="en-US" sz="23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表示段落</a:t>
          </a:r>
        </a:p>
      </dsp:txBody>
      <dsp:txXfrm>
        <a:off x="460128" y="312440"/>
        <a:ext cx="4101593" cy="625205"/>
      </dsp:txXfrm>
    </dsp:sp>
    <dsp:sp modelId="{D3264C16-A3CD-4CBF-B9F0-3BEAB23873DE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F1905-722D-46FE-9B49-948689848E94}">
      <dsp:nvSpPr>
        <dsp:cNvPr id="0" name=""/>
        <dsp:cNvSpPr/>
      </dsp:nvSpPr>
      <dsp:spPr>
        <a:xfrm>
          <a:off x="818573" y="1250411"/>
          <a:ext cx="3743149" cy="6252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h1,h2,...,h6  </a:t>
          </a:r>
          <a:r>
            <a:rPr lang="zh-CN" altLang="en-US" sz="23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表示标题</a:t>
          </a:r>
        </a:p>
      </dsp:txBody>
      <dsp:txXfrm>
        <a:off x="818573" y="1250411"/>
        <a:ext cx="3743149" cy="625205"/>
      </dsp:txXfrm>
    </dsp:sp>
    <dsp:sp modelId="{7DFA2DFB-581E-415D-9A23-0811CD64E7E8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40A7C-EBF4-4E31-B44E-56174C46461F}">
      <dsp:nvSpPr>
        <dsp:cNvPr id="0" name=""/>
        <dsp:cNvSpPr/>
      </dsp:nvSpPr>
      <dsp:spPr>
        <a:xfrm>
          <a:off x="818573" y="2188382"/>
          <a:ext cx="3743149" cy="6252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div </a:t>
          </a:r>
          <a:r>
            <a:rPr lang="zh-CN" altLang="en-US" sz="23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表示一个块</a:t>
          </a:r>
          <a:endParaRPr lang="en-US" altLang="zh-CN" sz="2300" kern="1200" dirty="0">
            <a:latin typeface="思源宋体 CN" panose="02020400000000000000" pitchFamily="18" charset="-122"/>
            <a:ea typeface="思源宋体 CN" panose="02020400000000000000" pitchFamily="18" charset="-122"/>
          </a:endParaRPr>
        </a:p>
      </dsp:txBody>
      <dsp:txXfrm>
        <a:off x="818573" y="2188382"/>
        <a:ext cx="3743149" cy="625205"/>
      </dsp:txXfrm>
    </dsp:sp>
    <dsp:sp modelId="{2CFE86A0-E0E0-45B4-A19A-D63ACEAFD144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9615C-C700-43D5-BEDE-D4EC37FE6AA3}">
      <dsp:nvSpPr>
        <dsp:cNvPr id="0" name=""/>
        <dsp:cNvSpPr/>
      </dsp:nvSpPr>
      <dsp:spPr>
        <a:xfrm>
          <a:off x="460128" y="3126353"/>
          <a:ext cx="4101593" cy="6252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span </a:t>
          </a:r>
          <a:r>
            <a:rPr lang="zh-CN" altLang="en-US" sz="23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表示一个范围</a:t>
          </a:r>
          <a:endParaRPr lang="en-US" altLang="zh-CN" sz="2300" kern="1200" dirty="0">
            <a:latin typeface="思源宋体 CN" panose="02020400000000000000" pitchFamily="18" charset="-122"/>
            <a:ea typeface="思源宋体 CN" panose="02020400000000000000" pitchFamily="18" charset="-122"/>
          </a:endParaRPr>
        </a:p>
      </dsp:txBody>
      <dsp:txXfrm>
        <a:off x="460128" y="3126353"/>
        <a:ext cx="4101593" cy="625205"/>
      </dsp:txXfrm>
    </dsp:sp>
    <dsp:sp modelId="{F267CC5E-C24F-4C0C-9BEC-FB8063ABF19D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F52E5-33DF-432D-8564-02E07BC9345F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60180-3CD3-4B1B-9B2E-1BF20F5F1D36}">
      <dsp:nvSpPr>
        <dsp:cNvPr id="0" name=""/>
        <dsp:cNvSpPr/>
      </dsp:nvSpPr>
      <dsp:spPr>
        <a:xfrm>
          <a:off x="460128" y="312440"/>
          <a:ext cx="4385679" cy="6252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 err="1">
              <a:latin typeface="思源宋体 CN" panose="02020400000000000000" pitchFamily="18" charset="-122"/>
              <a:ea typeface="思源宋体 CN" panose="02020400000000000000" pitchFamily="18" charset="-122"/>
            </a:rPr>
            <a:t>ol</a:t>
          </a:r>
          <a:r>
            <a:rPr lang="en-US" altLang="zh-CN" sz="23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   </a:t>
          </a:r>
          <a:r>
            <a:rPr lang="zh-CN" altLang="en-US" sz="23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表示有序表</a:t>
          </a:r>
        </a:p>
      </dsp:txBody>
      <dsp:txXfrm>
        <a:off x="460128" y="312440"/>
        <a:ext cx="4385679" cy="625205"/>
      </dsp:txXfrm>
    </dsp:sp>
    <dsp:sp modelId="{D3264C16-A3CD-4CBF-B9F0-3BEAB23873DE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F1905-722D-46FE-9B49-948689848E94}">
      <dsp:nvSpPr>
        <dsp:cNvPr id="0" name=""/>
        <dsp:cNvSpPr/>
      </dsp:nvSpPr>
      <dsp:spPr>
        <a:xfrm>
          <a:off x="818573" y="1250411"/>
          <a:ext cx="4027234" cy="6252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ul  </a:t>
          </a:r>
          <a:r>
            <a:rPr lang="zh-CN" altLang="en-US" sz="23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表示无序表</a:t>
          </a:r>
        </a:p>
      </dsp:txBody>
      <dsp:txXfrm>
        <a:off x="818573" y="1250411"/>
        <a:ext cx="4027234" cy="625205"/>
      </dsp:txXfrm>
    </dsp:sp>
    <dsp:sp modelId="{7DFA2DFB-581E-415D-9A23-0811CD64E7E8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2C4D7-706E-45CE-8E27-0D18D62DD21E}">
      <dsp:nvSpPr>
        <dsp:cNvPr id="0" name=""/>
        <dsp:cNvSpPr/>
      </dsp:nvSpPr>
      <dsp:spPr>
        <a:xfrm>
          <a:off x="818573" y="2188382"/>
          <a:ext cx="4027234" cy="6252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li  </a:t>
          </a:r>
          <a:r>
            <a:rPr lang="zh-CN" altLang="en-US" sz="23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表示列表内部元素</a:t>
          </a:r>
        </a:p>
      </dsp:txBody>
      <dsp:txXfrm>
        <a:off x="818573" y="2188382"/>
        <a:ext cx="4027234" cy="625205"/>
      </dsp:txXfrm>
    </dsp:sp>
    <dsp:sp modelId="{2BAFBA8A-217E-4674-AD93-D5BFCAF5F011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EF32B-6C15-46E3-BE15-03202AA62073}">
      <dsp:nvSpPr>
        <dsp:cNvPr id="0" name=""/>
        <dsp:cNvSpPr/>
      </dsp:nvSpPr>
      <dsp:spPr>
        <a:xfrm>
          <a:off x="460128" y="3126353"/>
          <a:ext cx="4385679" cy="6252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blockquote </a:t>
          </a:r>
          <a:r>
            <a:rPr lang="zh-CN" altLang="en-US" sz="23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表示引用</a:t>
          </a:r>
          <a:endParaRPr lang="en-US" altLang="zh-CN" sz="2300" kern="1200" dirty="0">
            <a:latin typeface="思源宋体 CN" panose="02020400000000000000" pitchFamily="18" charset="-122"/>
            <a:ea typeface="思源宋体 CN" panose="02020400000000000000" pitchFamily="18" charset="-122"/>
          </a:endParaRPr>
        </a:p>
      </dsp:txBody>
      <dsp:txXfrm>
        <a:off x="460128" y="3126353"/>
        <a:ext cx="4385679" cy="625205"/>
      </dsp:txXfrm>
    </dsp:sp>
    <dsp:sp modelId="{2CFE86A0-E0E0-45B4-A19A-D63ACEAFD144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F52E5-33DF-432D-8564-02E07BC9345F}">
      <dsp:nvSpPr>
        <dsp:cNvPr id="0" name=""/>
        <dsp:cNvSpPr/>
      </dsp:nvSpPr>
      <dsp:spPr>
        <a:xfrm>
          <a:off x="-4984652" y="-763746"/>
          <a:ext cx="5936483" cy="5936483"/>
        </a:xfrm>
        <a:prstGeom prst="blockArc">
          <a:avLst>
            <a:gd name="adj1" fmla="val 18900000"/>
            <a:gd name="adj2" fmla="val 2700000"/>
            <a:gd name="adj3" fmla="val 364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60180-3CD3-4B1B-9B2E-1BF20F5F1D36}">
      <dsp:nvSpPr>
        <dsp:cNvPr id="0" name=""/>
        <dsp:cNvSpPr/>
      </dsp:nvSpPr>
      <dsp:spPr>
        <a:xfrm>
          <a:off x="416417" y="275473"/>
          <a:ext cx="5151911" cy="551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59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strong   </a:t>
          </a:r>
          <a:r>
            <a:rPr lang="zh-CN" altLang="en-US" sz="20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表示加粗，默认粗体</a:t>
          </a:r>
        </a:p>
      </dsp:txBody>
      <dsp:txXfrm>
        <a:off x="416417" y="275473"/>
        <a:ext cx="5151911" cy="551300"/>
      </dsp:txXfrm>
    </dsp:sp>
    <dsp:sp modelId="{D3264C16-A3CD-4CBF-B9F0-3BEAB23873DE}">
      <dsp:nvSpPr>
        <dsp:cNvPr id="0" name=""/>
        <dsp:cNvSpPr/>
      </dsp:nvSpPr>
      <dsp:spPr>
        <a:xfrm>
          <a:off x="71854" y="206561"/>
          <a:ext cx="689125" cy="6891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F1905-722D-46FE-9B49-948689848E94}">
      <dsp:nvSpPr>
        <dsp:cNvPr id="0" name=""/>
        <dsp:cNvSpPr/>
      </dsp:nvSpPr>
      <dsp:spPr>
        <a:xfrm>
          <a:off x="811463" y="1102159"/>
          <a:ext cx="4756865" cy="5513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59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思源宋体 CN" panose="02020400000000000000" pitchFamily="18" charset="-122"/>
              <a:ea typeface="思源宋体 CN" panose="02020400000000000000" pitchFamily="18" charset="-122"/>
            </a:rPr>
            <a:t>em</a:t>
          </a:r>
          <a:r>
            <a:rPr lang="en-US" altLang="zh-CN" sz="20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  </a:t>
          </a:r>
          <a:r>
            <a:rPr lang="zh-CN" altLang="en-US" sz="20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表示强调，默认斜体</a:t>
          </a:r>
        </a:p>
      </dsp:txBody>
      <dsp:txXfrm>
        <a:off x="811463" y="1102159"/>
        <a:ext cx="4756865" cy="551300"/>
      </dsp:txXfrm>
    </dsp:sp>
    <dsp:sp modelId="{7DFA2DFB-581E-415D-9A23-0811CD64E7E8}">
      <dsp:nvSpPr>
        <dsp:cNvPr id="0" name=""/>
        <dsp:cNvSpPr/>
      </dsp:nvSpPr>
      <dsp:spPr>
        <a:xfrm>
          <a:off x="466900" y="1033247"/>
          <a:ext cx="689125" cy="6891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2C4D7-706E-45CE-8E27-0D18D62DD21E}">
      <dsp:nvSpPr>
        <dsp:cNvPr id="0" name=""/>
        <dsp:cNvSpPr/>
      </dsp:nvSpPr>
      <dsp:spPr>
        <a:xfrm>
          <a:off x="932710" y="1928845"/>
          <a:ext cx="4635618" cy="5513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59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small/big  </a:t>
          </a:r>
          <a:r>
            <a:rPr lang="zh-CN" altLang="en-US" sz="20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显示小号</a:t>
          </a:r>
          <a:r>
            <a:rPr lang="en-US" altLang="zh-CN" sz="20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/</a:t>
          </a:r>
          <a:r>
            <a:rPr lang="zh-CN" altLang="en-US" sz="20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大号文字</a:t>
          </a:r>
        </a:p>
      </dsp:txBody>
      <dsp:txXfrm>
        <a:off x="932710" y="1928845"/>
        <a:ext cx="4635618" cy="551300"/>
      </dsp:txXfrm>
    </dsp:sp>
    <dsp:sp modelId="{2BAFBA8A-217E-4674-AD93-D5BFCAF5F011}">
      <dsp:nvSpPr>
        <dsp:cNvPr id="0" name=""/>
        <dsp:cNvSpPr/>
      </dsp:nvSpPr>
      <dsp:spPr>
        <a:xfrm>
          <a:off x="588147" y="1859932"/>
          <a:ext cx="689125" cy="6891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EF32B-6C15-46E3-BE15-03202AA62073}">
      <dsp:nvSpPr>
        <dsp:cNvPr id="0" name=""/>
        <dsp:cNvSpPr/>
      </dsp:nvSpPr>
      <dsp:spPr>
        <a:xfrm>
          <a:off x="811463" y="2755531"/>
          <a:ext cx="4756865" cy="5513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59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sup/sub </a:t>
          </a:r>
          <a:r>
            <a:rPr lang="zh-CN" altLang="en-US" sz="20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表示上标</a:t>
          </a:r>
          <a:r>
            <a:rPr lang="en-US" altLang="zh-CN" sz="20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/</a:t>
          </a:r>
          <a:r>
            <a:rPr lang="zh-CN" altLang="en-US" sz="20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下标</a:t>
          </a:r>
          <a:endParaRPr lang="en-US" altLang="zh-CN" sz="2000" kern="1200" dirty="0">
            <a:latin typeface="思源宋体 CN" panose="02020400000000000000" pitchFamily="18" charset="-122"/>
            <a:ea typeface="思源宋体 CN" panose="02020400000000000000" pitchFamily="18" charset="-122"/>
          </a:endParaRPr>
        </a:p>
      </dsp:txBody>
      <dsp:txXfrm>
        <a:off x="811463" y="2755531"/>
        <a:ext cx="4756865" cy="551300"/>
      </dsp:txXfrm>
    </dsp:sp>
    <dsp:sp modelId="{2CFE86A0-E0E0-45B4-A19A-D63ACEAFD144}">
      <dsp:nvSpPr>
        <dsp:cNvPr id="0" name=""/>
        <dsp:cNvSpPr/>
      </dsp:nvSpPr>
      <dsp:spPr>
        <a:xfrm>
          <a:off x="466900" y="2686618"/>
          <a:ext cx="689125" cy="6891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55D88-448E-4CC2-AC43-376EABD8BB6A}">
      <dsp:nvSpPr>
        <dsp:cNvPr id="0" name=""/>
        <dsp:cNvSpPr/>
      </dsp:nvSpPr>
      <dsp:spPr>
        <a:xfrm>
          <a:off x="416417" y="3582217"/>
          <a:ext cx="5151911" cy="5513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59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code  </a:t>
          </a:r>
          <a:r>
            <a:rPr lang="zh-CN" altLang="en-US" sz="20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表示代码</a:t>
          </a:r>
          <a:endParaRPr lang="en-US" altLang="zh-CN" sz="2000" kern="1200" dirty="0">
            <a:latin typeface="思源宋体 CN" panose="02020400000000000000" pitchFamily="18" charset="-122"/>
            <a:ea typeface="思源宋体 CN" panose="02020400000000000000" pitchFamily="18" charset="-122"/>
          </a:endParaRPr>
        </a:p>
      </dsp:txBody>
      <dsp:txXfrm>
        <a:off x="416417" y="3582217"/>
        <a:ext cx="5151911" cy="551300"/>
      </dsp:txXfrm>
    </dsp:sp>
    <dsp:sp modelId="{D3FC5EA0-A2CE-45D4-98D9-5AA416443B55}">
      <dsp:nvSpPr>
        <dsp:cNvPr id="0" name=""/>
        <dsp:cNvSpPr/>
      </dsp:nvSpPr>
      <dsp:spPr>
        <a:xfrm>
          <a:off x="71854" y="3513304"/>
          <a:ext cx="689125" cy="6891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F52E5-33DF-432D-8564-02E07BC9345F}">
      <dsp:nvSpPr>
        <dsp:cNvPr id="0" name=""/>
        <dsp:cNvSpPr/>
      </dsp:nvSpPr>
      <dsp:spPr>
        <a:xfrm>
          <a:off x="-3568102" y="-548393"/>
          <a:ext cx="4253724" cy="4253724"/>
        </a:xfrm>
        <a:prstGeom prst="blockArc">
          <a:avLst>
            <a:gd name="adj1" fmla="val 18900000"/>
            <a:gd name="adj2" fmla="val 2700000"/>
            <a:gd name="adj3" fmla="val 508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60180-3CD3-4B1B-9B2E-1BF20F5F1D36}">
      <dsp:nvSpPr>
        <dsp:cNvPr id="0" name=""/>
        <dsp:cNvSpPr/>
      </dsp:nvSpPr>
      <dsp:spPr>
        <a:xfrm>
          <a:off x="440888" y="315693"/>
          <a:ext cx="3911141" cy="6313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64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 err="1">
              <a:latin typeface="思源宋体 CN" panose="02020400000000000000" pitchFamily="18" charset="-122"/>
              <a:ea typeface="思源宋体 CN" panose="02020400000000000000" pitchFamily="18" charset="-122"/>
            </a:rPr>
            <a:t>br</a:t>
          </a:r>
          <a:r>
            <a:rPr lang="en-US" altLang="zh-CN" sz="23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  </a:t>
          </a:r>
          <a:r>
            <a:rPr lang="zh-CN" altLang="en-US" sz="23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表示换行</a:t>
          </a:r>
        </a:p>
      </dsp:txBody>
      <dsp:txXfrm>
        <a:off x="440888" y="315693"/>
        <a:ext cx="3911141" cy="631387"/>
      </dsp:txXfrm>
    </dsp:sp>
    <dsp:sp modelId="{D3264C16-A3CD-4CBF-B9F0-3BEAB23873DE}">
      <dsp:nvSpPr>
        <dsp:cNvPr id="0" name=""/>
        <dsp:cNvSpPr/>
      </dsp:nvSpPr>
      <dsp:spPr>
        <a:xfrm>
          <a:off x="46271" y="236770"/>
          <a:ext cx="789234" cy="7892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F1905-722D-46FE-9B49-948689848E94}">
      <dsp:nvSpPr>
        <dsp:cNvPr id="0" name=""/>
        <dsp:cNvSpPr/>
      </dsp:nvSpPr>
      <dsp:spPr>
        <a:xfrm>
          <a:off x="670397" y="1262775"/>
          <a:ext cx="3681631" cy="6313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64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 err="1">
              <a:latin typeface="思源宋体 CN" panose="02020400000000000000" pitchFamily="18" charset="-122"/>
              <a:ea typeface="思源宋体 CN" panose="02020400000000000000" pitchFamily="18" charset="-122"/>
            </a:rPr>
            <a:t>hr</a:t>
          </a:r>
          <a:r>
            <a:rPr lang="en-US" altLang="zh-CN" sz="23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  </a:t>
          </a:r>
          <a:r>
            <a:rPr lang="zh-CN" altLang="en-US" sz="23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表示分割线</a:t>
          </a:r>
        </a:p>
      </dsp:txBody>
      <dsp:txXfrm>
        <a:off x="670397" y="1262775"/>
        <a:ext cx="3681631" cy="631387"/>
      </dsp:txXfrm>
    </dsp:sp>
    <dsp:sp modelId="{7DFA2DFB-581E-415D-9A23-0811CD64E7E8}">
      <dsp:nvSpPr>
        <dsp:cNvPr id="0" name=""/>
        <dsp:cNvSpPr/>
      </dsp:nvSpPr>
      <dsp:spPr>
        <a:xfrm>
          <a:off x="275780" y="1183851"/>
          <a:ext cx="789234" cy="7892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2C4D7-706E-45CE-8E27-0D18D62DD21E}">
      <dsp:nvSpPr>
        <dsp:cNvPr id="0" name=""/>
        <dsp:cNvSpPr/>
      </dsp:nvSpPr>
      <dsp:spPr>
        <a:xfrm>
          <a:off x="440888" y="2209856"/>
          <a:ext cx="3911141" cy="6313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64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&lt;!-- </a:t>
          </a:r>
          <a:r>
            <a:rPr lang="en-US" altLang="zh-CN" sz="2300" kern="1200" dirty="0">
              <a:latin typeface="思源宋体 CN" panose="02020400000000000000" pitchFamily="18" charset="-122"/>
              <a:ea typeface="思源宋体 CN" panose="02020400000000000000" pitchFamily="18" charset="-122"/>
              <a:sym typeface="Wingdings" panose="05000000000000000000" pitchFamily="2" charset="2"/>
            </a:rPr>
            <a:t>--&gt; </a:t>
          </a:r>
          <a:r>
            <a:rPr lang="zh-CN" altLang="en-US" sz="2300" kern="1200" dirty="0">
              <a:latin typeface="思源宋体 CN" panose="02020400000000000000" pitchFamily="18" charset="-122"/>
              <a:ea typeface="思源宋体 CN" panose="02020400000000000000" pitchFamily="18" charset="-122"/>
              <a:sym typeface="Wingdings" panose="05000000000000000000" pitchFamily="2" charset="2"/>
            </a:rPr>
            <a:t>表示注释</a:t>
          </a:r>
          <a:endParaRPr lang="zh-CN" altLang="en-US" sz="2300" kern="1200" dirty="0">
            <a:latin typeface="思源宋体 CN" panose="02020400000000000000" pitchFamily="18" charset="-122"/>
            <a:ea typeface="思源宋体 CN" panose="02020400000000000000" pitchFamily="18" charset="-122"/>
          </a:endParaRPr>
        </a:p>
      </dsp:txBody>
      <dsp:txXfrm>
        <a:off x="440888" y="2209856"/>
        <a:ext cx="3911141" cy="631387"/>
      </dsp:txXfrm>
    </dsp:sp>
    <dsp:sp modelId="{2BAFBA8A-217E-4674-AD93-D5BFCAF5F011}">
      <dsp:nvSpPr>
        <dsp:cNvPr id="0" name=""/>
        <dsp:cNvSpPr/>
      </dsp:nvSpPr>
      <dsp:spPr>
        <a:xfrm>
          <a:off x="46271" y="2130933"/>
          <a:ext cx="789234" cy="7892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F52E5-33DF-432D-8564-02E07BC9345F}">
      <dsp:nvSpPr>
        <dsp:cNvPr id="0" name=""/>
        <dsp:cNvSpPr/>
      </dsp:nvSpPr>
      <dsp:spPr>
        <a:xfrm>
          <a:off x="-3187891" y="-490591"/>
          <a:ext cx="3802061" cy="3802061"/>
        </a:xfrm>
        <a:prstGeom prst="blockArc">
          <a:avLst>
            <a:gd name="adj1" fmla="val 18900000"/>
            <a:gd name="adj2" fmla="val 2700000"/>
            <a:gd name="adj3" fmla="val 568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60180-3CD3-4B1B-9B2E-1BF20F5F1D36}">
      <dsp:nvSpPr>
        <dsp:cNvPr id="0" name=""/>
        <dsp:cNvSpPr/>
      </dsp:nvSpPr>
      <dsp:spPr>
        <a:xfrm>
          <a:off x="394913" y="282087"/>
          <a:ext cx="3962423" cy="5641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781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思源宋体 CN" panose="02020400000000000000" pitchFamily="18" charset="-122"/>
              <a:ea typeface="思源宋体 CN" panose="02020400000000000000" pitchFamily="18" charset="-122"/>
            </a:rPr>
            <a:t>src</a:t>
          </a:r>
          <a:r>
            <a:rPr lang="en-US" altLang="zh-CN" sz="20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 </a:t>
          </a:r>
          <a:r>
            <a:rPr lang="zh-CN" altLang="en-US" sz="20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表示图片位置</a:t>
          </a:r>
        </a:p>
      </dsp:txBody>
      <dsp:txXfrm>
        <a:off x="394913" y="282087"/>
        <a:ext cx="3962423" cy="564175"/>
      </dsp:txXfrm>
    </dsp:sp>
    <dsp:sp modelId="{D3264C16-A3CD-4CBF-B9F0-3BEAB23873DE}">
      <dsp:nvSpPr>
        <dsp:cNvPr id="0" name=""/>
        <dsp:cNvSpPr/>
      </dsp:nvSpPr>
      <dsp:spPr>
        <a:xfrm>
          <a:off x="42303" y="211565"/>
          <a:ext cx="705219" cy="7052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F1905-722D-46FE-9B49-948689848E94}">
      <dsp:nvSpPr>
        <dsp:cNvPr id="0" name=""/>
        <dsp:cNvSpPr/>
      </dsp:nvSpPr>
      <dsp:spPr>
        <a:xfrm>
          <a:off x="599991" y="1128351"/>
          <a:ext cx="3757345" cy="5641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781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width/height </a:t>
          </a:r>
          <a:r>
            <a:rPr lang="zh-CN" altLang="en-US" sz="20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表示图片大小</a:t>
          </a:r>
        </a:p>
      </dsp:txBody>
      <dsp:txXfrm>
        <a:off x="599991" y="1128351"/>
        <a:ext cx="3757345" cy="564175"/>
      </dsp:txXfrm>
    </dsp:sp>
    <dsp:sp modelId="{7DFA2DFB-581E-415D-9A23-0811CD64E7E8}">
      <dsp:nvSpPr>
        <dsp:cNvPr id="0" name=""/>
        <dsp:cNvSpPr/>
      </dsp:nvSpPr>
      <dsp:spPr>
        <a:xfrm>
          <a:off x="247381" y="1057829"/>
          <a:ext cx="705219" cy="7052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2C4D7-706E-45CE-8E27-0D18D62DD21E}">
      <dsp:nvSpPr>
        <dsp:cNvPr id="0" name=""/>
        <dsp:cNvSpPr/>
      </dsp:nvSpPr>
      <dsp:spPr>
        <a:xfrm>
          <a:off x="394913" y="1974615"/>
          <a:ext cx="3962423" cy="5641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781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alt </a:t>
          </a:r>
          <a:r>
            <a:rPr lang="zh-CN" altLang="en-US" sz="20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表示不能显示时的替换元素</a:t>
          </a:r>
        </a:p>
      </dsp:txBody>
      <dsp:txXfrm>
        <a:off x="394913" y="1974615"/>
        <a:ext cx="3962423" cy="564175"/>
      </dsp:txXfrm>
    </dsp:sp>
    <dsp:sp modelId="{2BAFBA8A-217E-4674-AD93-D5BFCAF5F011}">
      <dsp:nvSpPr>
        <dsp:cNvPr id="0" name=""/>
        <dsp:cNvSpPr/>
      </dsp:nvSpPr>
      <dsp:spPr>
        <a:xfrm>
          <a:off x="42303" y="1904093"/>
          <a:ext cx="705219" cy="7052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F52E5-33DF-432D-8564-02E07BC9345F}">
      <dsp:nvSpPr>
        <dsp:cNvPr id="0" name=""/>
        <dsp:cNvSpPr/>
      </dsp:nvSpPr>
      <dsp:spPr>
        <a:xfrm>
          <a:off x="-3084939" y="-474939"/>
          <a:ext cx="3679762" cy="3679762"/>
        </a:xfrm>
        <a:prstGeom prst="blockArc">
          <a:avLst>
            <a:gd name="adj1" fmla="val 18900000"/>
            <a:gd name="adj2" fmla="val 2700000"/>
            <a:gd name="adj3" fmla="val 587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60180-3CD3-4B1B-9B2E-1BF20F5F1D36}">
      <dsp:nvSpPr>
        <dsp:cNvPr id="0" name=""/>
        <dsp:cNvSpPr/>
      </dsp:nvSpPr>
      <dsp:spPr>
        <a:xfrm>
          <a:off x="382464" y="272988"/>
          <a:ext cx="4612883" cy="5459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36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preload </a:t>
          </a:r>
          <a:r>
            <a:rPr lang="zh-CN" altLang="en-US" sz="20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控制是否自动下载视频信息</a:t>
          </a:r>
        </a:p>
      </dsp:txBody>
      <dsp:txXfrm>
        <a:off x="382464" y="272988"/>
        <a:ext cx="4612883" cy="545976"/>
      </dsp:txXfrm>
    </dsp:sp>
    <dsp:sp modelId="{D3264C16-A3CD-4CBF-B9F0-3BEAB23873DE}">
      <dsp:nvSpPr>
        <dsp:cNvPr id="0" name=""/>
        <dsp:cNvSpPr/>
      </dsp:nvSpPr>
      <dsp:spPr>
        <a:xfrm>
          <a:off x="41229" y="204741"/>
          <a:ext cx="682470" cy="6824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F1905-722D-46FE-9B49-948689848E94}">
      <dsp:nvSpPr>
        <dsp:cNvPr id="0" name=""/>
        <dsp:cNvSpPr/>
      </dsp:nvSpPr>
      <dsp:spPr>
        <a:xfrm>
          <a:off x="580927" y="1091953"/>
          <a:ext cx="4414421" cy="5459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36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思源宋体 CN" panose="02020400000000000000" pitchFamily="18" charset="-122"/>
              <a:ea typeface="思源宋体 CN" panose="02020400000000000000" pitchFamily="18" charset="-122"/>
            </a:rPr>
            <a:t>autoplay</a:t>
          </a:r>
          <a:r>
            <a:rPr lang="en-US" altLang="zh-CN" sz="20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  </a:t>
          </a:r>
          <a:r>
            <a:rPr lang="zh-CN" altLang="en-US" sz="20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打开页面时自动播放</a:t>
          </a:r>
        </a:p>
      </dsp:txBody>
      <dsp:txXfrm>
        <a:off x="580927" y="1091953"/>
        <a:ext cx="4414421" cy="545976"/>
      </dsp:txXfrm>
    </dsp:sp>
    <dsp:sp modelId="{7DFA2DFB-581E-415D-9A23-0811CD64E7E8}">
      <dsp:nvSpPr>
        <dsp:cNvPr id="0" name=""/>
        <dsp:cNvSpPr/>
      </dsp:nvSpPr>
      <dsp:spPr>
        <a:xfrm>
          <a:off x="239691" y="1023706"/>
          <a:ext cx="682470" cy="6824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2C4D7-706E-45CE-8E27-0D18D62DD21E}">
      <dsp:nvSpPr>
        <dsp:cNvPr id="0" name=""/>
        <dsp:cNvSpPr/>
      </dsp:nvSpPr>
      <dsp:spPr>
        <a:xfrm>
          <a:off x="382464" y="1910918"/>
          <a:ext cx="4612883" cy="5459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36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poster  </a:t>
          </a:r>
          <a:r>
            <a:rPr lang="zh-CN" altLang="en-US" sz="2000" kern="1200" dirty="0">
              <a:latin typeface="思源宋体 CN" panose="02020400000000000000" pitchFamily="18" charset="-122"/>
              <a:ea typeface="思源宋体 CN" panose="02020400000000000000" pitchFamily="18" charset="-122"/>
            </a:rPr>
            <a:t>显示视频介绍画面</a:t>
          </a:r>
        </a:p>
      </dsp:txBody>
      <dsp:txXfrm>
        <a:off x="382464" y="1910918"/>
        <a:ext cx="4612883" cy="545976"/>
      </dsp:txXfrm>
    </dsp:sp>
    <dsp:sp modelId="{2BAFBA8A-217E-4674-AD93-D5BFCAF5F011}">
      <dsp:nvSpPr>
        <dsp:cNvPr id="0" name=""/>
        <dsp:cNvSpPr/>
      </dsp:nvSpPr>
      <dsp:spPr>
        <a:xfrm>
          <a:off x="41229" y="1842671"/>
          <a:ext cx="682470" cy="6824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15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1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63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0204"/>
            <a:ext cx="2857500" cy="651826"/>
          </a:xfrm>
        </p:spPr>
        <p:txBody>
          <a:bodyPr>
            <a:normAutofit/>
          </a:bodyPr>
          <a:lstStyle>
            <a:lvl1pPr algn="ctr"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C009E2-0D89-439E-83F2-64D3A0E255B3}"/>
              </a:ext>
            </a:extLst>
          </p:cNvPr>
          <p:cNvGrpSpPr/>
          <p:nvPr userDrawn="1"/>
        </p:nvGrpSpPr>
        <p:grpSpPr>
          <a:xfrm>
            <a:off x="0" y="1004878"/>
            <a:ext cx="2857500" cy="54302"/>
            <a:chOff x="0" y="1004878"/>
            <a:chExt cx="3886200" cy="5334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FED763C-4A98-491F-8C85-AF1EB41D466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04878"/>
              <a:ext cx="3886200" cy="0"/>
            </a:xfrm>
            <a:prstGeom prst="line">
              <a:avLst/>
            </a:prstGeom>
            <a:ln w="571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6A54216-4F11-4F3B-ACA3-B8128EEC5B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218"/>
              <a:ext cx="3886200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014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45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8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5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70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3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5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60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45171-5570-40F5-B3D5-D01B0494BAEA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75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4.svg"/><Relationship Id="rId9" Type="http://schemas.microsoft.com/office/2007/relationships/diagramDrawing" Target="../diagrams/drawin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.com.cn/html5/index.asp" TargetMode="External"/><Relationship Id="rId2" Type="http://schemas.openxmlformats.org/officeDocument/2006/relationships/hyperlink" Target="https://jinxuliang.com/course/CoursePortal/Details/5bcc53c0a664d71ad80786a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zh-CN/docs/learn/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D1BC7-B7C8-4759-AA7D-B804D32E7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32771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前端（</a:t>
            </a:r>
            <a:r>
              <a:rPr lang="en-US" altLang="zh-CN" dirty="0">
                <a:solidFill>
                  <a:srgbClr val="FF0000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）</a:t>
            </a:r>
            <a:br>
              <a:rPr lang="en-US" altLang="zh-CN" dirty="0"/>
            </a:br>
            <a:r>
              <a:rPr lang="en-US" altLang="zh-CN" dirty="0">
                <a:solidFill>
                  <a:schemeClr val="accent2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WEB</a:t>
            </a:r>
            <a:r>
              <a:rPr lang="zh-CN" altLang="en-US" dirty="0">
                <a:solidFill>
                  <a:schemeClr val="accent2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基础</a:t>
            </a:r>
            <a:r>
              <a:rPr lang="en-US" altLang="zh-CN" dirty="0">
                <a:solidFill>
                  <a:schemeClr val="accent2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&amp;HTML5</a:t>
            </a:r>
            <a:endParaRPr lang="zh-CN" altLang="en-US" dirty="0">
              <a:solidFill>
                <a:schemeClr val="accent2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7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5A0B3-A11F-4154-9108-ACCF3DA1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Tags-body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D1AA73E-BA1C-4A8A-BC24-495F41182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4202044"/>
              </p:ext>
            </p:extLst>
          </p:nvPr>
        </p:nvGraphicFramePr>
        <p:xfrm>
          <a:off x="754081" y="2284766"/>
          <a:ext cx="490099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9419131-FF0D-4C33-BAEC-1C7061392135}"/>
              </a:ext>
            </a:extLst>
          </p:cNvPr>
          <p:cNvCxnSpPr>
            <a:cxnSpLocks/>
          </p:cNvCxnSpPr>
          <p:nvPr/>
        </p:nvCxnSpPr>
        <p:spPr>
          <a:xfrm>
            <a:off x="754081" y="2002278"/>
            <a:ext cx="307219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4358432-961C-4CBE-9B34-678FCA392CF2}"/>
              </a:ext>
            </a:extLst>
          </p:cNvPr>
          <p:cNvSpPr txBox="1"/>
          <p:nvPr/>
        </p:nvSpPr>
        <p:spPr>
          <a:xfrm>
            <a:off x="694015" y="1540613"/>
            <a:ext cx="3275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Body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表示文档主要部分</a:t>
            </a:r>
          </a:p>
        </p:txBody>
      </p:sp>
    </p:spTree>
    <p:extLst>
      <p:ext uri="{BB962C8B-B14F-4D97-AF65-F5344CB8AC3E}">
        <p14:creationId xmlns:p14="http://schemas.microsoft.com/office/powerpoint/2010/main" val="3881246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5A0B3-A11F-4154-9108-ACCF3DA1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Tags-body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D1AA73E-BA1C-4A8A-BC24-495F41182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6467662"/>
              </p:ext>
            </p:extLst>
          </p:nvPr>
        </p:nvGraphicFramePr>
        <p:xfrm>
          <a:off x="694015" y="2089765"/>
          <a:ext cx="5628964" cy="4408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9419131-FF0D-4C33-BAEC-1C7061392135}"/>
              </a:ext>
            </a:extLst>
          </p:cNvPr>
          <p:cNvCxnSpPr>
            <a:cxnSpLocks/>
          </p:cNvCxnSpPr>
          <p:nvPr/>
        </p:nvCxnSpPr>
        <p:spPr>
          <a:xfrm>
            <a:off x="754081" y="2002278"/>
            <a:ext cx="307219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4358432-961C-4CBE-9B34-678FCA392CF2}"/>
              </a:ext>
            </a:extLst>
          </p:cNvPr>
          <p:cNvSpPr txBox="1"/>
          <p:nvPr/>
        </p:nvSpPr>
        <p:spPr>
          <a:xfrm>
            <a:off x="694015" y="1540613"/>
            <a:ext cx="3307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有些标签用来定义格式</a:t>
            </a:r>
          </a:p>
        </p:txBody>
      </p:sp>
    </p:spTree>
    <p:extLst>
      <p:ext uri="{BB962C8B-B14F-4D97-AF65-F5344CB8AC3E}">
        <p14:creationId xmlns:p14="http://schemas.microsoft.com/office/powerpoint/2010/main" val="1193001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5A0B3-A11F-4154-9108-ACCF3DA1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Tags-others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D1AA73E-BA1C-4A8A-BC24-495F41182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8623283"/>
              </p:ext>
            </p:extLst>
          </p:nvPr>
        </p:nvGraphicFramePr>
        <p:xfrm>
          <a:off x="631871" y="2851952"/>
          <a:ext cx="4392890" cy="3156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9419131-FF0D-4C33-BAEC-1C7061392135}"/>
              </a:ext>
            </a:extLst>
          </p:cNvPr>
          <p:cNvCxnSpPr>
            <a:cxnSpLocks/>
          </p:cNvCxnSpPr>
          <p:nvPr/>
        </p:nvCxnSpPr>
        <p:spPr>
          <a:xfrm>
            <a:off x="754081" y="2002278"/>
            <a:ext cx="307219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4358432-961C-4CBE-9B34-678FCA392CF2}"/>
              </a:ext>
            </a:extLst>
          </p:cNvPr>
          <p:cNvSpPr txBox="1"/>
          <p:nvPr/>
        </p:nvSpPr>
        <p:spPr>
          <a:xfrm>
            <a:off x="694015" y="1540613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有些标签不好归类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...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B4AAFA-AF87-4198-BFEA-5936B4D9EB1B}"/>
              </a:ext>
            </a:extLst>
          </p:cNvPr>
          <p:cNvSpPr txBox="1"/>
          <p:nvPr/>
        </p:nvSpPr>
        <p:spPr>
          <a:xfrm>
            <a:off x="5973116" y="4023862"/>
            <a:ext cx="2539013" cy="91940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这些元素自身同时也闭合自身</a:t>
            </a:r>
            <a:r>
              <a:rPr lang="en-US" altLang="zh-CN" sz="2400" dirty="0"/>
              <a:t>...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790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05279-4EBC-40CD-9D63-EE4911A3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Attribute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08672D-B983-4375-8C45-8AD9DD995E1F}"/>
              </a:ext>
            </a:extLst>
          </p:cNvPr>
          <p:cNvSpPr txBox="1"/>
          <p:nvPr/>
        </p:nvSpPr>
        <p:spPr>
          <a:xfrm>
            <a:off x="584260" y="1527912"/>
            <a:ext cx="7165945" cy="91940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有些时候我们除了规定元素的内容之外，还需要给出元素一些属性</a:t>
            </a:r>
            <a:r>
              <a:rPr lang="en-US" altLang="zh-CN" sz="2400" dirty="0">
                <a:latin typeface="+mn-ea"/>
              </a:rPr>
              <a:t>...</a:t>
            </a:r>
            <a:endParaRPr lang="zh-CN" altLang="en-US" sz="2400" dirty="0">
              <a:latin typeface="+mn-ea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51B6449-0F08-485F-9597-45D0F242793B}"/>
              </a:ext>
            </a:extLst>
          </p:cNvPr>
          <p:cNvSpPr/>
          <p:nvPr/>
        </p:nvSpPr>
        <p:spPr>
          <a:xfrm>
            <a:off x="584260" y="2837672"/>
            <a:ext cx="677418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形 6" descr="灯泡">
            <a:extLst>
              <a:ext uri="{FF2B5EF4-FFF2-40B4-BE49-F238E27FC236}">
                <a16:creationId xmlns:a16="http://schemas.microsoft.com/office/drawing/2014/main" id="{744078D5-62DC-4C46-9043-2E34F9389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260" y="2936728"/>
            <a:ext cx="594360" cy="5943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E2C887B-25BC-4584-8123-C5733B846193}"/>
              </a:ext>
            </a:extLst>
          </p:cNvPr>
          <p:cNvSpPr txBox="1"/>
          <p:nvPr/>
        </p:nvSpPr>
        <p:spPr>
          <a:xfrm>
            <a:off x="1277680" y="3033853"/>
            <a:ext cx="592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属性放在起始标签中，格式为</a:t>
            </a:r>
            <a:r>
              <a:rPr lang="en-US" altLang="zh-CN" sz="2000" dirty="0"/>
              <a:t>[</a:t>
            </a:r>
            <a:r>
              <a:rPr lang="en-US" altLang="zh-CN" sz="2000" dirty="0" err="1"/>
              <a:t>attr</a:t>
            </a:r>
            <a:r>
              <a:rPr lang="en-US" altLang="zh-CN" sz="2000" dirty="0"/>
              <a:t>] = “str”</a:t>
            </a:r>
            <a:endParaRPr lang="zh-CN" altLang="en-US" sz="20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0444D4E-C008-4857-A2BF-D0240ACE79E2}"/>
              </a:ext>
            </a:extLst>
          </p:cNvPr>
          <p:cNvSpPr/>
          <p:nvPr/>
        </p:nvSpPr>
        <p:spPr>
          <a:xfrm>
            <a:off x="584260" y="3939983"/>
            <a:ext cx="677418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形 12" descr="灯泡">
            <a:extLst>
              <a:ext uri="{FF2B5EF4-FFF2-40B4-BE49-F238E27FC236}">
                <a16:creationId xmlns:a16="http://schemas.microsoft.com/office/drawing/2014/main" id="{3CD4E1ED-4F46-4845-AF53-F3C597608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260" y="4039039"/>
            <a:ext cx="594360" cy="59436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602F383-9E09-4E27-8B26-105AA6A3214E}"/>
              </a:ext>
            </a:extLst>
          </p:cNvPr>
          <p:cNvSpPr txBox="1"/>
          <p:nvPr/>
        </p:nvSpPr>
        <p:spPr>
          <a:xfrm>
            <a:off x="1277680" y="4136164"/>
            <a:ext cx="592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style</a:t>
            </a:r>
            <a:r>
              <a:rPr lang="zh-CN" altLang="en-US" sz="2000" dirty="0"/>
              <a:t>属性规定样式，但是一般不建议使用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2D07232-5F95-46B2-982D-7DA590B0A987}"/>
              </a:ext>
            </a:extLst>
          </p:cNvPr>
          <p:cNvSpPr/>
          <p:nvPr/>
        </p:nvSpPr>
        <p:spPr>
          <a:xfrm>
            <a:off x="584260" y="5042294"/>
            <a:ext cx="677418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 descr="灯泡">
            <a:extLst>
              <a:ext uri="{FF2B5EF4-FFF2-40B4-BE49-F238E27FC236}">
                <a16:creationId xmlns:a16="http://schemas.microsoft.com/office/drawing/2014/main" id="{56F9E6DC-B5DA-4F77-A20A-DDDBEEB4E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260" y="5141350"/>
            <a:ext cx="594360" cy="59436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904ED49-C021-4B12-8336-735D100E1FE3}"/>
              </a:ext>
            </a:extLst>
          </p:cNvPr>
          <p:cNvSpPr txBox="1"/>
          <p:nvPr/>
        </p:nvSpPr>
        <p:spPr>
          <a:xfrm>
            <a:off x="1277680" y="5238475"/>
            <a:ext cx="592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id</a:t>
            </a:r>
            <a:r>
              <a:rPr lang="zh-CN" altLang="en-US" sz="2000" dirty="0"/>
              <a:t>和</a:t>
            </a:r>
            <a:r>
              <a:rPr lang="en-US" altLang="zh-CN" sz="2000" dirty="0"/>
              <a:t>class</a:t>
            </a:r>
            <a:r>
              <a:rPr lang="zh-CN" altLang="en-US" sz="2000" dirty="0"/>
              <a:t>属性起到标识的作用，我们将在</a:t>
            </a:r>
            <a:r>
              <a:rPr lang="en-US" altLang="zh-CN" sz="2000" dirty="0" err="1"/>
              <a:t>css</a:t>
            </a:r>
            <a:r>
              <a:rPr lang="zh-CN" altLang="en-US" sz="2000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245494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05279-4EBC-40CD-9D63-EE4911A3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Entities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08672D-B983-4375-8C45-8AD9DD995E1F}"/>
              </a:ext>
            </a:extLst>
          </p:cNvPr>
          <p:cNvSpPr txBox="1"/>
          <p:nvPr/>
        </p:nvSpPr>
        <p:spPr>
          <a:xfrm>
            <a:off x="584260" y="1527912"/>
            <a:ext cx="7165945" cy="51077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有些字符虽然键盘上没有，但是我们还是想打出来</a:t>
            </a:r>
            <a:r>
              <a:rPr lang="en-US" altLang="zh-CN" sz="2400" dirty="0">
                <a:latin typeface="+mn-ea"/>
              </a:rPr>
              <a:t>...</a:t>
            </a:r>
            <a:endParaRPr lang="zh-CN" altLang="en-US" sz="2400" dirty="0">
              <a:latin typeface="+mn-ea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51B6449-0F08-485F-9597-45D0F242793B}"/>
              </a:ext>
            </a:extLst>
          </p:cNvPr>
          <p:cNvSpPr/>
          <p:nvPr/>
        </p:nvSpPr>
        <p:spPr>
          <a:xfrm>
            <a:off x="584260" y="2410952"/>
            <a:ext cx="677418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形 6" descr="灯泡">
            <a:extLst>
              <a:ext uri="{FF2B5EF4-FFF2-40B4-BE49-F238E27FC236}">
                <a16:creationId xmlns:a16="http://schemas.microsoft.com/office/drawing/2014/main" id="{744078D5-62DC-4C46-9043-2E34F9389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260" y="2510008"/>
            <a:ext cx="594360" cy="5943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E2C887B-25BC-4584-8123-C5733B846193}"/>
              </a:ext>
            </a:extLst>
          </p:cNvPr>
          <p:cNvSpPr txBox="1"/>
          <p:nvPr/>
        </p:nvSpPr>
        <p:spPr>
          <a:xfrm>
            <a:off x="1277680" y="2607133"/>
            <a:ext cx="592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实体字符以</a:t>
            </a:r>
            <a:r>
              <a:rPr lang="en-US" altLang="zh-CN" sz="2000" dirty="0"/>
              <a:t>&amp;</a:t>
            </a:r>
            <a:r>
              <a:rPr lang="zh-CN" altLang="en-US" sz="2000" dirty="0"/>
              <a:t>开头，</a:t>
            </a:r>
            <a:r>
              <a:rPr lang="en-US" altLang="zh-CN" sz="2000" dirty="0"/>
              <a:t>;</a:t>
            </a:r>
            <a:r>
              <a:rPr lang="zh-CN" altLang="en-US" sz="2000" dirty="0"/>
              <a:t>结尾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7CF13F-56A5-4F0C-BE59-488E1E366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84" y="3919970"/>
            <a:ext cx="3955116" cy="221891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91CDD1D-8704-41F9-9EF7-E2C25983EAC3}"/>
              </a:ext>
            </a:extLst>
          </p:cNvPr>
          <p:cNvSpPr txBox="1"/>
          <p:nvPr/>
        </p:nvSpPr>
        <p:spPr>
          <a:xfrm>
            <a:off x="6448661" y="6313429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trike="sngStrike" dirty="0">
                <a:latin typeface="幼圆" panose="02010509060101010101" pitchFamily="49" charset="-122"/>
                <a:ea typeface="幼圆" panose="02010509060101010101" pitchFamily="49" charset="-122"/>
              </a:rPr>
              <a:t>白嫖金老师课件</a:t>
            </a:r>
            <a:r>
              <a:rPr lang="en-US" altLang="zh-CN" strike="sngStrike" dirty="0">
                <a:latin typeface="幼圆" panose="02010509060101010101" pitchFamily="49" charset="-122"/>
                <a:ea typeface="幼圆" panose="02010509060101010101" pitchFamily="49" charset="-122"/>
              </a:rPr>
              <a:t>(1/1)</a:t>
            </a:r>
            <a:endParaRPr lang="zh-CN" altLang="en-US" strike="sngStrike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5844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CF395-8438-4CA4-B7EC-821B6B89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B23BA4-BB94-41A5-9FDC-7A612CF9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5" y="2406313"/>
            <a:ext cx="8345010" cy="349896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8B4CEE1-07BB-4E25-AEB6-BA7780A4F725}"/>
              </a:ext>
            </a:extLst>
          </p:cNvPr>
          <p:cNvSpPr txBox="1"/>
          <p:nvPr/>
        </p:nvSpPr>
        <p:spPr>
          <a:xfrm>
            <a:off x="989028" y="1732098"/>
            <a:ext cx="4142266" cy="51077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常见的</a:t>
            </a:r>
            <a:r>
              <a:rPr lang="en-US" altLang="zh-CN" sz="2400" dirty="0">
                <a:latin typeface="+mn-ea"/>
              </a:rPr>
              <a:t>URL</a:t>
            </a:r>
            <a:r>
              <a:rPr lang="zh-CN" altLang="en-US" sz="2400" dirty="0">
                <a:latin typeface="+mn-ea"/>
              </a:rPr>
              <a:t>是这样的格式</a:t>
            </a:r>
            <a:r>
              <a:rPr lang="en-US" altLang="zh-CN" sz="2400" dirty="0">
                <a:latin typeface="+mn-ea"/>
              </a:rPr>
              <a:t>...</a:t>
            </a:r>
            <a:endParaRPr lang="zh-CN" altLang="en-US" sz="2400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88067C-1696-4109-AEFF-772DDCF39D62}"/>
              </a:ext>
            </a:extLst>
          </p:cNvPr>
          <p:cNvSpPr txBox="1"/>
          <p:nvPr/>
        </p:nvSpPr>
        <p:spPr>
          <a:xfrm>
            <a:off x="6479141" y="6214369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trike="sngStrike" dirty="0">
                <a:latin typeface="幼圆" panose="02010509060101010101" pitchFamily="49" charset="-122"/>
                <a:ea typeface="幼圆" panose="02010509060101010101" pitchFamily="49" charset="-122"/>
              </a:rPr>
              <a:t>白嫖金老师课件</a:t>
            </a:r>
            <a:r>
              <a:rPr lang="en-US" altLang="zh-CN" strike="sngStrike" dirty="0">
                <a:latin typeface="幼圆" panose="02010509060101010101" pitchFamily="49" charset="-122"/>
                <a:ea typeface="幼圆" panose="02010509060101010101" pitchFamily="49" charset="-122"/>
              </a:rPr>
              <a:t>(1/1)</a:t>
            </a:r>
            <a:endParaRPr lang="zh-CN" altLang="en-US" strike="sngStrike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4248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E96DB-AA05-4CEC-92D1-C6E17D5E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919FBBF-A8BD-4B95-85E1-45E50660EB23}"/>
              </a:ext>
            </a:extLst>
          </p:cNvPr>
          <p:cNvSpPr/>
          <p:nvPr/>
        </p:nvSpPr>
        <p:spPr>
          <a:xfrm>
            <a:off x="584260" y="2837672"/>
            <a:ext cx="677418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形 4" descr="灯泡">
            <a:extLst>
              <a:ext uri="{FF2B5EF4-FFF2-40B4-BE49-F238E27FC236}">
                <a16:creationId xmlns:a16="http://schemas.microsoft.com/office/drawing/2014/main" id="{9EC71BF4-7ACE-4ADA-A604-7953CEFD5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260" y="2936728"/>
            <a:ext cx="594360" cy="5943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902FD7D-881C-4883-8BF2-400F34B95735}"/>
              </a:ext>
            </a:extLst>
          </p:cNvPr>
          <p:cNvSpPr txBox="1"/>
          <p:nvPr/>
        </p:nvSpPr>
        <p:spPr>
          <a:xfrm>
            <a:off x="1277680" y="3033853"/>
            <a:ext cx="592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我们一般使用相对</a:t>
            </a:r>
            <a:r>
              <a:rPr lang="en-US" altLang="zh-CN" sz="2000" dirty="0"/>
              <a:t>URL</a:t>
            </a:r>
            <a:r>
              <a:rPr lang="zh-CN" altLang="en-US" sz="2000" dirty="0"/>
              <a:t>来定位资源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FE7234F-781B-44B5-98CD-BD96C606B6A2}"/>
              </a:ext>
            </a:extLst>
          </p:cNvPr>
          <p:cNvSpPr/>
          <p:nvPr/>
        </p:nvSpPr>
        <p:spPr>
          <a:xfrm>
            <a:off x="584260" y="3939983"/>
            <a:ext cx="677418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形 7" descr="灯泡">
            <a:extLst>
              <a:ext uri="{FF2B5EF4-FFF2-40B4-BE49-F238E27FC236}">
                <a16:creationId xmlns:a16="http://schemas.microsoft.com/office/drawing/2014/main" id="{BD2C70A8-F9B4-4A58-8241-2FA6D5D7F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260" y="4039039"/>
            <a:ext cx="594360" cy="5943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6522169-8A81-4689-BF95-34B110D14F6F}"/>
              </a:ext>
            </a:extLst>
          </p:cNvPr>
          <p:cNvSpPr txBox="1"/>
          <p:nvPr/>
        </p:nvSpPr>
        <p:spPr>
          <a:xfrm>
            <a:off x="1277680" y="4136164"/>
            <a:ext cx="592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.</a:t>
            </a:r>
            <a:r>
              <a:rPr lang="zh-CN" altLang="en-US" sz="2000" dirty="0"/>
              <a:t>表示当前目录，</a:t>
            </a:r>
            <a:r>
              <a:rPr lang="en-US" altLang="zh-CN" sz="2000" dirty="0"/>
              <a:t>..</a:t>
            </a:r>
            <a:r>
              <a:rPr lang="zh-CN" altLang="en-US" sz="2000" dirty="0"/>
              <a:t>表示上一级目录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EB782D9-3B1E-49BD-8412-360197807775}"/>
              </a:ext>
            </a:extLst>
          </p:cNvPr>
          <p:cNvSpPr/>
          <p:nvPr/>
        </p:nvSpPr>
        <p:spPr>
          <a:xfrm>
            <a:off x="584260" y="5042294"/>
            <a:ext cx="677418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 descr="灯泡">
            <a:extLst>
              <a:ext uri="{FF2B5EF4-FFF2-40B4-BE49-F238E27FC236}">
                <a16:creationId xmlns:a16="http://schemas.microsoft.com/office/drawing/2014/main" id="{C00758D8-8659-4E79-AA47-328FE9831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260" y="5141350"/>
            <a:ext cx="594360" cy="59436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EDAF909-6591-4868-94F2-16E2E73807E9}"/>
              </a:ext>
            </a:extLst>
          </p:cNvPr>
          <p:cNvSpPr txBox="1"/>
          <p:nvPr/>
        </p:nvSpPr>
        <p:spPr>
          <a:xfrm>
            <a:off x="1277680" y="5238475"/>
            <a:ext cx="592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/</a:t>
            </a:r>
            <a:r>
              <a:rPr lang="zh-CN" altLang="en-US" sz="2000" dirty="0"/>
              <a:t>表示从网站的根目录开始，是很常用的一种定位符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689144-6C1D-46C6-965D-0258BD34C3B1}"/>
              </a:ext>
            </a:extLst>
          </p:cNvPr>
          <p:cNvSpPr txBox="1"/>
          <p:nvPr/>
        </p:nvSpPr>
        <p:spPr>
          <a:xfrm>
            <a:off x="584260" y="1815706"/>
            <a:ext cx="7165945" cy="51077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那么如何在网站内访问到网站内的资源呢？</a:t>
            </a:r>
          </a:p>
        </p:txBody>
      </p:sp>
    </p:spTree>
    <p:extLst>
      <p:ext uri="{BB962C8B-B14F-4D97-AF65-F5344CB8AC3E}">
        <p14:creationId xmlns:p14="http://schemas.microsoft.com/office/powerpoint/2010/main" val="245851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05279-4EBC-40CD-9D63-EE4911A3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Picture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EAFF05F-B4E5-4C4B-9808-11CD42F8F4C6}"/>
              </a:ext>
            </a:extLst>
          </p:cNvPr>
          <p:cNvCxnSpPr>
            <a:cxnSpLocks/>
          </p:cNvCxnSpPr>
          <p:nvPr/>
        </p:nvCxnSpPr>
        <p:spPr>
          <a:xfrm>
            <a:off x="754081" y="2002278"/>
            <a:ext cx="408424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5FD547CB-086B-471E-82B8-D47779D850DB}"/>
              </a:ext>
            </a:extLst>
          </p:cNvPr>
          <p:cNvSpPr txBox="1"/>
          <p:nvPr/>
        </p:nvSpPr>
        <p:spPr>
          <a:xfrm>
            <a:off x="695690" y="1540613"/>
            <a:ext cx="432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img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标签可以用来插入一张图片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8DDCEE-3B15-4383-9575-81D1A637C9D4}"/>
              </a:ext>
            </a:extLst>
          </p:cNvPr>
          <p:cNvSpPr/>
          <p:nvPr/>
        </p:nvSpPr>
        <p:spPr>
          <a:xfrm>
            <a:off x="754081" y="2423604"/>
            <a:ext cx="6951736" cy="10053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Light" panose="020B0809050000020004" pitchFamily="49" charset="0"/>
                <a:ea typeface="Fira Code Light" panose="020B0809050000020004" pitchFamily="49" charset="0"/>
              </a:rPr>
              <a:t>&lt;</a:t>
            </a:r>
            <a:r>
              <a:rPr lang="en-US" altLang="zh-CN" dirty="0" err="1">
                <a:latin typeface="Fira Code Light" panose="020B0809050000020004" pitchFamily="49" charset="0"/>
                <a:ea typeface="Fira Code Light" panose="020B0809050000020004" pitchFamily="49" charset="0"/>
              </a:rPr>
              <a:t>img</a:t>
            </a:r>
            <a:r>
              <a:rPr lang="en-US" altLang="zh-CN" dirty="0">
                <a:latin typeface="Fira Code Light" panose="020B0809050000020004" pitchFamily="49" charset="0"/>
                <a:ea typeface="Fira Code Light" panose="020B0809050000020004" pitchFamily="49" charset="0"/>
              </a:rPr>
              <a:t> </a:t>
            </a:r>
            <a:r>
              <a:rPr lang="en-US" altLang="zh-CN" dirty="0" err="1">
                <a:latin typeface="Fira Code Light" panose="020B0809050000020004" pitchFamily="49" charset="0"/>
                <a:ea typeface="Fira Code Light" panose="020B0809050000020004" pitchFamily="49" charset="0"/>
              </a:rPr>
              <a:t>src</a:t>
            </a:r>
            <a:r>
              <a:rPr lang="en-US" altLang="zh-CN" dirty="0">
                <a:latin typeface="Fira Code Light" panose="020B0809050000020004" pitchFamily="49" charset="0"/>
                <a:ea typeface="Fira Code Light" panose="020B0809050000020004" pitchFamily="49" charset="0"/>
              </a:rPr>
              <a:t> = “</a:t>
            </a:r>
            <a:r>
              <a:rPr lang="en-US" altLang="zh-CN" dirty="0" err="1">
                <a:latin typeface="Fira Code Light" panose="020B0809050000020004" pitchFamily="49" charset="0"/>
                <a:ea typeface="Fira Code Light" panose="020B0809050000020004" pitchFamily="49" charset="0"/>
              </a:rPr>
              <a:t>src</a:t>
            </a:r>
            <a:r>
              <a:rPr lang="en-US" altLang="zh-CN" dirty="0">
                <a:latin typeface="Fira Code Light" panose="020B0809050000020004" pitchFamily="49" charset="0"/>
                <a:ea typeface="Fira Code Light" panose="020B0809050000020004" pitchFamily="49" charset="0"/>
              </a:rPr>
              <a:t>/qwq.png” width = “300px” height = “200px” alt = “</a:t>
            </a:r>
            <a:r>
              <a:rPr lang="en-US" altLang="zh-CN" dirty="0" err="1">
                <a:latin typeface="Fira Code Light" panose="020B0809050000020004" pitchFamily="49" charset="0"/>
                <a:ea typeface="Fira Code Light" panose="020B0809050000020004" pitchFamily="49" charset="0"/>
              </a:rPr>
              <a:t>qaq</a:t>
            </a:r>
            <a:r>
              <a:rPr lang="en-US" altLang="zh-CN" dirty="0">
                <a:latin typeface="Fira Code Light" panose="020B0809050000020004" pitchFamily="49" charset="0"/>
                <a:ea typeface="Fira Code Light" panose="020B0809050000020004" pitchFamily="49" charset="0"/>
              </a:rPr>
              <a:t>”/&gt;</a:t>
            </a:r>
            <a:endParaRPr lang="zh-CN" altLang="en-US" dirty="0">
              <a:latin typeface="Fira Code Light" panose="020B0809050000020004" pitchFamily="49" charset="0"/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14FA6ACC-5213-4518-A8D7-4D5C3855CD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6056075"/>
              </p:ext>
            </p:extLst>
          </p:nvPr>
        </p:nvGraphicFramePr>
        <p:xfrm>
          <a:off x="844935" y="3562166"/>
          <a:ext cx="4392890" cy="282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4870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05279-4EBC-40CD-9D63-EE4911A3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Media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5AB451-6CC5-4D0E-9FB7-E193AE79E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48" y="1262541"/>
            <a:ext cx="7306365" cy="1625779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5241B96C-B115-4FD1-899D-0C61B33CF114}"/>
              </a:ext>
            </a:extLst>
          </p:cNvPr>
          <p:cNvSpPr/>
          <p:nvPr/>
        </p:nvSpPr>
        <p:spPr>
          <a:xfrm>
            <a:off x="798948" y="3051067"/>
            <a:ext cx="7226466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形 4" descr="灯泡">
            <a:extLst>
              <a:ext uri="{FF2B5EF4-FFF2-40B4-BE49-F238E27FC236}">
                <a16:creationId xmlns:a16="http://schemas.microsoft.com/office/drawing/2014/main" id="{5CA2700B-2FD4-4430-8EA8-21AA41FE6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948" y="3150123"/>
            <a:ext cx="594360" cy="5943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E04DCB5-A8CC-4FED-BB7B-2F016998FEC9}"/>
              </a:ext>
            </a:extLst>
          </p:cNvPr>
          <p:cNvSpPr txBox="1"/>
          <p:nvPr/>
        </p:nvSpPr>
        <p:spPr>
          <a:xfrm>
            <a:off x="1393308" y="3228945"/>
            <a:ext cx="655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不同浏览器支持的格式不同，可以指定多种形式视频链接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50EDE7FC-1B8A-4251-921D-2D9835AD95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7326777"/>
              </p:ext>
            </p:extLst>
          </p:nvPr>
        </p:nvGraphicFramePr>
        <p:xfrm>
          <a:off x="3075849" y="4128117"/>
          <a:ext cx="5029464" cy="2729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58F9C7B-E4A9-4C01-93EB-6651938F4055}"/>
              </a:ext>
            </a:extLst>
          </p:cNvPr>
          <p:cNvSpPr txBox="1"/>
          <p:nvPr/>
        </p:nvSpPr>
        <p:spPr>
          <a:xfrm>
            <a:off x="798948" y="4200396"/>
            <a:ext cx="2032987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这里列出一些常见的属性</a:t>
            </a:r>
            <a:r>
              <a:rPr lang="en-US" altLang="zh-CN" dirty="0"/>
              <a:t>...</a:t>
            </a:r>
          </a:p>
          <a:p>
            <a:r>
              <a:rPr lang="zh-CN" altLang="en-US" dirty="0"/>
              <a:t>有关这些页面元素的详细介绍，可以参见 </a:t>
            </a:r>
            <a:r>
              <a:rPr lang="en-US" altLang="zh-CN" dirty="0"/>
              <a:t>https://jinxuliang.com/course/WebPage/002/3_ContentTag/PPT.pdf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151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05279-4EBC-40CD-9D63-EE4911A3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D7C48CA-E28E-48A0-A203-D3DE7A0EFED2}"/>
              </a:ext>
            </a:extLst>
          </p:cNvPr>
          <p:cNvCxnSpPr>
            <a:cxnSpLocks/>
          </p:cNvCxnSpPr>
          <p:nvPr/>
        </p:nvCxnSpPr>
        <p:spPr>
          <a:xfrm>
            <a:off x="754081" y="2002278"/>
            <a:ext cx="227320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6CE4E826-A7CE-4251-9AFE-652787CDAA31}"/>
              </a:ext>
            </a:extLst>
          </p:cNvPr>
          <p:cNvSpPr txBox="1"/>
          <p:nvPr/>
        </p:nvSpPr>
        <p:spPr>
          <a:xfrm>
            <a:off x="658615" y="1540613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标签表示超链接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C34868-F78C-4381-B79D-411419E67BEC}"/>
              </a:ext>
            </a:extLst>
          </p:cNvPr>
          <p:cNvSpPr/>
          <p:nvPr/>
        </p:nvSpPr>
        <p:spPr>
          <a:xfrm>
            <a:off x="754081" y="2272684"/>
            <a:ext cx="6951736" cy="46166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Light" panose="020B0809050000020004" pitchFamily="49" charset="0"/>
                <a:ea typeface="Fira Code Light" panose="020B0809050000020004" pitchFamily="49" charset="0"/>
              </a:rPr>
              <a:t>&lt;a</a:t>
            </a:r>
            <a:r>
              <a:rPr lang="zh-CN" altLang="en-US" dirty="0">
                <a:latin typeface="Fira Code Light" panose="020B0809050000020004" pitchFamily="49" charset="0"/>
                <a:ea typeface="Fira Code Light" panose="020B0809050000020004" pitchFamily="49" charset="0"/>
              </a:rPr>
              <a:t> </a:t>
            </a:r>
            <a:r>
              <a:rPr lang="en-US" altLang="zh-CN" dirty="0" err="1">
                <a:latin typeface="Fira Code Light" panose="020B0809050000020004" pitchFamily="49" charset="0"/>
                <a:ea typeface="Fira Code Light" panose="020B0809050000020004" pitchFamily="49" charset="0"/>
              </a:rPr>
              <a:t>href</a:t>
            </a:r>
            <a:r>
              <a:rPr lang="en-US" altLang="zh-CN" dirty="0">
                <a:latin typeface="Fira Code Light" panose="020B0809050000020004" pitchFamily="49" charset="0"/>
                <a:ea typeface="Fira Code Light" panose="020B0809050000020004" pitchFamily="49" charset="0"/>
              </a:rPr>
              <a:t>=“my1.html” target=“_blank”&gt;</a:t>
            </a:r>
            <a:r>
              <a:rPr lang="en-US" altLang="zh-CN" dirty="0" err="1">
                <a:latin typeface="Fira Code Light" panose="020B0809050000020004" pitchFamily="49" charset="0"/>
                <a:ea typeface="Fira Code Light" panose="020B0809050000020004" pitchFamily="49" charset="0"/>
              </a:rPr>
              <a:t>qwq</a:t>
            </a:r>
            <a:r>
              <a:rPr lang="en-US" altLang="zh-CN" dirty="0">
                <a:latin typeface="Fira Code Light" panose="020B0809050000020004" pitchFamily="49" charset="0"/>
                <a:ea typeface="Fira Code Light" panose="020B0809050000020004" pitchFamily="49" charset="0"/>
              </a:rPr>
              <a:t>&lt;/a&gt;</a:t>
            </a:r>
            <a:endParaRPr lang="zh-CN" altLang="en-US" dirty="0">
              <a:latin typeface="Fira Code Light" panose="020B08090500000200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ED3504-F357-40DA-9624-9DBEE5DB5280}"/>
              </a:ext>
            </a:extLst>
          </p:cNvPr>
          <p:cNvSpPr/>
          <p:nvPr/>
        </p:nvSpPr>
        <p:spPr>
          <a:xfrm>
            <a:off x="754081" y="3004753"/>
            <a:ext cx="677418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形 8" descr="灯泡">
            <a:extLst>
              <a:ext uri="{FF2B5EF4-FFF2-40B4-BE49-F238E27FC236}">
                <a16:creationId xmlns:a16="http://schemas.microsoft.com/office/drawing/2014/main" id="{158E53B4-3A9B-43D7-89FC-79A53A4D4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081" y="3103809"/>
            <a:ext cx="594360" cy="5943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CA938DF-03AE-47DE-AC99-9106A3755AAD}"/>
              </a:ext>
            </a:extLst>
          </p:cNvPr>
          <p:cNvSpPr txBox="1"/>
          <p:nvPr/>
        </p:nvSpPr>
        <p:spPr>
          <a:xfrm>
            <a:off x="1348441" y="3047046"/>
            <a:ext cx="5928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这是最常见的超链接，</a:t>
            </a:r>
            <a:r>
              <a:rPr lang="en-US" altLang="zh-CN" sz="2000" dirty="0" err="1"/>
              <a:t>href</a:t>
            </a:r>
            <a:r>
              <a:rPr lang="zh-CN" altLang="en-US" sz="2000" dirty="0"/>
              <a:t>指向链接地址，</a:t>
            </a:r>
            <a:r>
              <a:rPr lang="en-US" altLang="zh-CN" sz="2000" dirty="0"/>
              <a:t>target</a:t>
            </a:r>
            <a:r>
              <a:rPr lang="zh-CN" altLang="en-US" sz="2000" dirty="0"/>
              <a:t>表示打开链接的窗口。</a:t>
            </a:r>
            <a:r>
              <a:rPr lang="en-US" altLang="zh-CN" sz="2000" dirty="0"/>
              <a:t>_blank</a:t>
            </a:r>
            <a:r>
              <a:rPr lang="zh-CN" altLang="en-US" sz="2000" dirty="0"/>
              <a:t>表示一个新窗口。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BAE6043-9C44-4CF7-BCD1-29235A832777}"/>
              </a:ext>
            </a:extLst>
          </p:cNvPr>
          <p:cNvSpPr/>
          <p:nvPr/>
        </p:nvSpPr>
        <p:spPr>
          <a:xfrm>
            <a:off x="754081" y="4123652"/>
            <a:ext cx="6951736" cy="70579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Light" panose="020B0809050000020004" pitchFamily="49" charset="0"/>
                <a:ea typeface="Fira Code Light" panose="020B0809050000020004" pitchFamily="49" charset="0"/>
              </a:rPr>
              <a:t>&lt;a name=“qwq1”&gt;</a:t>
            </a:r>
            <a:r>
              <a:rPr lang="en-US" altLang="zh-CN" dirty="0" err="1">
                <a:latin typeface="Fira Code Light" panose="020B0809050000020004" pitchFamily="49" charset="0"/>
                <a:ea typeface="Fira Code Light" panose="020B0809050000020004" pitchFamily="49" charset="0"/>
              </a:rPr>
              <a:t>qwq</a:t>
            </a:r>
            <a:r>
              <a:rPr lang="en-US" altLang="zh-CN" dirty="0">
                <a:latin typeface="Fira Code Light" panose="020B0809050000020004" pitchFamily="49" charset="0"/>
                <a:ea typeface="Fira Code Light" panose="020B0809050000020004" pitchFamily="49" charset="0"/>
              </a:rPr>
              <a:t>&lt;/a&gt;</a:t>
            </a:r>
          </a:p>
          <a:p>
            <a:pPr algn="ctr"/>
            <a:r>
              <a:rPr lang="en-US" altLang="zh-CN" dirty="0">
                <a:latin typeface="Fira Code Light" panose="020B0809050000020004" pitchFamily="49" charset="0"/>
                <a:ea typeface="Fira Code Light" panose="020B0809050000020004" pitchFamily="49" charset="0"/>
              </a:rPr>
              <a:t>&lt;a </a:t>
            </a:r>
            <a:r>
              <a:rPr lang="en-US" altLang="zh-CN" dirty="0" err="1">
                <a:latin typeface="Fira Code Light" panose="020B0809050000020004" pitchFamily="49" charset="0"/>
                <a:ea typeface="Fira Code Light" panose="020B0809050000020004" pitchFamily="49" charset="0"/>
              </a:rPr>
              <a:t>href</a:t>
            </a:r>
            <a:r>
              <a:rPr lang="en-US" altLang="zh-CN" dirty="0">
                <a:latin typeface="Fira Code Light" panose="020B0809050000020004" pitchFamily="49" charset="0"/>
                <a:ea typeface="Fira Code Light" panose="020B0809050000020004" pitchFamily="49" charset="0"/>
              </a:rPr>
              <a:t>=“#qwq1”&gt; </a:t>
            </a:r>
            <a:r>
              <a:rPr lang="en-US" altLang="zh-CN" dirty="0" err="1">
                <a:latin typeface="Fira Code Light" panose="020B0809050000020004" pitchFamily="49" charset="0"/>
                <a:ea typeface="Fira Code Light" panose="020B0809050000020004" pitchFamily="49" charset="0"/>
              </a:rPr>
              <a:t>qwq</a:t>
            </a:r>
            <a:r>
              <a:rPr lang="en-US" altLang="zh-CN" dirty="0">
                <a:latin typeface="Fira Code Light" panose="020B0809050000020004" pitchFamily="49" charset="0"/>
                <a:ea typeface="Fira Code Light" panose="020B0809050000020004" pitchFamily="49" charset="0"/>
              </a:rPr>
              <a:t>~</a:t>
            </a:r>
            <a:r>
              <a:rPr lang="zh-CN" altLang="en-US" dirty="0">
                <a:latin typeface="Fira Code Light" panose="020B0809050000020004" pitchFamily="49" charset="0"/>
                <a:ea typeface="Fira Code Light" panose="020B0809050000020004" pitchFamily="49" charset="0"/>
              </a:rPr>
              <a:t> </a:t>
            </a:r>
            <a:r>
              <a:rPr lang="en-US" altLang="zh-CN" dirty="0">
                <a:latin typeface="Fira Code Light" panose="020B0809050000020004" pitchFamily="49" charset="0"/>
                <a:ea typeface="Fira Code Light" panose="020B0809050000020004" pitchFamily="49" charset="0"/>
              </a:rPr>
              <a:t>&lt;/a&gt;</a:t>
            </a:r>
            <a:endParaRPr lang="zh-CN" altLang="en-US" dirty="0">
              <a:latin typeface="Fira Code Light" panose="020B08090500000200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6F0688C-12F9-4BE0-8E9F-203DD1AC68ED}"/>
              </a:ext>
            </a:extLst>
          </p:cNvPr>
          <p:cNvSpPr/>
          <p:nvPr/>
        </p:nvSpPr>
        <p:spPr>
          <a:xfrm>
            <a:off x="754081" y="5045180"/>
            <a:ext cx="6774180" cy="10579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形 12" descr="灯泡">
            <a:extLst>
              <a:ext uri="{FF2B5EF4-FFF2-40B4-BE49-F238E27FC236}">
                <a16:creationId xmlns:a16="http://schemas.microsoft.com/office/drawing/2014/main" id="{7B4C4B66-544E-4858-AD7F-1C8C90263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081" y="5276978"/>
            <a:ext cx="594360" cy="59436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156D7CA-168D-4B20-8367-8DB0F8539CB7}"/>
              </a:ext>
            </a:extLst>
          </p:cNvPr>
          <p:cNvSpPr txBox="1"/>
          <p:nvPr/>
        </p:nvSpPr>
        <p:spPr>
          <a:xfrm>
            <a:off x="1348441" y="5087473"/>
            <a:ext cx="5928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可以用</a:t>
            </a:r>
            <a:r>
              <a:rPr lang="en-US" altLang="zh-CN" sz="2000" dirty="0"/>
              <a:t>a</a:t>
            </a:r>
            <a:r>
              <a:rPr lang="zh-CN" altLang="en-US" sz="2000" dirty="0"/>
              <a:t>标签定位锚点。如果在某个地方定义了一个超链接的</a:t>
            </a:r>
            <a:r>
              <a:rPr lang="en-US" altLang="zh-CN" sz="2000" dirty="0"/>
              <a:t>name</a:t>
            </a:r>
            <a:r>
              <a:rPr lang="zh-CN" altLang="en-US" sz="2000" dirty="0"/>
              <a:t>或者</a:t>
            </a:r>
            <a:r>
              <a:rPr lang="en-US" altLang="zh-CN" sz="2000" dirty="0"/>
              <a:t>id</a:t>
            </a:r>
            <a:r>
              <a:rPr lang="zh-CN" altLang="en-US" sz="2000" dirty="0"/>
              <a:t>，那么在另一个超链接的</a:t>
            </a:r>
            <a:r>
              <a:rPr lang="en-US" altLang="zh-CN" sz="2000" dirty="0" err="1"/>
              <a:t>href</a:t>
            </a:r>
            <a:r>
              <a:rPr lang="zh-CN" altLang="en-US" sz="2000" dirty="0"/>
              <a:t>加上</a:t>
            </a:r>
            <a:r>
              <a:rPr lang="en-US" altLang="zh-CN" sz="2000" dirty="0"/>
              <a:t>#</a:t>
            </a:r>
            <a:r>
              <a:rPr lang="zh-CN" altLang="en-US" sz="2000" dirty="0"/>
              <a:t>就可以实现跳转。</a:t>
            </a:r>
          </a:p>
        </p:txBody>
      </p:sp>
    </p:spTree>
    <p:extLst>
      <p:ext uri="{BB962C8B-B14F-4D97-AF65-F5344CB8AC3E}">
        <p14:creationId xmlns:p14="http://schemas.microsoft.com/office/powerpoint/2010/main" val="131525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2763063-9FE2-4C74-81C3-7F26AB74271D}"/>
              </a:ext>
            </a:extLst>
          </p:cNvPr>
          <p:cNvGrpSpPr/>
          <p:nvPr/>
        </p:nvGrpSpPr>
        <p:grpSpPr>
          <a:xfrm>
            <a:off x="0" y="1004878"/>
            <a:ext cx="2857500" cy="54302"/>
            <a:chOff x="0" y="1004878"/>
            <a:chExt cx="3886200" cy="5334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F9F9B29-8165-4AF6-A83D-C806D0CFDDD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04878"/>
              <a:ext cx="3886200" cy="0"/>
            </a:xfrm>
            <a:prstGeom prst="line">
              <a:avLst/>
            </a:prstGeom>
            <a:ln w="571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68A9E48-981C-42EF-BDE6-03B9A607159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218"/>
              <a:ext cx="3886200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C96C0EC-9DAC-42ED-AD0C-2F7CF4E24B53}"/>
              </a:ext>
            </a:extLst>
          </p:cNvPr>
          <p:cNvSpPr txBox="1"/>
          <p:nvPr/>
        </p:nvSpPr>
        <p:spPr>
          <a:xfrm>
            <a:off x="0" y="327182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   Reference</a:t>
            </a:r>
            <a:endParaRPr lang="zh-CN" altLang="en-US" sz="3600" dirty="0"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3267F37-863E-44CF-A189-020F54AF9BDC}"/>
              </a:ext>
            </a:extLst>
          </p:cNvPr>
          <p:cNvSpPr/>
          <p:nvPr/>
        </p:nvSpPr>
        <p:spPr>
          <a:xfrm>
            <a:off x="769620" y="2225040"/>
            <a:ext cx="5295900" cy="44192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E0DDC1F-7213-4DD3-9BEB-964B5D5DCB2B}"/>
              </a:ext>
            </a:extLst>
          </p:cNvPr>
          <p:cNvSpPr/>
          <p:nvPr/>
        </p:nvSpPr>
        <p:spPr>
          <a:xfrm>
            <a:off x="689610" y="2310708"/>
            <a:ext cx="7684770" cy="645852"/>
          </a:xfrm>
          <a:prstGeom prst="roundRect">
            <a:avLst>
              <a:gd name="adj" fmla="val 342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Bahnschrift Light SemiCondense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https://jinxuliang.com/course/CoursePortal/Details/5bcc53c0a664d71ad80786a9</a:t>
            </a:r>
            <a:endParaRPr lang="zh-CN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8902AC-7D73-4C6A-B429-AEB354CFECBB}"/>
              </a:ext>
            </a:extLst>
          </p:cNvPr>
          <p:cNvSpPr/>
          <p:nvPr/>
        </p:nvSpPr>
        <p:spPr>
          <a:xfrm>
            <a:off x="902970" y="1972712"/>
            <a:ext cx="1626870" cy="441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tx1"/>
                </a:solidFill>
                <a:latin typeface="思源宋体 CN Light" panose="02020300000000000000" pitchFamily="18" charset="-122"/>
                <a:ea typeface="思源宋体 CN Light" panose="02020300000000000000" pitchFamily="18" charset="-122"/>
              </a:rPr>
              <a:t>金老师自学网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B73BB61-43D5-46C8-8C4E-EFF2136E0A48}"/>
              </a:ext>
            </a:extLst>
          </p:cNvPr>
          <p:cNvSpPr/>
          <p:nvPr/>
        </p:nvSpPr>
        <p:spPr>
          <a:xfrm>
            <a:off x="769620" y="3502446"/>
            <a:ext cx="5295900" cy="44192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D055350-1A32-4D6E-B1B2-E8A3017E2E46}"/>
              </a:ext>
            </a:extLst>
          </p:cNvPr>
          <p:cNvSpPr/>
          <p:nvPr/>
        </p:nvSpPr>
        <p:spPr>
          <a:xfrm>
            <a:off x="689610" y="3588114"/>
            <a:ext cx="7684770" cy="645852"/>
          </a:xfrm>
          <a:prstGeom prst="roundRect">
            <a:avLst>
              <a:gd name="adj" fmla="val 342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Bahnschrift Light Semi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https://www.w3school.com.cn/html5/index.asp</a:t>
            </a:r>
            <a:endParaRPr lang="zh-CN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E1F86D-293E-4433-857D-69CD8FDFE1BB}"/>
              </a:ext>
            </a:extLst>
          </p:cNvPr>
          <p:cNvSpPr/>
          <p:nvPr/>
        </p:nvSpPr>
        <p:spPr>
          <a:xfrm>
            <a:off x="902970" y="3250118"/>
            <a:ext cx="1626870" cy="441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tx1"/>
                </a:solidFill>
                <a:latin typeface="思源宋体 CN Light" panose="02020300000000000000" pitchFamily="18" charset="-122"/>
                <a:ea typeface="思源宋体 CN Light" panose="02020300000000000000" pitchFamily="18" charset="-122"/>
              </a:rPr>
              <a:t>W3School</a:t>
            </a:r>
            <a:endParaRPr lang="zh-CN" altLang="en-US" u="sng" dirty="0">
              <a:solidFill>
                <a:schemeClr val="tx1"/>
              </a:solidFill>
              <a:latin typeface="思源宋体 CN Light" panose="02020300000000000000" pitchFamily="18" charset="-122"/>
              <a:ea typeface="思源宋体 CN Light" panose="02020300000000000000" pitchFamily="18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E27F5FF-46E9-490B-AA4C-43BEF1FAC3A2}"/>
              </a:ext>
            </a:extLst>
          </p:cNvPr>
          <p:cNvSpPr/>
          <p:nvPr/>
        </p:nvSpPr>
        <p:spPr>
          <a:xfrm>
            <a:off x="769620" y="4779852"/>
            <a:ext cx="5295900" cy="44192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CFC2DE9-C9B3-4E2D-AB8B-A9B8F6A806AF}"/>
              </a:ext>
            </a:extLst>
          </p:cNvPr>
          <p:cNvSpPr/>
          <p:nvPr/>
        </p:nvSpPr>
        <p:spPr>
          <a:xfrm>
            <a:off x="689610" y="4865520"/>
            <a:ext cx="7684770" cy="645852"/>
          </a:xfrm>
          <a:prstGeom prst="roundRect">
            <a:avLst>
              <a:gd name="adj" fmla="val 342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Bahnschrift Light SemiCondensed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https://developer.mozilla.org/zh-CN/docs/learn/HTML</a:t>
            </a:r>
            <a:endParaRPr lang="zh-CN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F55DAB1-CA41-494F-A171-F2D0BA06B7D8}"/>
              </a:ext>
            </a:extLst>
          </p:cNvPr>
          <p:cNvSpPr/>
          <p:nvPr/>
        </p:nvSpPr>
        <p:spPr>
          <a:xfrm>
            <a:off x="902970" y="4527524"/>
            <a:ext cx="1626870" cy="441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tx1"/>
                </a:solidFill>
                <a:latin typeface="思源宋体 CN Light" panose="02020300000000000000" pitchFamily="18" charset="-122"/>
                <a:ea typeface="思源宋体 CN Light" panose="02020300000000000000" pitchFamily="18" charset="-122"/>
              </a:rPr>
              <a:t>MDN</a:t>
            </a:r>
            <a:endParaRPr lang="zh-CN" altLang="en-US" u="sng" dirty="0">
              <a:solidFill>
                <a:schemeClr val="tx1"/>
              </a:solidFill>
              <a:latin typeface="思源宋体 CN Light" panose="02020300000000000000" pitchFamily="18" charset="-122"/>
              <a:ea typeface="思源宋体 CN Light" panose="020203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516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05279-4EBC-40CD-9D63-EE4911A3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7A7BB7-E8DD-4B95-9069-8D084DD56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04" y="2283665"/>
            <a:ext cx="5142190" cy="41941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7AC679E-3A3E-44B3-B73C-244E835543E3}"/>
              </a:ext>
            </a:extLst>
          </p:cNvPr>
          <p:cNvSpPr txBox="1"/>
          <p:nvPr/>
        </p:nvSpPr>
        <p:spPr>
          <a:xfrm>
            <a:off x="619904" y="1522743"/>
            <a:ext cx="7165945" cy="51077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html5</a:t>
            </a:r>
            <a:r>
              <a:rPr lang="zh-CN" altLang="en-US" sz="2400" dirty="0">
                <a:latin typeface="+mn-ea"/>
              </a:rPr>
              <a:t>引入了一系列新语义，来更好的设计内容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99B880-4016-4873-BA80-B07F88C7F045}"/>
              </a:ext>
            </a:extLst>
          </p:cNvPr>
          <p:cNvSpPr txBox="1"/>
          <p:nvPr/>
        </p:nvSpPr>
        <p:spPr>
          <a:xfrm>
            <a:off x="6072326" y="3429000"/>
            <a:ext cx="2032987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有关这些页面元素的详细介绍，可以参见 </a:t>
            </a:r>
            <a:r>
              <a:rPr lang="en-US" altLang="zh-CN" dirty="0"/>
              <a:t>https://jinxuliang.com/course/WebPage/002/3_ContentTag/PPT.pdf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3D5DAB-8A24-4F63-8776-6C2677FD6D54}"/>
              </a:ext>
            </a:extLst>
          </p:cNvPr>
          <p:cNvSpPr txBox="1"/>
          <p:nvPr/>
        </p:nvSpPr>
        <p:spPr>
          <a:xfrm>
            <a:off x="6479141" y="6214369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trike="sngStrike" dirty="0">
                <a:latin typeface="幼圆" panose="02010509060101010101" pitchFamily="49" charset="-122"/>
                <a:ea typeface="幼圆" panose="02010509060101010101" pitchFamily="49" charset="-122"/>
              </a:rPr>
              <a:t>白嫖金老师课件</a:t>
            </a:r>
            <a:r>
              <a:rPr lang="en-US" altLang="zh-CN" strike="sngStrike" dirty="0">
                <a:latin typeface="幼圆" panose="02010509060101010101" pitchFamily="49" charset="-122"/>
                <a:ea typeface="幼圆" panose="02010509060101010101" pitchFamily="49" charset="-122"/>
              </a:rPr>
              <a:t>(1/1)</a:t>
            </a:r>
            <a:endParaRPr lang="zh-CN" altLang="en-US" strike="sngStrike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4292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9C6C7-9989-4061-999A-7B09F0DD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Protocol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D44DB5-BF02-4114-B5C8-C08C3ECA8EF6}"/>
              </a:ext>
            </a:extLst>
          </p:cNvPr>
          <p:cNvSpPr txBox="1"/>
          <p:nvPr/>
        </p:nvSpPr>
        <p:spPr>
          <a:xfrm>
            <a:off x="989028" y="1732098"/>
            <a:ext cx="4142266" cy="51077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简单讲讲</a:t>
            </a:r>
            <a:r>
              <a:rPr lang="en-US" altLang="zh-CN" sz="2400" dirty="0">
                <a:latin typeface="+mn-ea"/>
              </a:rPr>
              <a:t>http</a:t>
            </a:r>
            <a:r>
              <a:rPr lang="zh-CN" altLang="en-US" sz="2400" dirty="0">
                <a:latin typeface="+mn-ea"/>
              </a:rPr>
              <a:t>协议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10F7EB76-3CEE-4FCF-B5F2-83FD5C3E00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7036377"/>
              </p:ext>
            </p:extLst>
          </p:nvPr>
        </p:nvGraphicFramePr>
        <p:xfrm>
          <a:off x="887768" y="2242875"/>
          <a:ext cx="7457242" cy="4122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581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9C6C7-9989-4061-999A-7B09F0DD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D44DB5-BF02-4114-B5C8-C08C3ECA8EF6}"/>
              </a:ext>
            </a:extLst>
          </p:cNvPr>
          <p:cNvSpPr txBox="1"/>
          <p:nvPr/>
        </p:nvSpPr>
        <p:spPr>
          <a:xfrm>
            <a:off x="887767" y="1174304"/>
            <a:ext cx="4776185" cy="51077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自己设计一个网站，要求如下：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D197A7-6FC0-4929-8D71-9B59535CB5F6}"/>
              </a:ext>
            </a:extLst>
          </p:cNvPr>
          <p:cNvSpPr/>
          <p:nvPr/>
        </p:nvSpPr>
        <p:spPr>
          <a:xfrm>
            <a:off x="887767" y="1827356"/>
            <a:ext cx="677418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BEC5CE-DA8D-4E22-8A47-3F4C22931A97}"/>
              </a:ext>
            </a:extLst>
          </p:cNvPr>
          <p:cNvSpPr txBox="1"/>
          <p:nvPr/>
        </p:nvSpPr>
        <p:spPr>
          <a:xfrm>
            <a:off x="1482053" y="2023536"/>
            <a:ext cx="592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建立一个</a:t>
            </a:r>
            <a:r>
              <a:rPr lang="en-US" altLang="zh-CN" sz="2000" dirty="0"/>
              <a:t>index.html</a:t>
            </a:r>
            <a:r>
              <a:rPr lang="zh-CN" altLang="en-US" sz="2000" dirty="0"/>
              <a:t>，内容为自我介绍</a:t>
            </a:r>
          </a:p>
        </p:txBody>
      </p:sp>
      <p:pic>
        <p:nvPicPr>
          <p:cNvPr id="9" name="图形 8" descr="复选标记">
            <a:extLst>
              <a:ext uri="{FF2B5EF4-FFF2-40B4-BE49-F238E27FC236}">
                <a16:creationId xmlns:a16="http://schemas.microsoft.com/office/drawing/2014/main" id="{A8F7C02A-5322-49A7-BA5E-6B03E2ED3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556" y="1969630"/>
            <a:ext cx="507923" cy="507923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6DA6B74-D5CC-4D10-BE09-FF4E51478B9F}"/>
              </a:ext>
            </a:extLst>
          </p:cNvPr>
          <p:cNvSpPr/>
          <p:nvPr/>
        </p:nvSpPr>
        <p:spPr>
          <a:xfrm>
            <a:off x="887767" y="2816009"/>
            <a:ext cx="677418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638483-4307-4FFC-B3CC-4C34C3B25815}"/>
              </a:ext>
            </a:extLst>
          </p:cNvPr>
          <p:cNvSpPr txBox="1"/>
          <p:nvPr/>
        </p:nvSpPr>
        <p:spPr>
          <a:xfrm>
            <a:off x="1482053" y="2859231"/>
            <a:ext cx="5928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分不同板块介绍自己的兴趣、爱好等，要求使用列表来划分板块</a:t>
            </a:r>
          </a:p>
        </p:txBody>
      </p:sp>
      <p:pic>
        <p:nvPicPr>
          <p:cNvPr id="12" name="图形 11" descr="复选标记">
            <a:extLst>
              <a:ext uri="{FF2B5EF4-FFF2-40B4-BE49-F238E27FC236}">
                <a16:creationId xmlns:a16="http://schemas.microsoft.com/office/drawing/2014/main" id="{5F75D5F1-90A7-445A-B1DA-D28CFD55A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556" y="2958283"/>
            <a:ext cx="507923" cy="507923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74DD918-B512-497E-87DB-C71E63A4E1A5}"/>
              </a:ext>
            </a:extLst>
          </p:cNvPr>
          <p:cNvSpPr/>
          <p:nvPr/>
        </p:nvSpPr>
        <p:spPr>
          <a:xfrm>
            <a:off x="887767" y="3804662"/>
            <a:ext cx="677418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8BE56B-66CE-4C4F-B9B8-CDE0D219150C}"/>
              </a:ext>
            </a:extLst>
          </p:cNvPr>
          <p:cNvSpPr txBox="1"/>
          <p:nvPr/>
        </p:nvSpPr>
        <p:spPr>
          <a:xfrm>
            <a:off x="1496479" y="4000842"/>
            <a:ext cx="592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加入至少一张图片，并修改其大小</a:t>
            </a:r>
          </a:p>
        </p:txBody>
      </p:sp>
      <p:pic>
        <p:nvPicPr>
          <p:cNvPr id="15" name="图形 14" descr="复选标记">
            <a:extLst>
              <a:ext uri="{FF2B5EF4-FFF2-40B4-BE49-F238E27FC236}">
                <a16:creationId xmlns:a16="http://schemas.microsoft.com/office/drawing/2014/main" id="{33D8311E-A551-47F2-820E-11229415D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556" y="3946936"/>
            <a:ext cx="507923" cy="507923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FBA7BC8-723A-4BF0-A6C5-DC3741A7D645}"/>
              </a:ext>
            </a:extLst>
          </p:cNvPr>
          <p:cNvSpPr/>
          <p:nvPr/>
        </p:nvSpPr>
        <p:spPr>
          <a:xfrm>
            <a:off x="887767" y="4793315"/>
            <a:ext cx="677418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F92BD91-CCAD-4084-B9A0-B8EE832B578B}"/>
              </a:ext>
            </a:extLst>
          </p:cNvPr>
          <p:cNvSpPr txBox="1"/>
          <p:nvPr/>
        </p:nvSpPr>
        <p:spPr>
          <a:xfrm>
            <a:off x="1496479" y="4989495"/>
            <a:ext cx="592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文字要出现加粗、斜体、变小等格式</a:t>
            </a:r>
          </a:p>
        </p:txBody>
      </p:sp>
      <p:pic>
        <p:nvPicPr>
          <p:cNvPr id="18" name="图形 17" descr="复选标记">
            <a:extLst>
              <a:ext uri="{FF2B5EF4-FFF2-40B4-BE49-F238E27FC236}">
                <a16:creationId xmlns:a16="http://schemas.microsoft.com/office/drawing/2014/main" id="{A965602D-490A-49CD-B0B4-68D3D58BE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556" y="4935589"/>
            <a:ext cx="507923" cy="507923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587AF1C-6003-4A6B-98B1-99558D28E72B}"/>
              </a:ext>
            </a:extLst>
          </p:cNvPr>
          <p:cNvSpPr/>
          <p:nvPr/>
        </p:nvSpPr>
        <p:spPr>
          <a:xfrm>
            <a:off x="887767" y="5781745"/>
            <a:ext cx="677418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9521835-9FEF-4B63-A1C4-3545B5C02C65}"/>
              </a:ext>
            </a:extLst>
          </p:cNvPr>
          <p:cNvSpPr txBox="1"/>
          <p:nvPr/>
        </p:nvSpPr>
        <p:spPr>
          <a:xfrm>
            <a:off x="1496479" y="5824037"/>
            <a:ext cx="5928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添加一个指向外部网页的链接和一个指向某个段落的链接锚点</a:t>
            </a:r>
          </a:p>
        </p:txBody>
      </p:sp>
      <p:pic>
        <p:nvPicPr>
          <p:cNvPr id="21" name="图形 20" descr="复选标记">
            <a:extLst>
              <a:ext uri="{FF2B5EF4-FFF2-40B4-BE49-F238E27FC236}">
                <a16:creationId xmlns:a16="http://schemas.microsoft.com/office/drawing/2014/main" id="{664AA15E-D850-47AA-B5B1-D08407123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556" y="5924019"/>
            <a:ext cx="507923" cy="5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34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E040933-1A23-4F12-B2CC-BB9DCA19D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7249" y="4470400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omic Sans MS" panose="030F0702030302020204" pitchFamily="66" charset="0"/>
              </a:rPr>
              <a:t>See you next dream..</a:t>
            </a:r>
            <a:endParaRPr lang="zh-CN" altLang="en-US" sz="4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85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43122-43EA-4A6E-8DF2-36B6F935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Front End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73AA545-25E6-4C68-BC23-1682504F96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978286"/>
              </p:ext>
            </p:extLst>
          </p:nvPr>
        </p:nvGraphicFramePr>
        <p:xfrm>
          <a:off x="1524000" y="172547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399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A009-C97D-4BD3-BA94-D570000A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Front End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864973C-363C-4E04-98F7-7B7E2352C8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8456779"/>
              </p:ext>
            </p:extLst>
          </p:nvPr>
        </p:nvGraphicFramePr>
        <p:xfrm>
          <a:off x="1524000" y="196517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516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8EEAB-413D-41FD-838D-AB048DF0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124"/>
            <a:ext cx="2857500" cy="651826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Browser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7D6D0C-CD49-472B-8CDC-849E29C5CD76}"/>
              </a:ext>
            </a:extLst>
          </p:cNvPr>
          <p:cNvSpPr txBox="1"/>
          <p:nvPr/>
        </p:nvSpPr>
        <p:spPr>
          <a:xfrm>
            <a:off x="693420" y="1851660"/>
            <a:ext cx="5692140" cy="51077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你知不知道，我们的浏览器有一个功能</a:t>
            </a:r>
            <a:r>
              <a:rPr lang="en-US" altLang="zh-CN" sz="2400" dirty="0"/>
              <a:t>...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BC2EAC-E9AA-4439-ADDD-86DBF611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88" y="2941206"/>
            <a:ext cx="8344623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20EAB-D34E-4415-9A66-62914941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944"/>
            <a:ext cx="2857500" cy="651826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HTML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BB719A-0ACE-4DC6-9114-98E2AB19E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2265"/>
            <a:ext cx="2857500" cy="4351338"/>
          </a:xfrm>
          <a:prstGeom prst="roundRect">
            <a:avLst/>
          </a:prstGeom>
          <a:ln w="79375" cmpd="tri">
            <a:prstDash val="solid"/>
            <a:beve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r">
              <a:lnSpc>
                <a:spcPct val="150000"/>
              </a:lnSpc>
              <a:buNone/>
            </a:pPr>
            <a:r>
              <a:rPr lang="zh-CN" alt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打开记事本</a:t>
            </a:r>
            <a:endParaRPr lang="en-US" altLang="zh-CN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写代码</a:t>
            </a:r>
            <a:endParaRPr lang="en-US" altLang="zh-CN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保存</a:t>
            </a:r>
            <a:endParaRPr lang="en-US" altLang="zh-CN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拓展名</a:t>
            </a:r>
            <a:r>
              <a:rPr lang="en-US" altLang="zh-CN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.html</a:t>
            </a:r>
            <a:endParaRPr lang="zh-CN" alt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8297F1-D447-4C58-B31B-DCE13C173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26" y="1612264"/>
            <a:ext cx="4183978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9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CDD2C-A9EB-4D9D-98F7-8F3BD702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7A09804-A485-4130-B795-3913AF975155}"/>
              </a:ext>
            </a:extLst>
          </p:cNvPr>
          <p:cNvCxnSpPr>
            <a:cxnSpLocks/>
          </p:cNvCxnSpPr>
          <p:nvPr/>
        </p:nvCxnSpPr>
        <p:spPr>
          <a:xfrm>
            <a:off x="825105" y="2002278"/>
            <a:ext cx="341420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FE8E151-7CE4-45A8-B184-93E81A73C73B}"/>
              </a:ext>
            </a:extLst>
          </p:cNvPr>
          <p:cNvSpPr txBox="1"/>
          <p:nvPr/>
        </p:nvSpPr>
        <p:spPr>
          <a:xfrm>
            <a:off x="694015" y="1540613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这些代码都是什么意思呢？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3FE37F9-86B0-44EF-8FCB-18EB17C22F3B}"/>
              </a:ext>
            </a:extLst>
          </p:cNvPr>
          <p:cNvSpPr/>
          <p:nvPr/>
        </p:nvSpPr>
        <p:spPr>
          <a:xfrm>
            <a:off x="838200" y="2278379"/>
            <a:ext cx="677418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形 9" descr="灯泡">
            <a:extLst>
              <a:ext uri="{FF2B5EF4-FFF2-40B4-BE49-F238E27FC236}">
                <a16:creationId xmlns:a16="http://schemas.microsoft.com/office/drawing/2014/main" id="{577CC8D8-54B2-43EE-8616-C06C178AF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77435"/>
            <a:ext cx="594360" cy="59436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7E902D2-A138-4C22-B0D0-6F2BF5D6DE3A}"/>
              </a:ext>
            </a:extLst>
          </p:cNvPr>
          <p:cNvSpPr txBox="1"/>
          <p:nvPr/>
        </p:nvSpPr>
        <p:spPr>
          <a:xfrm>
            <a:off x="1531620" y="2474560"/>
            <a:ext cx="592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HTML</a:t>
            </a:r>
            <a:r>
              <a:rPr lang="zh-CN" altLang="en-US" sz="2000" dirty="0"/>
              <a:t>元素以</a:t>
            </a:r>
            <a:r>
              <a:rPr lang="en-US" altLang="zh-CN" sz="2000" dirty="0"/>
              <a:t>&lt;&gt;</a:t>
            </a:r>
            <a:r>
              <a:rPr lang="zh-CN" altLang="en-US" sz="2000" dirty="0"/>
              <a:t>开头，</a:t>
            </a:r>
            <a:r>
              <a:rPr lang="en-US" altLang="zh-CN" sz="2000" dirty="0"/>
              <a:t>&lt;/&gt;</a:t>
            </a:r>
            <a:r>
              <a:rPr lang="zh-CN" altLang="en-US" sz="2000" dirty="0"/>
              <a:t>结尾，</a:t>
            </a:r>
            <a:r>
              <a:rPr lang="en-US" altLang="zh-CN" sz="2000" dirty="0"/>
              <a:t>&lt;&gt;</a:t>
            </a:r>
            <a:r>
              <a:rPr lang="zh-CN" altLang="en-US" sz="2000" dirty="0"/>
              <a:t>内称为标签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F92A52E-D1D1-49D2-8E92-9EF2B46FE498}"/>
              </a:ext>
            </a:extLst>
          </p:cNvPr>
          <p:cNvSpPr/>
          <p:nvPr/>
        </p:nvSpPr>
        <p:spPr>
          <a:xfrm>
            <a:off x="838200" y="3390912"/>
            <a:ext cx="677418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形 12" descr="灯泡">
            <a:extLst>
              <a:ext uri="{FF2B5EF4-FFF2-40B4-BE49-F238E27FC236}">
                <a16:creationId xmlns:a16="http://schemas.microsoft.com/office/drawing/2014/main" id="{D9B8BD65-1889-4181-80F3-4EC8EB9B5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489968"/>
            <a:ext cx="594360" cy="59436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88F502F-DDD4-41FC-863B-6FD29DEC185B}"/>
              </a:ext>
            </a:extLst>
          </p:cNvPr>
          <p:cNvSpPr txBox="1"/>
          <p:nvPr/>
        </p:nvSpPr>
        <p:spPr>
          <a:xfrm>
            <a:off x="1531620" y="3587093"/>
            <a:ext cx="592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标签需要闭合，不能出现单独一个打开的标签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032F643-9934-469F-9AC6-498A1BC8EB93}"/>
              </a:ext>
            </a:extLst>
          </p:cNvPr>
          <p:cNvSpPr/>
          <p:nvPr/>
        </p:nvSpPr>
        <p:spPr>
          <a:xfrm>
            <a:off x="838200" y="4503445"/>
            <a:ext cx="677418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 descr="灯泡">
            <a:extLst>
              <a:ext uri="{FF2B5EF4-FFF2-40B4-BE49-F238E27FC236}">
                <a16:creationId xmlns:a16="http://schemas.microsoft.com/office/drawing/2014/main" id="{2DD457F8-1578-4330-A53E-C6D8F0578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602501"/>
            <a:ext cx="594360" cy="59436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EE5009E-4C70-46E2-B4F2-623AC0BEC6BA}"/>
              </a:ext>
            </a:extLst>
          </p:cNvPr>
          <p:cNvSpPr txBox="1"/>
          <p:nvPr/>
        </p:nvSpPr>
        <p:spPr>
          <a:xfrm>
            <a:off x="1531620" y="4563865"/>
            <a:ext cx="5928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标签的结构呈现树状，开始标签</a:t>
            </a:r>
            <a:r>
              <a:rPr lang="en-US" altLang="zh-CN" sz="2000" dirty="0"/>
              <a:t>+</a:t>
            </a:r>
            <a:r>
              <a:rPr lang="zh-CN" altLang="en-US" sz="2000" dirty="0"/>
              <a:t>内容</a:t>
            </a:r>
            <a:r>
              <a:rPr lang="en-US" altLang="zh-CN" sz="2000" dirty="0"/>
              <a:t>+</a:t>
            </a:r>
            <a:r>
              <a:rPr lang="zh-CN" altLang="en-US" sz="2000" dirty="0"/>
              <a:t>结束标签作为一个结点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A23BEA9-6881-410C-B5EB-04089290A3E2}"/>
              </a:ext>
            </a:extLst>
          </p:cNvPr>
          <p:cNvSpPr/>
          <p:nvPr/>
        </p:nvSpPr>
        <p:spPr>
          <a:xfrm>
            <a:off x="838200" y="5615978"/>
            <a:ext cx="677418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形 18" descr="灯泡">
            <a:extLst>
              <a:ext uri="{FF2B5EF4-FFF2-40B4-BE49-F238E27FC236}">
                <a16:creationId xmlns:a16="http://schemas.microsoft.com/office/drawing/2014/main" id="{279826C3-BC33-4BE2-9109-477671D22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15034"/>
            <a:ext cx="594360" cy="59436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2D51968-0CCA-4B1A-8504-09D0BCB40BF3}"/>
              </a:ext>
            </a:extLst>
          </p:cNvPr>
          <p:cNvSpPr txBox="1"/>
          <p:nvPr/>
        </p:nvSpPr>
        <p:spPr>
          <a:xfrm>
            <a:off x="1531620" y="5812159"/>
            <a:ext cx="592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这样的树结构共同形成一个文档</a:t>
            </a:r>
          </a:p>
        </p:txBody>
      </p:sp>
    </p:spTree>
    <p:extLst>
      <p:ext uri="{BB962C8B-B14F-4D97-AF65-F5344CB8AC3E}">
        <p14:creationId xmlns:p14="http://schemas.microsoft.com/office/powerpoint/2010/main" val="2375326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5A0B3-A11F-4154-9108-ACCF3DA1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Tags - Head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D1AA73E-BA1C-4A8A-BC24-495F41182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8533536"/>
              </p:ext>
            </p:extLst>
          </p:nvPr>
        </p:nvGraphicFramePr>
        <p:xfrm>
          <a:off x="754081" y="2267011"/>
          <a:ext cx="435945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FEA7C22-D0B2-442F-A34E-185EDC596033}"/>
              </a:ext>
            </a:extLst>
          </p:cNvPr>
          <p:cNvCxnSpPr>
            <a:cxnSpLocks/>
          </p:cNvCxnSpPr>
          <p:nvPr/>
        </p:nvCxnSpPr>
        <p:spPr>
          <a:xfrm>
            <a:off x="754081" y="2002278"/>
            <a:ext cx="284921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FD184EA-30A2-4552-96DC-1E0437EA04E8}"/>
              </a:ext>
            </a:extLst>
          </p:cNvPr>
          <p:cNvSpPr txBox="1"/>
          <p:nvPr/>
        </p:nvSpPr>
        <p:spPr>
          <a:xfrm>
            <a:off x="694015" y="1540613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表示文档的首部</a:t>
            </a:r>
          </a:p>
        </p:txBody>
      </p:sp>
    </p:spTree>
    <p:extLst>
      <p:ext uri="{BB962C8B-B14F-4D97-AF65-F5344CB8AC3E}">
        <p14:creationId xmlns:p14="http://schemas.microsoft.com/office/powerpoint/2010/main" val="326912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5A0B3-A11F-4154-9108-ACCF3DA1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Tags-body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D1AA73E-BA1C-4A8A-BC24-495F41182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7424887"/>
              </p:ext>
            </p:extLst>
          </p:nvPr>
        </p:nvGraphicFramePr>
        <p:xfrm>
          <a:off x="754081" y="2284766"/>
          <a:ext cx="461690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9419131-FF0D-4C33-BAEC-1C7061392135}"/>
              </a:ext>
            </a:extLst>
          </p:cNvPr>
          <p:cNvCxnSpPr>
            <a:cxnSpLocks/>
          </p:cNvCxnSpPr>
          <p:nvPr/>
        </p:nvCxnSpPr>
        <p:spPr>
          <a:xfrm>
            <a:off x="754081" y="2002278"/>
            <a:ext cx="306331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4358432-961C-4CBE-9B34-678FCA392CF2}"/>
              </a:ext>
            </a:extLst>
          </p:cNvPr>
          <p:cNvSpPr txBox="1"/>
          <p:nvPr/>
        </p:nvSpPr>
        <p:spPr>
          <a:xfrm>
            <a:off x="694015" y="1540613"/>
            <a:ext cx="3275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Body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表示文档主要部分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08AE5E-B04C-4D0B-8890-C949C049ABA5}"/>
              </a:ext>
            </a:extLst>
          </p:cNvPr>
          <p:cNvSpPr txBox="1"/>
          <p:nvPr/>
        </p:nvSpPr>
        <p:spPr>
          <a:xfrm>
            <a:off x="6143347" y="3855186"/>
            <a:ext cx="1642369" cy="91940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我的回车哪里去了？</a:t>
            </a:r>
          </a:p>
        </p:txBody>
      </p:sp>
    </p:spTree>
    <p:extLst>
      <p:ext uri="{BB962C8B-B14F-4D97-AF65-F5344CB8AC3E}">
        <p14:creationId xmlns:p14="http://schemas.microsoft.com/office/powerpoint/2010/main" val="183756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865</Words>
  <Application>Microsoft Office PowerPoint</Application>
  <PresentationFormat>全屏显示(4:3)</PresentationFormat>
  <Paragraphs>131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Times New Roman</vt:lpstr>
      <vt:lpstr>Wingdings</vt:lpstr>
      <vt:lpstr>Fira Code Light</vt:lpstr>
      <vt:lpstr>思源宋体 CN Light</vt:lpstr>
      <vt:lpstr>Arial</vt:lpstr>
      <vt:lpstr>Bahnschrift Light SemiCondensed</vt:lpstr>
      <vt:lpstr>Comic Sans MS</vt:lpstr>
      <vt:lpstr>华文楷体</vt:lpstr>
      <vt:lpstr>Calibri</vt:lpstr>
      <vt:lpstr>思源宋体 CN</vt:lpstr>
      <vt:lpstr>Yu Gothic</vt:lpstr>
      <vt:lpstr>Calibri Light</vt:lpstr>
      <vt:lpstr>等线</vt:lpstr>
      <vt:lpstr>幼圆</vt:lpstr>
      <vt:lpstr>思源宋体 CN SemiBold</vt:lpstr>
      <vt:lpstr>等线 Light</vt:lpstr>
      <vt:lpstr>Office 主题​​</vt:lpstr>
      <vt:lpstr>前端（1） WEB基础&amp;HTML5</vt:lpstr>
      <vt:lpstr>PowerPoint 演示文稿</vt:lpstr>
      <vt:lpstr>Front End</vt:lpstr>
      <vt:lpstr>Front End</vt:lpstr>
      <vt:lpstr>Browser</vt:lpstr>
      <vt:lpstr>HTML</vt:lpstr>
      <vt:lpstr>HTML</vt:lpstr>
      <vt:lpstr>Tags - Head</vt:lpstr>
      <vt:lpstr>Tags-body</vt:lpstr>
      <vt:lpstr>Tags-body</vt:lpstr>
      <vt:lpstr>Tags-body</vt:lpstr>
      <vt:lpstr>Tags-others</vt:lpstr>
      <vt:lpstr>Attribute</vt:lpstr>
      <vt:lpstr>Entities</vt:lpstr>
      <vt:lpstr>URL</vt:lpstr>
      <vt:lpstr>URL</vt:lpstr>
      <vt:lpstr>Picture</vt:lpstr>
      <vt:lpstr>Media</vt:lpstr>
      <vt:lpstr>Link</vt:lpstr>
      <vt:lpstr>HTML5</vt:lpstr>
      <vt:lpstr>Protocol</vt:lpstr>
      <vt:lpstr>Homework</vt:lpstr>
      <vt:lpstr>See you next dream..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前端（1） WEB基础&amp;HTML5</dc:title>
  <dc:creator>lr</dc:creator>
  <cp:lastModifiedBy>lr</cp:lastModifiedBy>
  <cp:revision>28</cp:revision>
  <dcterms:created xsi:type="dcterms:W3CDTF">2020-11-29T15:18:34Z</dcterms:created>
  <dcterms:modified xsi:type="dcterms:W3CDTF">2020-12-02T13:06:35Z</dcterms:modified>
</cp:coreProperties>
</file>