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7" r:id="rId3"/>
    <p:sldId id="339" r:id="rId4"/>
    <p:sldId id="338" r:id="rId5"/>
    <p:sldId id="328" r:id="rId6"/>
    <p:sldId id="340" r:id="rId7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219ED8"/>
    <a:srgbClr val="3C3C3C"/>
    <a:srgbClr val="E74430"/>
    <a:srgbClr val="A4C54D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512" autoAdjust="0"/>
  </p:normalViewPr>
  <p:slideViewPr>
    <p:cSldViewPr snapToGrid="0">
      <p:cViewPr varScale="1">
        <p:scale>
          <a:sx n="70" d="100"/>
          <a:sy n="70" d="100"/>
        </p:scale>
        <p:origin x="96" y="540"/>
      </p:cViewPr>
      <p:guideLst>
        <p:guide orient="horz" pos="3045"/>
        <p:guide pos="20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使用方法与技巧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 smtClean="0"/>
              <a:t>克隆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 http://172.16.201.67:9111/KyshopApplication.git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保存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用户名和密码：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</a:t>
            </a:r>
            <a:r>
              <a:rPr lang="en-US" altLang="zh-CN" dirty="0" err="1" smtClean="0"/>
              <a:t>WangLei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设置用户名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wanglei@che001.com </a:t>
            </a:r>
            <a:r>
              <a:rPr lang="zh-CN" altLang="en-US" dirty="0" smtClean="0"/>
              <a:t>设置用户邮箱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altLang="zh-CN" dirty="0" smtClean="0"/>
              <a:t>( origin master)</a:t>
            </a:r>
            <a:r>
              <a:rPr lang="en-US" dirty="0" smtClean="0"/>
              <a:t> </a:t>
            </a:r>
            <a:r>
              <a:rPr lang="zh-CN" altLang="en-US" dirty="0" smtClean="0"/>
              <a:t>拉取最新代码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add xx   /</a:t>
            </a:r>
            <a:r>
              <a:rPr lang="en-US" dirty="0" err="1" smtClean="0"/>
              <a:t>git</a:t>
            </a:r>
            <a:r>
              <a:rPr lang="en-US" dirty="0" smtClean="0"/>
              <a:t> add .  / </a:t>
            </a:r>
            <a:r>
              <a:rPr lang="en-US" dirty="0" err="1" smtClean="0"/>
              <a:t>Git</a:t>
            </a:r>
            <a:r>
              <a:rPr lang="en-US" dirty="0" smtClean="0"/>
              <a:t> add -u /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altLang="zh-CN" dirty="0" smtClean="0"/>
              <a:t>A </a:t>
            </a:r>
            <a:r>
              <a:rPr lang="en-US" dirty="0" smtClean="0"/>
              <a:t>/ </a:t>
            </a:r>
            <a:r>
              <a:rPr lang="en-US" dirty="0" err="1" smtClean="0"/>
              <a:t>git</a:t>
            </a:r>
            <a:r>
              <a:rPr lang="en-US" dirty="0" smtClean="0"/>
              <a:t> add *.java … </a:t>
            </a:r>
            <a:r>
              <a:rPr lang="zh-CN" altLang="en-US" dirty="0" smtClean="0"/>
              <a:t>添加文档到</a:t>
            </a:r>
            <a:r>
              <a:rPr lang="en-US" altLang="zh-CN" dirty="0" smtClean="0"/>
              <a:t>index(</a:t>
            </a:r>
            <a:r>
              <a:rPr lang="zh-CN" altLang="en-US" dirty="0" smtClean="0"/>
              <a:t>缓存区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</a:t>
            </a:r>
            <a:r>
              <a:rPr lang="zh-CN" altLang="en-US" dirty="0" smtClean="0"/>
              <a:t>提交代码到本地仓库</a:t>
            </a:r>
            <a:r>
              <a:rPr lang="en-US" dirty="0" smtClean="0"/>
              <a:t>”</a:t>
            </a:r>
            <a:endParaRPr lang="en-US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push( origin master)  </a:t>
            </a:r>
            <a:r>
              <a:rPr lang="zh-CN" altLang="en-US" dirty="0" smtClean="0"/>
              <a:t>推送代码到远程仓库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(-a) </a:t>
            </a:r>
            <a:r>
              <a:rPr lang="zh-CN" altLang="en-US" dirty="0" smtClean="0"/>
              <a:t>查看分支信息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checkout xxx  / </a:t>
            </a:r>
            <a:r>
              <a:rPr lang="en-US" dirty="0" err="1" smtClean="0"/>
              <a:t>git</a:t>
            </a:r>
            <a:r>
              <a:rPr lang="en-US" dirty="0" smtClean="0"/>
              <a:t> checkout .  / </a:t>
            </a:r>
            <a:r>
              <a:rPr lang="en-US" dirty="0" err="1" smtClean="0"/>
              <a:t>git</a:t>
            </a:r>
            <a:r>
              <a:rPr lang="en-US" dirty="0" smtClean="0"/>
              <a:t> checkout *.java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内容覆盖工作区内容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(--name-status)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 (</a:t>
            </a:r>
            <a:r>
              <a:rPr lang="zh-CN" altLang="en-US" dirty="0" smtClean="0"/>
              <a:t>对应的文件状态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xxx.java  </a:t>
            </a:r>
            <a:r>
              <a:rPr lang="zh-CN" altLang="en-US" dirty="0" smtClean="0"/>
              <a:t>查看单个文件的修改历史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- -pretty=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日志单行显示，适用于查看较多日志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show xxx(commit code)  </a:t>
            </a:r>
            <a:r>
              <a:rPr lang="zh-CN" altLang="en-US" dirty="0" smtClean="0"/>
              <a:t>查看提交详情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–B xxx  </a:t>
            </a:r>
            <a:r>
              <a:rPr lang="zh-CN" altLang="en-US" dirty="0" smtClean="0"/>
              <a:t>在当前分支基础上创建新的分支并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到新建分支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rebase origin master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分支进行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merge  xxx   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进行分支合并。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mergetool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时出现冲突时，进行冲突的处理，也可以在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进行处理，处理后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. /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 xxx.java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checkout &lt;commit code&gt;  xxx.java </a:t>
            </a:r>
            <a:r>
              <a:rPr lang="zh-CN" altLang="en-US" dirty="0" smtClean="0"/>
              <a:t>利用本地仓库代码覆盖工作区代码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&lt;commit code&gt; &lt;paths&gt;  </a:t>
            </a:r>
            <a:r>
              <a:rPr lang="zh-CN" altLang="en-US" dirty="0" smtClean="0"/>
              <a:t>利用已提交代码覆盖工作区代码（工作区原有修改保留。不重置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与本地仓库）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HEAD^( HEAD~3)  </a:t>
            </a:r>
            <a:r>
              <a:rPr lang="zh-CN" altLang="en-US" dirty="0" smtClean="0"/>
              <a:t>工作区，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，本地仓库全部重置。想要恢复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后查看 </a:t>
            </a:r>
            <a:r>
              <a:rPr lang="en-US" altLang="zh-CN" dirty="0" smtClean="0"/>
              <a:t>commit code </a:t>
            </a:r>
            <a:r>
              <a:rPr lang="zh-CN" altLang="en-US" dirty="0" smtClean="0"/>
              <a:t>后，利用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&lt;commit code&gt;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此命令比较的是工作区</a:t>
            </a:r>
            <a:r>
              <a:rPr lang="en-US" altLang="zh-CN" dirty="0" smtClean="0"/>
              <a:t>(Working tree)</a:t>
            </a:r>
            <a:r>
              <a:rPr lang="zh-CN" altLang="en-US" dirty="0" smtClean="0"/>
              <a:t>和暂存区域快照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之间的差异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SHA2  </a:t>
            </a:r>
            <a:r>
              <a:rPr lang="zh-CN" altLang="en-US" dirty="0" smtClean="0"/>
              <a:t>比较两个不同提交间的差异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HEAD </a:t>
            </a:r>
            <a:r>
              <a:rPr lang="zh-CN" altLang="en-US" dirty="0" smtClean="0"/>
              <a:t>比较与上次提交的差异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SAH2 -- xxx.java </a:t>
            </a:r>
            <a:r>
              <a:rPr lang="zh-CN" altLang="en-US" dirty="0" smtClean="0"/>
              <a:t>比较指定提交间某个文件的差异</a:t>
            </a:r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Shell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 smtClean="0"/>
              <a:t>谢谢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400" y="2810924"/>
            <a:ext cx="4048056" cy="543878"/>
          </a:xfrm>
        </p:spPr>
        <p:txBody>
          <a:bodyPr>
            <a:normAutofit/>
          </a:bodyPr>
          <a:lstStyle/>
          <a:p>
            <a:r>
              <a:rPr lang="zh-CN" altLang="zh-CN" b="1" dirty="0"/>
              <a:t>单点登录</a:t>
            </a:r>
            <a:endParaRPr lang="zh-CN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42500" lnSpcReduction="20000"/>
          </a:bodyPr>
          <a:lstStyle/>
          <a:p>
            <a:pPr marL="0" indent="0">
              <a:buNone/>
            </a:pPr>
            <a:r>
              <a:rPr lang="en-US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smtClean="0"/>
              <a:t>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单点登录概述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49355" y="2463011"/>
            <a:ext cx="811901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>
                <a:solidFill>
                  <a:schemeClr val="bg1"/>
                </a:solidFill>
              </a:rPr>
              <a:t>单点登录（Single Sign On），简称为 SSO，是目前比较流行的企业业务整合的解决方案之一。SSO的定义是在多个应用系统中，用户只需要登录一次就可以访问所有相互信任的应用系统。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实现原理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6087110" y="1830705"/>
            <a:ext cx="596265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>
                <a:solidFill>
                  <a:schemeClr val="bg1"/>
                </a:solidFill>
              </a:rPr>
              <a:t>当用户第一次访问应用系统的时候，因为还没有登录，会被</a:t>
            </a:r>
            <a:endParaRPr b="1" dirty="0">
              <a:solidFill>
                <a:schemeClr val="bg1"/>
              </a:solidFill>
            </a:endParaRPr>
          </a:p>
          <a:p>
            <a:r>
              <a:rPr b="1" dirty="0">
                <a:solidFill>
                  <a:schemeClr val="bg1"/>
                </a:solidFill>
              </a:rPr>
              <a:t>引导到认证系统中进行登录；根据用户提供的登录信息，认证系统进行身份校验，如果通过校验，应该返回给用户一个认证的凭据－－ticket；用户再访问别的应用的时候，就会将这个ticket带上，作为自己认证的凭据，应用系统接受到请求之后会把ticket送到认证系统进行校验，检查ticket的合法性。如果通过校验，用户就可以在不用再次登录的情况下访问应用系统2和应用系统3了。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204595"/>
            <a:ext cx="5581015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开元金融下每个业务是如何通信的</a:t>
            </a:r>
            <a:endParaRPr lang="zh-CN" altLang="en-US" b="1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47360" y="1066800"/>
            <a:ext cx="8775510" cy="474617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solidFill>
                <a:srgbClr val="E7443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solidFill>
                <a:srgbClr val="E7443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solidFill>
                <a:srgbClr val="E7443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solidFill>
                <a:srgbClr val="E7443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1066800"/>
            <a:ext cx="783780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2569210"/>
            <a:ext cx="7171690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5" y="4275455"/>
            <a:ext cx="963803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ym typeface="+mn-ea"/>
              </a:rPr>
              <a:t>开元金融下每个业务是如何通信的</a:t>
            </a:r>
            <a:br>
              <a:rPr lang="zh-CN" altLang="en-US" b="1" dirty="0"/>
            </a:b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7407" y="1163312"/>
            <a:ext cx="878619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1400810"/>
            <a:ext cx="1222883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2827655"/>
            <a:ext cx="11019155" cy="311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9119" y="3053183"/>
            <a:ext cx="2936146" cy="656231"/>
          </a:xfrm>
        </p:spPr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367</Words>
  <Application>WPS 演示</Application>
  <PresentationFormat>宽屏</PresentationFormat>
  <Paragraphs>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方正正中黑简体</vt:lpstr>
      <vt:lpstr>方正正纤黑简体</vt:lpstr>
      <vt:lpstr>黑体</vt:lpstr>
      <vt:lpstr>微软雅黑</vt:lpstr>
      <vt:lpstr>Calibri</vt:lpstr>
      <vt:lpstr>Office Theme</vt:lpstr>
      <vt:lpstr>正则表达式</vt:lpstr>
      <vt:lpstr>调试工具</vt:lpstr>
      <vt:lpstr>调试工具</vt:lpstr>
      <vt:lpstr>基础语法</vt:lpstr>
      <vt:lpstr>实战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140141</cp:lastModifiedBy>
  <cp:revision>786</cp:revision>
  <dcterms:created xsi:type="dcterms:W3CDTF">2014-05-26T06:54:00Z</dcterms:created>
  <dcterms:modified xsi:type="dcterms:W3CDTF">2017-06-12T03:51:37Z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