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56" r:id="rId3"/>
    <p:sldId id="330" r:id="rId4"/>
    <p:sldId id="364" r:id="rId5"/>
    <p:sldId id="363" r:id="rId6"/>
    <p:sldId id="362" r:id="rId7"/>
    <p:sldId id="355" r:id="rId8"/>
    <p:sldId id="357" r:id="rId9"/>
    <p:sldId id="359" r:id="rId10"/>
    <p:sldId id="358" r:id="rId11"/>
    <p:sldId id="360" r:id="rId12"/>
    <p:sldId id="349" r:id="rId13"/>
    <p:sldId id="353" r:id="rId14"/>
    <p:sldId id="352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anlong" initials="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3C3C3C"/>
    <a:srgbClr val="E74430"/>
    <a:srgbClr val="A4C54D"/>
    <a:srgbClr val="219ED8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89" autoAdjust="0"/>
    <p:restoredTop sz="85231" autoAdjust="0"/>
  </p:normalViewPr>
  <p:slideViewPr>
    <p:cSldViewPr snapToGrid="0">
      <p:cViewPr varScale="1">
        <p:scale>
          <a:sx n="110" d="100"/>
          <a:sy n="110" d="100"/>
        </p:scale>
        <p:origin x="102" y="216"/>
      </p:cViewPr>
      <p:guideLst>
        <p:guide orient="horz" pos="3045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3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3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使用方法与技巧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/>
              <a:t>克隆  </a:t>
            </a:r>
            <a:r>
              <a:rPr lang="en-US" altLang="zh-CN" dirty="0" err="1"/>
              <a:t>git</a:t>
            </a:r>
            <a:r>
              <a:rPr lang="en-US" altLang="zh-CN" dirty="0"/>
              <a:t> clone  http://172.16.201.67:9111/KyshopApplication.git</a:t>
            </a:r>
          </a:p>
          <a:p>
            <a:pPr lvl="5"/>
            <a:r>
              <a:rPr lang="zh-CN" altLang="en-US" dirty="0"/>
              <a:t>保存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用户名和密码：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credential.helper</a:t>
            </a:r>
            <a:r>
              <a:rPr lang="en-US" altLang="zh-CN" dirty="0"/>
              <a:t> store</a:t>
            </a:r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err="1"/>
              <a:t>WangLei</a:t>
            </a:r>
            <a:r>
              <a:rPr lang="en-US" altLang="zh-CN" dirty="0"/>
              <a:t> </a:t>
            </a:r>
            <a:r>
              <a:rPr lang="zh-CN" altLang="en-US" dirty="0"/>
              <a:t>设置用户名</a:t>
            </a:r>
            <a:endParaRPr lang="en-US" altLang="zh-CN" dirty="0"/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wanglei@che001.com </a:t>
            </a:r>
            <a:r>
              <a:rPr lang="zh-CN" altLang="en-US" dirty="0"/>
              <a:t>设置用户邮箱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en-US" altLang="zh-CN" dirty="0"/>
              <a:t>( origin master)</a:t>
            </a:r>
            <a:r>
              <a:rPr lang="en-US" dirty="0"/>
              <a:t> </a:t>
            </a:r>
            <a:r>
              <a:rPr lang="zh-CN" altLang="en-US" dirty="0"/>
              <a:t>拉取最新代码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add xx   /</a:t>
            </a:r>
            <a:r>
              <a:rPr lang="en-US" dirty="0" err="1"/>
              <a:t>git</a:t>
            </a:r>
            <a:r>
              <a:rPr lang="en-US" dirty="0"/>
              <a:t> add .  / </a:t>
            </a:r>
            <a:r>
              <a:rPr lang="en-US" dirty="0" err="1"/>
              <a:t>Git</a:t>
            </a:r>
            <a:r>
              <a:rPr lang="en-US" dirty="0"/>
              <a:t> add -u / </a:t>
            </a:r>
            <a:r>
              <a:rPr lang="en-US" dirty="0" err="1"/>
              <a:t>git</a:t>
            </a:r>
            <a:r>
              <a:rPr lang="en-US" dirty="0"/>
              <a:t> add –</a:t>
            </a:r>
            <a:r>
              <a:rPr lang="en-US" altLang="zh-CN" dirty="0"/>
              <a:t>A </a:t>
            </a:r>
            <a:r>
              <a:rPr lang="en-US" dirty="0"/>
              <a:t>/ </a:t>
            </a:r>
            <a:r>
              <a:rPr lang="en-US" dirty="0" err="1"/>
              <a:t>git</a:t>
            </a:r>
            <a:r>
              <a:rPr lang="en-US" dirty="0"/>
              <a:t> add *.java … </a:t>
            </a:r>
            <a:r>
              <a:rPr lang="zh-CN" altLang="en-US" dirty="0"/>
              <a:t>添加文档到</a:t>
            </a:r>
            <a:r>
              <a:rPr lang="en-US" altLang="zh-CN" dirty="0"/>
              <a:t>index(</a:t>
            </a:r>
            <a:r>
              <a:rPr lang="zh-CN" altLang="en-US" dirty="0"/>
              <a:t>缓存区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</a:t>
            </a:r>
            <a:r>
              <a:rPr lang="en-US" dirty="0" err="1"/>
              <a:t>it</a:t>
            </a:r>
            <a:r>
              <a:rPr lang="en-US" dirty="0"/>
              <a:t> commit –m “</a:t>
            </a:r>
            <a:r>
              <a:rPr lang="zh-CN" altLang="en-US" dirty="0"/>
              <a:t>提交代码到本地仓库</a:t>
            </a:r>
            <a:r>
              <a:rPr lang="en-US" dirty="0"/>
              <a:t>”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push( origin master)  </a:t>
            </a:r>
            <a:r>
              <a:rPr lang="zh-CN" altLang="en-US" dirty="0"/>
              <a:t>推送代码到远程仓库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branch (-a) </a:t>
            </a:r>
            <a:r>
              <a:rPr lang="zh-CN" altLang="en-US" dirty="0"/>
              <a:t>查看分支信息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checkout xxx  / </a:t>
            </a:r>
            <a:r>
              <a:rPr lang="en-US" dirty="0" err="1"/>
              <a:t>git</a:t>
            </a:r>
            <a:r>
              <a:rPr lang="en-US" dirty="0"/>
              <a:t> checkout .  / </a:t>
            </a:r>
            <a:r>
              <a:rPr lang="en-US" dirty="0" err="1"/>
              <a:t>git</a:t>
            </a:r>
            <a:r>
              <a:rPr lang="en-US" dirty="0"/>
              <a:t> checkout *.java </a:t>
            </a:r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内容覆盖工作区内容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(--name-status) </a:t>
            </a:r>
            <a:r>
              <a:rPr lang="zh-CN" altLang="en-US" dirty="0"/>
              <a:t>查看</a:t>
            </a:r>
            <a:r>
              <a:rPr lang="en-US" altLang="zh-CN" dirty="0"/>
              <a:t>log (</a:t>
            </a:r>
            <a:r>
              <a:rPr lang="zh-CN" altLang="en-US" dirty="0"/>
              <a:t>对应的文件状态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xxx.java  </a:t>
            </a:r>
            <a:r>
              <a:rPr lang="zh-CN" altLang="en-US" dirty="0"/>
              <a:t>查看单个文件的修改历史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- -pretty=</a:t>
            </a:r>
            <a:r>
              <a:rPr lang="en-US" altLang="zh-CN" dirty="0" err="1"/>
              <a:t>oneline</a:t>
            </a:r>
            <a:r>
              <a:rPr lang="en-US" altLang="zh-CN" dirty="0"/>
              <a:t>  </a:t>
            </a:r>
            <a:r>
              <a:rPr lang="zh-CN" altLang="en-US" dirty="0"/>
              <a:t>日志单行显示，适用于查看较多日志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show xxx(commit code)  </a:t>
            </a:r>
            <a:r>
              <a:rPr lang="zh-CN" altLang="en-US" dirty="0"/>
              <a:t>查看提交详情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/>
              <a:t>Git</a:t>
            </a:r>
            <a:r>
              <a:rPr lang="en-US" dirty="0"/>
              <a:t> branch –B xxx  </a:t>
            </a:r>
            <a:r>
              <a:rPr lang="zh-CN" altLang="en-US" dirty="0"/>
              <a:t>在当前分支基础上创建新的分支并</a:t>
            </a:r>
            <a:r>
              <a:rPr lang="en-US" altLang="zh-CN" dirty="0"/>
              <a:t>checkout</a:t>
            </a:r>
            <a:r>
              <a:rPr lang="zh-CN" altLang="en-US" dirty="0"/>
              <a:t>到新建分支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rebase origin master   </a:t>
            </a:r>
            <a:r>
              <a:rPr lang="zh-CN" altLang="en-US" dirty="0"/>
              <a:t>与</a:t>
            </a:r>
            <a:r>
              <a:rPr lang="en-US" altLang="zh-CN" dirty="0"/>
              <a:t>master</a:t>
            </a:r>
            <a:r>
              <a:rPr lang="zh-CN" altLang="en-US" dirty="0"/>
              <a:t>分支进行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merge  xxx   </a:t>
            </a:r>
            <a:r>
              <a:rPr lang="zh-CN" altLang="en-US" dirty="0"/>
              <a:t>切换到</a:t>
            </a:r>
            <a:r>
              <a:rPr lang="en-US" altLang="zh-CN" dirty="0"/>
              <a:t>master </a:t>
            </a:r>
            <a:r>
              <a:rPr lang="zh-CN" altLang="en-US" dirty="0"/>
              <a:t>进行分支合并。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mergetool</a:t>
            </a:r>
            <a:r>
              <a:rPr lang="en-US" altLang="zh-CN" dirty="0"/>
              <a:t>  </a:t>
            </a:r>
            <a:r>
              <a:rPr lang="zh-CN" altLang="en-US" dirty="0"/>
              <a:t>当</a:t>
            </a:r>
            <a:r>
              <a:rPr lang="en-US" altLang="zh-CN" dirty="0"/>
              <a:t>merge</a:t>
            </a:r>
            <a:r>
              <a:rPr lang="zh-CN" altLang="en-US" dirty="0"/>
              <a:t>时出现冲突时，进行冲突的处理，也可以在</a:t>
            </a:r>
            <a:r>
              <a:rPr lang="en-US" altLang="zh-CN" dirty="0"/>
              <a:t>IDE</a:t>
            </a:r>
            <a:r>
              <a:rPr lang="zh-CN" altLang="en-US" dirty="0"/>
              <a:t>进行处理，处理后</a:t>
            </a:r>
            <a:r>
              <a:rPr lang="en-US" altLang="zh-CN" dirty="0"/>
              <a:t>commit </a:t>
            </a:r>
            <a:r>
              <a:rPr lang="zh-CN" altLang="en-US" dirty="0"/>
              <a:t>，再</a:t>
            </a:r>
            <a:r>
              <a:rPr lang="en-US" altLang="zh-CN" dirty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checkout . / </a:t>
            </a:r>
            <a:r>
              <a:rPr lang="en-US" altLang="zh-CN" dirty="0" err="1"/>
              <a:t>git</a:t>
            </a:r>
            <a:r>
              <a:rPr lang="en-US" altLang="zh-CN" dirty="0"/>
              <a:t> checkout  xxx.java  </a:t>
            </a:r>
            <a:r>
              <a:rPr lang="zh-CN" altLang="en-US" dirty="0"/>
              <a:t>利用</a:t>
            </a:r>
            <a:r>
              <a:rPr lang="en-US" altLang="zh-CN" dirty="0"/>
              <a:t>index</a:t>
            </a:r>
            <a:r>
              <a:rPr lang="zh-CN" altLang="en-US" dirty="0"/>
              <a:t>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checkout &lt;commit code&gt;  xxx.java </a:t>
            </a:r>
            <a:r>
              <a:rPr lang="zh-CN" altLang="en-US" dirty="0"/>
              <a:t>利用本地仓库代码覆盖工作区代码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&lt;commit code&gt; &lt;paths&gt;  </a:t>
            </a:r>
            <a:r>
              <a:rPr lang="zh-CN" altLang="en-US" dirty="0"/>
              <a:t>利用已提交代码覆盖工作区代码（工作区原有修改保留。不重置</a:t>
            </a:r>
            <a:r>
              <a:rPr lang="en-US" altLang="zh-CN" dirty="0"/>
              <a:t>index</a:t>
            </a:r>
            <a:r>
              <a:rPr lang="zh-CN" altLang="en-US" dirty="0"/>
              <a:t>与本地仓库）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–hard HEAD^( HEAD~3)  </a:t>
            </a:r>
            <a:r>
              <a:rPr lang="zh-CN" altLang="en-US" dirty="0"/>
              <a:t>工作区，</a:t>
            </a:r>
            <a:r>
              <a:rPr lang="en-US" altLang="zh-CN" dirty="0"/>
              <a:t>index</a:t>
            </a:r>
            <a:r>
              <a:rPr lang="zh-CN" altLang="en-US" dirty="0"/>
              <a:t>，本地仓库全部重置。想要恢复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  </a:t>
            </a:r>
            <a:r>
              <a:rPr lang="zh-CN" altLang="en-US" dirty="0"/>
              <a:t>后查看 </a:t>
            </a:r>
            <a:r>
              <a:rPr lang="en-US" altLang="zh-CN" dirty="0"/>
              <a:t>commit code </a:t>
            </a:r>
            <a:r>
              <a:rPr lang="zh-CN" altLang="en-US" dirty="0"/>
              <a:t>后，利用</a:t>
            </a:r>
            <a:r>
              <a:rPr lang="en-US" altLang="zh-CN" dirty="0" err="1"/>
              <a:t>Git</a:t>
            </a:r>
            <a:r>
              <a:rPr lang="en-US" altLang="zh-CN" dirty="0"/>
              <a:t> reset –hard &lt;commit code&gt;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此命令比较的是工作区</a:t>
            </a:r>
            <a:r>
              <a:rPr lang="en-US" altLang="zh-CN" dirty="0"/>
              <a:t>(Working tree)</a:t>
            </a:r>
            <a:r>
              <a:rPr lang="zh-CN" altLang="en-US" dirty="0"/>
              <a:t>和暂存区域快照</a:t>
            </a:r>
            <a:r>
              <a:rPr lang="en-US" altLang="zh-CN" dirty="0"/>
              <a:t>(index)</a:t>
            </a:r>
            <a:r>
              <a:rPr lang="zh-CN" altLang="en-US" dirty="0"/>
              <a:t>之间的差异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SHA2  </a:t>
            </a:r>
            <a:r>
              <a:rPr lang="zh-CN" altLang="en-US" dirty="0"/>
              <a:t>比较两个不同提交间的差异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zh-CN" altLang="en-US" dirty="0"/>
              <a:t>比较与上次提交的差异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SAH2 -- xxx.java </a:t>
            </a:r>
            <a:r>
              <a:rPr lang="zh-CN" altLang="en-US" dirty="0"/>
              <a:t>比较指定提交间某个文件的差异</a:t>
            </a:r>
            <a:endParaRPr lang="en-US" altLang="zh-CN" dirty="0"/>
          </a:p>
          <a:p>
            <a:pPr lvl="5"/>
            <a:endParaRPr lang="en-US" altLang="zh-C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Shell</a:t>
            </a:r>
            <a:r>
              <a:rPr lang="zh-CN" altLang="en-US" dirty="0"/>
              <a:t>与</a:t>
            </a:r>
            <a:r>
              <a:rPr lang="en-US" altLang="zh-CN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7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9" r:id="rId4"/>
    <p:sldLayoutId id="2147483657" r:id="rId5"/>
    <p:sldLayoutId id="2147483661" r:id="rId6"/>
    <p:sldLayoutId id="2147483662" r:id="rId7"/>
    <p:sldLayoutId id="2147483663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&#31561;&#21327;&#35758;&#22836;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微信开发探讨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</a:t>
            </a:r>
            <a:r>
              <a:rPr lang="en-US" altLang="zh-CN" dirty="0"/>
              <a:t>7</a:t>
            </a:r>
            <a:r>
              <a:rPr lang="zh-CN" altLang="en-US" dirty="0"/>
              <a:t>年</a:t>
            </a:r>
            <a:r>
              <a:rPr lang="en-US" altLang="zh-CN" dirty="0" smtClean="0"/>
              <a:t>06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686" y="1322389"/>
            <a:ext cx="8483372" cy="40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/>
          <a:lstStyle/>
          <a:p>
            <a:r>
              <a:rPr lang="zh-CN" altLang="en-US" b="1" dirty="0" smtClean="0"/>
              <a:t>微信授权登录，获取登录信息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9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0" y="337311"/>
            <a:ext cx="3338005" cy="469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rPr>
              <a:t>微信授权登录，获取登录信息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中黑简体" panose="02000000000000000000" pitchFamily="2" charset="-122"/>
              <a:ea typeface="方正正中黑简体" panose="02000000000000000000" pitchFamily="2" charset="-122"/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2528" y="1343932"/>
            <a:ext cx="8080828" cy="443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33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1" dirty="0" smtClean="0"/>
              <a:t>微信授权登录，获取登录信息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Base</a:t>
            </a:r>
            <a:r>
              <a:rPr lang="zh-CN" altLang="en-US" dirty="0" smtClean="0"/>
              <a:t>型授权实现：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9" y="1670277"/>
            <a:ext cx="1032351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08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1" dirty="0" smtClean="0"/>
              <a:t>微信授权登录，获取登录信息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58" y="1459819"/>
            <a:ext cx="8646886" cy="270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935" y="3635373"/>
            <a:ext cx="7793037" cy="251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23556" y="936562"/>
            <a:ext cx="3055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dirty="0" err="1" smtClean="0"/>
              <a:t>userinfo</a:t>
            </a:r>
            <a:r>
              <a:rPr lang="zh-CN" altLang="en-US" sz="2400" dirty="0" smtClean="0"/>
              <a:t>型授权实现：</a:t>
            </a:r>
            <a:endParaRPr lang="en-US" altLang="zh-CN" sz="2400" dirty="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211" y="2809421"/>
            <a:ext cx="8194675" cy="93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6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91543" y="2017484"/>
            <a:ext cx="61830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r>
              <a:rPr lang="zh-CN" alt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758" y="3962399"/>
            <a:ext cx="10101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欢迎大家批评指导，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共同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进步！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49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一、服务器资源、环境（或已有）</a:t>
            </a:r>
            <a:r>
              <a:rPr lang="en-US" altLang="zh-CN" b="1" dirty="0" smtClean="0"/>
              <a:t>https://sae.sina.com.cn/</a:t>
            </a:r>
          </a:p>
          <a:p>
            <a:pPr marL="0" indent="0">
              <a:buNone/>
            </a:pPr>
            <a:r>
              <a:rPr lang="zh-CN" altLang="en-US" b="1" dirty="0" smtClean="0"/>
              <a:t>二、关于</a:t>
            </a:r>
            <a:r>
              <a:rPr lang="en-US" altLang="zh-CN" b="1" dirty="0" err="1" smtClean="0"/>
              <a:t>access_token</a:t>
            </a:r>
            <a:r>
              <a:rPr lang="zh-CN" altLang="en-US" b="1" dirty="0" smtClean="0"/>
              <a:t>与服务器接入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三、微信授权登录，获取登录信息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00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85019" y="6191886"/>
            <a:ext cx="695914" cy="666114"/>
          </a:xfrm>
        </p:spPr>
        <p:txBody>
          <a:bodyPr/>
          <a:lstStyle/>
          <a:p>
            <a:r>
              <a:rPr 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2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服务器资源、环境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072" y="912527"/>
            <a:ext cx="5837652" cy="51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67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access_token</a:t>
            </a:r>
            <a:r>
              <a:rPr lang="zh-CN" altLang="en-US" b="1" dirty="0" smtClean="0"/>
              <a:t>与服务器接入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497" y="824139"/>
            <a:ext cx="7472589" cy="428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4013" y="4390799"/>
            <a:ext cx="802798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95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access_token</a:t>
            </a:r>
            <a:r>
              <a:rPr lang="zh-CN" altLang="en-US" b="1" dirty="0" smtClean="0"/>
              <a:t>与服务器接入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err="1">
                <a:latin typeface="+mn-lt"/>
                <a:ea typeface="+mn-ea"/>
              </a:rPr>
              <a:t>access_token</a:t>
            </a:r>
            <a:r>
              <a:rPr lang="zh-CN" altLang="en-US" sz="1800" b="1" dirty="0">
                <a:latin typeface="+mn-lt"/>
                <a:ea typeface="+mn-ea"/>
              </a:rPr>
              <a:t>：</a:t>
            </a:r>
            <a:endParaRPr lang="en-US" altLang="zh-CN" sz="1800" b="1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1</a:t>
            </a:r>
            <a:r>
              <a:rPr lang="zh-CN" altLang="en-US" sz="1800" dirty="0">
                <a:latin typeface="+mn-lt"/>
                <a:ea typeface="+mn-ea"/>
              </a:rPr>
              <a:t>、是公众号的全局唯一凭证（票据），公众号调用的所有接口都需要使用。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2</a:t>
            </a:r>
            <a:r>
              <a:rPr lang="zh-CN" altLang="en-US" sz="1800" dirty="0">
                <a:latin typeface="+mn-lt"/>
                <a:ea typeface="+mn-ea"/>
              </a:rPr>
              <a:t>、 </a:t>
            </a:r>
            <a:r>
              <a:rPr lang="en-US" altLang="zh-CN" sz="1800" dirty="0" err="1">
                <a:latin typeface="+mn-lt"/>
                <a:ea typeface="+mn-ea"/>
              </a:rPr>
              <a:t>access_token</a:t>
            </a:r>
            <a:r>
              <a:rPr lang="zh-CN" altLang="en-US" sz="1800" dirty="0">
                <a:latin typeface="+mn-lt"/>
                <a:ea typeface="+mn-ea"/>
              </a:rPr>
              <a:t>在</a:t>
            </a:r>
            <a:r>
              <a:rPr lang="en-US" altLang="zh-CN" sz="1800" dirty="0">
                <a:latin typeface="+mn-lt"/>
                <a:ea typeface="+mn-ea"/>
              </a:rPr>
              <a:t>2</a:t>
            </a:r>
            <a:r>
              <a:rPr lang="zh-CN" altLang="en-US" sz="1800" dirty="0">
                <a:latin typeface="+mn-lt"/>
                <a:ea typeface="+mn-ea"/>
              </a:rPr>
              <a:t>小时内有效，过期需要重新获取，但因为</a:t>
            </a:r>
            <a:r>
              <a:rPr lang="en-US" altLang="zh-CN" sz="1800" dirty="0">
                <a:latin typeface="+mn-lt"/>
                <a:ea typeface="+mn-ea"/>
              </a:rPr>
              <a:t>1</a:t>
            </a:r>
            <a:r>
              <a:rPr lang="zh-CN" altLang="en-US" sz="1800" dirty="0">
                <a:latin typeface="+mn-lt"/>
                <a:ea typeface="+mn-ea"/>
              </a:rPr>
              <a:t>天内获取次数有限，需要我们自己选择相应的技术进行存储。如缓存、</a:t>
            </a:r>
            <a:r>
              <a:rPr lang="en-US" altLang="zh-CN" sz="1800" dirty="0" err="1">
                <a:latin typeface="+mn-lt"/>
                <a:ea typeface="+mn-ea"/>
              </a:rPr>
              <a:t>mysql</a:t>
            </a:r>
            <a:r>
              <a:rPr lang="zh-CN" altLang="en-US" sz="1800" dirty="0">
                <a:latin typeface="+mn-lt"/>
                <a:ea typeface="+mn-ea"/>
              </a:rPr>
              <a:t>、文件等。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3</a:t>
            </a:r>
            <a:r>
              <a:rPr lang="zh-CN" altLang="en-US" sz="1800" dirty="0">
                <a:latin typeface="+mn-lt"/>
                <a:ea typeface="+mn-ea"/>
              </a:rPr>
              <a:t>、</a:t>
            </a:r>
            <a:r>
              <a:rPr lang="en-US" altLang="zh-CN" sz="1800" dirty="0" err="1">
                <a:latin typeface="+mn-lt"/>
                <a:ea typeface="+mn-ea"/>
              </a:rPr>
              <a:t>access_token</a:t>
            </a:r>
            <a:r>
              <a:rPr lang="zh-CN" altLang="en-US" sz="1800" dirty="0">
                <a:latin typeface="+mn-lt"/>
                <a:ea typeface="+mn-ea"/>
              </a:rPr>
              <a:t>的获取：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	1</a:t>
            </a:r>
            <a:r>
              <a:rPr lang="zh-CN" altLang="en-US" sz="1800" dirty="0">
                <a:latin typeface="+mn-lt"/>
                <a:ea typeface="+mn-ea"/>
              </a:rPr>
              <a:t>）通过公众号</a:t>
            </a:r>
            <a:r>
              <a:rPr lang="en-US" altLang="zh-CN" sz="1800" dirty="0" err="1">
                <a:latin typeface="+mn-lt"/>
                <a:ea typeface="+mn-ea"/>
              </a:rPr>
              <a:t>appId</a:t>
            </a:r>
            <a:r>
              <a:rPr lang="zh-CN" altLang="en-US" sz="1800" dirty="0">
                <a:latin typeface="+mn-lt"/>
                <a:ea typeface="+mn-ea"/>
              </a:rPr>
              <a:t>和</a:t>
            </a:r>
            <a:r>
              <a:rPr lang="en-US" altLang="zh-CN" sz="1800" dirty="0" err="1">
                <a:latin typeface="+mn-lt"/>
                <a:ea typeface="+mn-ea"/>
              </a:rPr>
              <a:t>appSecret</a:t>
            </a:r>
            <a:r>
              <a:rPr lang="en-US" altLang="zh-CN" sz="1800" dirty="0">
                <a:latin typeface="+mn-lt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	2)  </a:t>
            </a:r>
            <a:r>
              <a:rPr lang="zh-CN" altLang="en-US" sz="1800" dirty="0">
                <a:latin typeface="+mn-lt"/>
                <a:ea typeface="+mn-ea"/>
              </a:rPr>
              <a:t>通过</a:t>
            </a:r>
            <a:r>
              <a:rPr lang="en-US" altLang="zh-CN" sz="1800" dirty="0">
                <a:latin typeface="+mn-lt"/>
                <a:ea typeface="+mn-ea"/>
              </a:rPr>
              <a:t>http get</a:t>
            </a:r>
            <a:r>
              <a:rPr lang="zh-CN" altLang="en-US" sz="1800" dirty="0">
                <a:latin typeface="+mn-lt"/>
                <a:ea typeface="+mn-ea"/>
              </a:rPr>
              <a:t>方式请求相应接口。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https://api.weixin.qq.com/cgi-bin/token?grant_type=client_credential&amp;appid=APPID&amp;secret=APPSECRET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7695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43076" y="6191886"/>
            <a:ext cx="695914" cy="666114"/>
          </a:xfrm>
        </p:spPr>
        <p:txBody>
          <a:bodyPr/>
          <a:lstStyle/>
          <a:p>
            <a:r>
              <a:rPr 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access_token</a:t>
            </a:r>
            <a:r>
              <a:rPr lang="zh-CN" altLang="en-US" b="1" dirty="0" smtClean="0"/>
              <a:t>与服务器接入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897" y="899651"/>
            <a:ext cx="10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：微信公众平台测试号：</a:t>
            </a:r>
            <a:r>
              <a:rPr lang="en-US" altLang="zh-CN" dirty="0" smtClean="0"/>
              <a:t> http://mp.weixin.qq.com/debug/cgi-bin/sandbox?t=sandbox/login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4901" y="1349325"/>
            <a:ext cx="5597628" cy="399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5071" y="5683045"/>
            <a:ext cx="10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：微信公众平台正常登录：</a:t>
            </a:r>
            <a:r>
              <a:rPr lang="en-US" altLang="zh-CN" dirty="0" smtClean="0"/>
              <a:t> http://mp.weixin.qq.com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23471" y="2227006"/>
            <a:ext cx="371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得到相应的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appsecret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3351" y="3077028"/>
            <a:ext cx="5387337" cy="2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67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access_token</a:t>
            </a:r>
            <a:r>
              <a:rPr lang="zh-CN" altLang="en-US" b="1" dirty="0" smtClean="0"/>
              <a:t>与服务器接入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6" y="1194488"/>
            <a:ext cx="9534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微信授权登录，获取登录信息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、微信网页授权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、配置网页授权回调域名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、网页授权的两种模式</a:t>
            </a:r>
            <a:r>
              <a:rPr lang="en-US" altLang="zh-CN" dirty="0" smtClean="0"/>
              <a:t>(base/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、授权流程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3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微信授权登录，获取登录信息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088570" y="1181100"/>
            <a:ext cx="9492343" cy="46180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、微信网页授权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用户在微信客户端访问第三方网页时，公众号可以通过微信网页授权机制获取用户基本信息，进而实现业务逻辑。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如：性别、头像、昵称、城市等。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、在微信公众号请求用户网页授权之前，做为开发者，应先到公众平台官网中的开发者中心配置回调域名。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</a:t>
            </a:r>
            <a:r>
              <a:rPr lang="zh-CN" altLang="en-US" dirty="0" smtClean="0"/>
              <a:t>）域名是一个字符串，不是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不能加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zh-CN" altLang="en-US" dirty="0" smtClean="0">
                <a:hlinkClick r:id="rId2"/>
              </a:rPr>
              <a:t>等协议头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）测试号支持域名和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正式上线公众号只可以用字符串域名，且要经过备案。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185" y="4953453"/>
            <a:ext cx="72659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87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22174</TotalTime>
  <Words>407</Words>
  <Application>Microsoft Office PowerPoint</Application>
  <PresentationFormat>宽屏</PresentationFormat>
  <Paragraphs>63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Hiragino Sans GB W3</vt:lpstr>
      <vt:lpstr>方正正纤黑简体</vt:lpstr>
      <vt:lpstr>方正正中黑简体</vt:lpstr>
      <vt:lpstr>华文宋体</vt:lpstr>
      <vt:lpstr>宋体</vt:lpstr>
      <vt:lpstr>Arial</vt:lpstr>
      <vt:lpstr>Calibri</vt:lpstr>
      <vt:lpstr>Office Theme</vt:lpstr>
      <vt:lpstr>微信开发探讨</vt:lpstr>
      <vt:lpstr>目录</vt:lpstr>
      <vt:lpstr>服务器资源、环境</vt:lpstr>
      <vt:lpstr>access_token与服务器接入</vt:lpstr>
      <vt:lpstr>access_token与服务器接入</vt:lpstr>
      <vt:lpstr>access_token与服务器接入</vt:lpstr>
      <vt:lpstr>access_token与服务器接入</vt:lpstr>
      <vt:lpstr>微信授权登录，获取登录信息</vt:lpstr>
      <vt:lpstr>微信授权登录，获取登录信息</vt:lpstr>
      <vt:lpstr>微信授权登录，获取登录信息</vt:lpstr>
      <vt:lpstr>PowerPoint 演示文稿</vt:lpstr>
      <vt:lpstr>微信授权登录，获取登录信息</vt:lpstr>
      <vt:lpstr>微信授权登录，获取登录信息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张铁龙</cp:lastModifiedBy>
  <cp:revision>971</cp:revision>
  <dcterms:created xsi:type="dcterms:W3CDTF">2014-05-26T06:54:02Z</dcterms:created>
  <dcterms:modified xsi:type="dcterms:W3CDTF">2017-06-09T01:49:27Z</dcterms:modified>
</cp:coreProperties>
</file>