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7" r:id="rId2"/>
    <p:sldId id="317" r:id="rId3"/>
    <p:sldId id="328" r:id="rId4"/>
    <p:sldId id="329" r:id="rId5"/>
    <p:sldId id="330" r:id="rId6"/>
    <p:sldId id="333" r:id="rId7"/>
    <p:sldId id="335" r:id="rId8"/>
    <p:sldId id="332" r:id="rId9"/>
    <p:sldId id="336" r:id="rId10"/>
    <p:sldId id="334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F94D38-E7FA-4B18-B7CB-75F619CEFF8D}">
          <p14:sldIdLst>
            <p14:sldId id="307"/>
            <p14:sldId id="317"/>
            <p14:sldId id="328"/>
            <p14:sldId id="329"/>
            <p14:sldId id="330"/>
            <p14:sldId id="333"/>
            <p14:sldId id="335"/>
            <p14:sldId id="332"/>
            <p14:sldId id="336"/>
          </p14:sldIdLst>
        </p14:section>
        <p14:section name="无标题节" id="{AB77A190-BE9C-4181-939F-7BE8E8F67EDD}">
          <p14:sldIdLst>
            <p14:sldId id="334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anlong" initials="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3C3C3C"/>
    <a:srgbClr val="E74430"/>
    <a:srgbClr val="A4C54D"/>
    <a:srgbClr val="219ED8"/>
    <a:srgbClr val="095DA2"/>
    <a:srgbClr val="1F4E79"/>
    <a:srgbClr val="CC0000"/>
    <a:srgbClr val="F4B18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2543" autoAdjust="0"/>
  </p:normalViewPr>
  <p:slideViewPr>
    <p:cSldViewPr snapToGrid="0">
      <p:cViewPr varScale="1">
        <p:scale>
          <a:sx n="121" d="100"/>
          <a:sy n="121" d="100"/>
        </p:scale>
        <p:origin x="592" y="168"/>
      </p:cViewPr>
      <p:guideLst>
        <p:guide orient="horz" pos="3045"/>
        <p:guide pos="20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1" d="100"/>
          <a:sy n="41" d="100"/>
        </p:scale>
        <p:origin x="25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B579-F785-458F-B83E-59852D30CFE6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6096-93DE-49FE-8BEE-D049A6FA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"/>
            <a:ext cx="12192000" cy="685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1968" y="2868009"/>
            <a:ext cx="3215640" cy="543878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使用方法与技巧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使用正常流程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zh-CN" altLang="en-US" dirty="0"/>
              <a:t>克隆  </a:t>
            </a:r>
            <a:r>
              <a:rPr lang="en-US" altLang="zh-CN" dirty="0" err="1"/>
              <a:t>git</a:t>
            </a:r>
            <a:r>
              <a:rPr lang="en-US" altLang="zh-CN" dirty="0"/>
              <a:t> clone  http://172.16.201.67:9111/KyshopApplication.git</a:t>
            </a:r>
          </a:p>
          <a:p>
            <a:pPr lvl="5"/>
            <a:r>
              <a:rPr lang="zh-CN" altLang="en-US" dirty="0"/>
              <a:t>保存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用户名和密码：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credential.helper</a:t>
            </a:r>
            <a:r>
              <a:rPr lang="en-US" altLang="zh-CN" dirty="0"/>
              <a:t> store</a:t>
            </a:r>
          </a:p>
          <a:p>
            <a:pPr lvl="5"/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 err="1"/>
              <a:t>WangLei</a:t>
            </a:r>
            <a:r>
              <a:rPr lang="en-US" altLang="zh-CN" dirty="0"/>
              <a:t> </a:t>
            </a:r>
            <a:r>
              <a:rPr lang="zh-CN" altLang="en-US" dirty="0"/>
              <a:t>设置用户名</a:t>
            </a:r>
            <a:endParaRPr lang="en-US" altLang="zh-CN" dirty="0"/>
          </a:p>
          <a:p>
            <a:pPr lvl="5"/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wanglei@che001.com </a:t>
            </a:r>
            <a:r>
              <a:rPr lang="zh-CN" altLang="en-US" dirty="0"/>
              <a:t>设置用户邮箱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pull </a:t>
            </a:r>
            <a:r>
              <a:rPr lang="en-US" altLang="zh-CN" dirty="0"/>
              <a:t>( origin master)</a:t>
            </a:r>
            <a:r>
              <a:rPr lang="en-US" dirty="0"/>
              <a:t> </a:t>
            </a:r>
            <a:r>
              <a:rPr lang="zh-CN" altLang="en-US" dirty="0"/>
              <a:t>拉取最新代码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add xx   /</a:t>
            </a:r>
            <a:r>
              <a:rPr lang="en-US" dirty="0" err="1"/>
              <a:t>git</a:t>
            </a:r>
            <a:r>
              <a:rPr lang="en-US" dirty="0"/>
              <a:t> add .  / </a:t>
            </a:r>
            <a:r>
              <a:rPr lang="en-US" dirty="0" err="1"/>
              <a:t>Git</a:t>
            </a:r>
            <a:r>
              <a:rPr lang="en-US" dirty="0"/>
              <a:t> add -u / </a:t>
            </a:r>
            <a:r>
              <a:rPr lang="en-US" dirty="0" err="1"/>
              <a:t>git</a:t>
            </a:r>
            <a:r>
              <a:rPr lang="en-US" dirty="0"/>
              <a:t> add –</a:t>
            </a:r>
            <a:r>
              <a:rPr lang="en-US" altLang="zh-CN" dirty="0"/>
              <a:t>A </a:t>
            </a:r>
            <a:r>
              <a:rPr lang="en-US" dirty="0"/>
              <a:t>/ </a:t>
            </a:r>
            <a:r>
              <a:rPr lang="en-US" dirty="0" err="1"/>
              <a:t>git</a:t>
            </a:r>
            <a:r>
              <a:rPr lang="en-US" dirty="0"/>
              <a:t> add *.java … </a:t>
            </a:r>
            <a:r>
              <a:rPr lang="zh-CN" altLang="en-US" dirty="0"/>
              <a:t>添加文档到</a:t>
            </a:r>
            <a:r>
              <a:rPr lang="en-US" altLang="zh-CN" dirty="0"/>
              <a:t>index(</a:t>
            </a:r>
            <a:r>
              <a:rPr lang="zh-CN" altLang="en-US" dirty="0"/>
              <a:t>缓存区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 err="1"/>
              <a:t>g</a:t>
            </a:r>
            <a:r>
              <a:rPr lang="en-US" dirty="0" err="1"/>
              <a:t>it</a:t>
            </a:r>
            <a:r>
              <a:rPr lang="en-US" dirty="0"/>
              <a:t> commit –m “</a:t>
            </a:r>
            <a:r>
              <a:rPr lang="zh-CN" altLang="en-US" dirty="0"/>
              <a:t>提交代码到本地仓库</a:t>
            </a:r>
            <a:r>
              <a:rPr lang="en-US" dirty="0"/>
              <a:t>”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push( origin master)  </a:t>
            </a:r>
            <a:r>
              <a:rPr lang="zh-CN" altLang="en-US" dirty="0"/>
              <a:t>推送代码到远程仓库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branch (-a) </a:t>
            </a:r>
            <a:r>
              <a:rPr lang="zh-CN" altLang="en-US" dirty="0"/>
              <a:t>查看分支信息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checkout xxx  / </a:t>
            </a:r>
            <a:r>
              <a:rPr lang="en-US" dirty="0" err="1"/>
              <a:t>git</a:t>
            </a:r>
            <a:r>
              <a:rPr lang="en-US" dirty="0"/>
              <a:t> checkout .  / </a:t>
            </a:r>
            <a:r>
              <a:rPr lang="en-US" dirty="0" err="1"/>
              <a:t>git</a:t>
            </a:r>
            <a:r>
              <a:rPr lang="en-US" dirty="0"/>
              <a:t> checkout *.java </a:t>
            </a:r>
            <a:r>
              <a:rPr lang="zh-CN" altLang="en-US" dirty="0"/>
              <a:t>用</a:t>
            </a:r>
            <a:r>
              <a:rPr lang="en-US" altLang="zh-CN" dirty="0"/>
              <a:t>index</a:t>
            </a:r>
            <a:r>
              <a:rPr lang="zh-CN" altLang="en-US" dirty="0"/>
              <a:t>内容覆盖工作区内容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(--name-status) </a:t>
            </a:r>
            <a:r>
              <a:rPr lang="zh-CN" altLang="en-US" dirty="0"/>
              <a:t>查看</a:t>
            </a:r>
            <a:r>
              <a:rPr lang="en-US" altLang="zh-CN" dirty="0"/>
              <a:t>log (</a:t>
            </a:r>
            <a:r>
              <a:rPr lang="zh-CN" altLang="en-US" dirty="0"/>
              <a:t>对应的文件状态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xxx.java  </a:t>
            </a:r>
            <a:r>
              <a:rPr lang="zh-CN" altLang="en-US" dirty="0"/>
              <a:t>查看单个文件的修改历史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- -pretty=</a:t>
            </a:r>
            <a:r>
              <a:rPr lang="en-US" altLang="zh-CN" dirty="0" err="1"/>
              <a:t>oneline</a:t>
            </a:r>
            <a:r>
              <a:rPr lang="en-US" altLang="zh-CN" dirty="0"/>
              <a:t>  </a:t>
            </a:r>
            <a:r>
              <a:rPr lang="zh-CN" altLang="en-US" dirty="0"/>
              <a:t>日志单行显示，适用于查看较多日志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altLang="zh-CN" dirty="0"/>
              <a:t>show xxx(commit code)  </a:t>
            </a:r>
            <a:r>
              <a:rPr lang="zh-CN" altLang="en-US" dirty="0"/>
              <a:t>查看提交详情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14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分支使用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en-US" dirty="0" err="1"/>
              <a:t>Git</a:t>
            </a:r>
            <a:r>
              <a:rPr lang="en-US" dirty="0"/>
              <a:t> branch –B xxx  </a:t>
            </a:r>
            <a:r>
              <a:rPr lang="zh-CN" altLang="en-US" dirty="0"/>
              <a:t>在当前分支基础上创建新的分支并</a:t>
            </a:r>
            <a:r>
              <a:rPr lang="en-US" altLang="zh-CN" dirty="0"/>
              <a:t>checkout</a:t>
            </a:r>
            <a:r>
              <a:rPr lang="zh-CN" altLang="en-US" dirty="0"/>
              <a:t>到新建分支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rebase origin master   </a:t>
            </a:r>
            <a:r>
              <a:rPr lang="zh-CN" altLang="en-US" dirty="0"/>
              <a:t>与</a:t>
            </a:r>
            <a:r>
              <a:rPr lang="en-US" altLang="zh-CN" dirty="0"/>
              <a:t>master</a:t>
            </a:r>
            <a:r>
              <a:rPr lang="zh-CN" altLang="en-US" dirty="0"/>
              <a:t>分支进行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merge  xxx   </a:t>
            </a:r>
            <a:r>
              <a:rPr lang="zh-CN" altLang="en-US" dirty="0"/>
              <a:t>切换到</a:t>
            </a:r>
            <a:r>
              <a:rPr lang="en-US" altLang="zh-CN" dirty="0"/>
              <a:t>master </a:t>
            </a:r>
            <a:r>
              <a:rPr lang="zh-CN" altLang="en-US" dirty="0"/>
              <a:t>进行分支合并。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mergetool</a:t>
            </a:r>
            <a:r>
              <a:rPr lang="en-US" altLang="zh-CN" dirty="0"/>
              <a:t>  </a:t>
            </a:r>
            <a:r>
              <a:rPr lang="zh-CN" altLang="en-US" dirty="0"/>
              <a:t>当</a:t>
            </a:r>
            <a:r>
              <a:rPr lang="en-US" altLang="zh-CN" dirty="0"/>
              <a:t>merge</a:t>
            </a:r>
            <a:r>
              <a:rPr lang="zh-CN" altLang="en-US" dirty="0"/>
              <a:t>时出现冲突时，进行冲突的处理，也可以在</a:t>
            </a:r>
            <a:r>
              <a:rPr lang="en-US" altLang="zh-CN" dirty="0"/>
              <a:t>IDE</a:t>
            </a:r>
            <a:r>
              <a:rPr lang="zh-CN" altLang="en-US" dirty="0"/>
              <a:t>进行处理，处理后</a:t>
            </a:r>
            <a:r>
              <a:rPr lang="en-US" altLang="zh-CN" dirty="0"/>
              <a:t>commit </a:t>
            </a:r>
            <a:r>
              <a:rPr lang="zh-CN" altLang="en-US" dirty="0"/>
              <a:t>，再</a:t>
            </a:r>
            <a:r>
              <a:rPr lang="en-US" altLang="zh-CN" dirty="0"/>
              <a:t>push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86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代码回退处理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marL="2628900" marR="0" lvl="5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altLang="zh-CN" dirty="0" err="1"/>
              <a:t>Git</a:t>
            </a:r>
            <a:r>
              <a:rPr lang="en-US" altLang="zh-CN" dirty="0"/>
              <a:t> checkout . / </a:t>
            </a:r>
            <a:r>
              <a:rPr lang="en-US" altLang="zh-CN" dirty="0" err="1"/>
              <a:t>git</a:t>
            </a:r>
            <a:r>
              <a:rPr lang="en-US" altLang="zh-CN" dirty="0"/>
              <a:t> checkout  xxx.java  </a:t>
            </a:r>
            <a:r>
              <a:rPr lang="zh-CN" altLang="en-US" dirty="0"/>
              <a:t>利用</a:t>
            </a:r>
            <a:r>
              <a:rPr lang="en-US" altLang="zh-CN" dirty="0"/>
              <a:t>index</a:t>
            </a:r>
            <a:r>
              <a:rPr lang="zh-CN" altLang="en-US" dirty="0"/>
              <a:t>覆盖工作区代码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checkout &lt;commit code&gt;  xxx.java </a:t>
            </a:r>
            <a:r>
              <a:rPr lang="zh-CN" altLang="en-US" dirty="0"/>
              <a:t>利用本地仓库代码覆盖工作区代码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reset &lt;commit code&gt; &lt;paths&gt;  </a:t>
            </a:r>
            <a:r>
              <a:rPr lang="zh-CN" altLang="en-US" dirty="0"/>
              <a:t>利用已提交代码覆盖工作区代码（工作区原有修改保留。不重置</a:t>
            </a:r>
            <a:r>
              <a:rPr lang="en-US" altLang="zh-CN" dirty="0"/>
              <a:t>index</a:t>
            </a:r>
            <a:r>
              <a:rPr lang="zh-CN" altLang="en-US" dirty="0"/>
              <a:t>与本地仓库）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reset –hard HEAD^( HEAD~3)  </a:t>
            </a:r>
            <a:r>
              <a:rPr lang="zh-CN" altLang="en-US" dirty="0"/>
              <a:t>工作区，</a:t>
            </a:r>
            <a:r>
              <a:rPr lang="en-US" altLang="zh-CN" dirty="0"/>
              <a:t>index</a:t>
            </a:r>
            <a:r>
              <a:rPr lang="zh-CN" altLang="en-US" dirty="0"/>
              <a:t>，本地仓库全部重置。想要恢复 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reflog</a:t>
            </a:r>
            <a:r>
              <a:rPr lang="en-US" altLang="zh-CN" dirty="0"/>
              <a:t>  </a:t>
            </a:r>
            <a:r>
              <a:rPr lang="zh-CN" altLang="en-US" dirty="0"/>
              <a:t>后查看 </a:t>
            </a:r>
            <a:r>
              <a:rPr lang="en-US" altLang="zh-CN" dirty="0"/>
              <a:t>commit code </a:t>
            </a:r>
            <a:r>
              <a:rPr lang="zh-CN" altLang="en-US" dirty="0"/>
              <a:t>后，利用</a:t>
            </a:r>
            <a:r>
              <a:rPr lang="en-US" altLang="zh-CN" dirty="0" err="1"/>
              <a:t>Git</a:t>
            </a:r>
            <a:r>
              <a:rPr lang="en-US" altLang="zh-CN" dirty="0"/>
              <a:t> reset –hard &lt;commit code&gt;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zh-CN" altLang="en-US" dirty="0"/>
              <a:t>此命令比较的是工作区</a:t>
            </a:r>
            <a:r>
              <a:rPr lang="en-US" altLang="zh-CN" dirty="0"/>
              <a:t>(Working tree)</a:t>
            </a:r>
            <a:r>
              <a:rPr lang="zh-CN" altLang="en-US" dirty="0"/>
              <a:t>和暂存区域快照</a:t>
            </a:r>
            <a:r>
              <a:rPr lang="en-US" altLang="zh-CN" dirty="0"/>
              <a:t>(index)</a:t>
            </a:r>
            <a:r>
              <a:rPr lang="zh-CN" altLang="en-US" dirty="0"/>
              <a:t>之间的差异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SHA1 SHA2  </a:t>
            </a:r>
            <a:r>
              <a:rPr lang="zh-CN" altLang="en-US" dirty="0"/>
              <a:t>比较两个不同提交间的差异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HEAD </a:t>
            </a:r>
            <a:r>
              <a:rPr lang="zh-CN" altLang="en-US" dirty="0"/>
              <a:t>比较与上次提交的差异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SHA1 SAH2 -- xxx.java </a:t>
            </a:r>
            <a:r>
              <a:rPr lang="zh-CN" altLang="en-US" dirty="0"/>
              <a:t>比较指定提交间某个文件的差异</a:t>
            </a:r>
            <a:endParaRPr lang="en-US" altLang="zh-CN" dirty="0"/>
          </a:p>
          <a:p>
            <a:pPr lvl="5"/>
            <a:endParaRPr lang="en-US" altLang="zh-C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2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37555" y="2960067"/>
            <a:ext cx="5456068" cy="656893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Shell</a:t>
            </a:r>
            <a:r>
              <a:rPr lang="zh-CN" altLang="en-US" dirty="0"/>
              <a:t>与</a:t>
            </a:r>
            <a:r>
              <a:rPr lang="en-US" altLang="zh-CN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代码批量更新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52076" y="967091"/>
            <a:ext cx="70675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4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代码回退处理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5428" y="1085430"/>
            <a:ext cx="6258516" cy="47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7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代码批量更新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52648" y="1079440"/>
            <a:ext cx="5548566" cy="45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6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568580" y="2246359"/>
            <a:ext cx="2936146" cy="65623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3453-DAC9-4B92-AD21-A5C6135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59" r:id="rId4"/>
    <p:sldLayoutId id="2147483657" r:id="rId5"/>
    <p:sldLayoutId id="2147483661" r:id="rId6"/>
    <p:sldLayoutId id="2147483662" r:id="rId7"/>
    <p:sldLayoutId id="2147483663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" TargetMode="External"/><Relationship Id="rId4" Type="http://schemas.openxmlformats.org/officeDocument/2006/relationships/hyperlink" Target="https://github.com/micro/go-micro" TargetMode="External"/><Relationship Id="rId5" Type="http://schemas.openxmlformats.org/officeDocument/2006/relationships/hyperlink" Target="https://www.consul.io/" TargetMode="External"/><Relationship Id="rId6" Type="http://schemas.openxmlformats.org/officeDocument/2006/relationships/hyperlink" Target="https://github.com/go-kit/k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roservices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车快快微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服务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讨论</a:t>
            </a:r>
            <a:endParaRPr 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311968" y="3503327"/>
            <a:ext cx="3550920" cy="2587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</a:t>
            </a:r>
            <a:r>
              <a:rPr lang="en-US" altLang="zh-CN" dirty="0"/>
              <a:t>7</a:t>
            </a:r>
            <a:r>
              <a:rPr lang="zh-CN" altLang="en-US" dirty="0"/>
              <a:t>年</a:t>
            </a:r>
            <a:r>
              <a:rPr lang="en-US" altLang="zh-CN" dirty="0"/>
              <a:t>04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/>
              <a:t>未来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97591" y="996509"/>
            <a:ext cx="11443958" cy="48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3C3C3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7443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200" y="3990975"/>
            <a:ext cx="3509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http://microservices.io/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http://www.grpc.io/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https://github.com/micro/go-micro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https://www.consul.io/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https://github.com/go-kit/kit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633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/>
              <a:t>目录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666" y="1181099"/>
            <a:ext cx="11443958" cy="48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3C3C3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7443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898" y="2391494"/>
            <a:ext cx="1682303" cy="1590261"/>
          </a:xfrm>
          <a:prstGeom prst="rect">
            <a:avLst/>
          </a:prstGeom>
          <a:solidFill>
            <a:srgbClr val="FF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3296" y="239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6493" y="2391493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74263" y="23793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72088" y="2391494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054486" y="239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3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/>
              <a:t>回顾微服务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666" y="1181099"/>
            <a:ext cx="11443958" cy="48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3C3C3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7443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6700" y="2920483"/>
            <a:ext cx="220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刑雨 微服务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pptx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3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/>
              <a:t>目录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666" y="1181099"/>
            <a:ext cx="11443958" cy="48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3C3C3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7443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898" y="2391494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3296" y="239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6493" y="2391493"/>
            <a:ext cx="1682303" cy="15902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74263" y="23793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72088" y="2391494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054486" y="239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457450" y="2352675"/>
            <a:ext cx="7055730" cy="2952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51948" y="2510449"/>
            <a:ext cx="3293137" cy="958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666" y="1181099"/>
            <a:ext cx="11443958" cy="48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3C3C3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7443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3061" y="4517136"/>
            <a:ext cx="6782235" cy="65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548771" y="55460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车快快</a:t>
            </a:r>
          </a:p>
        </p:txBody>
      </p:sp>
      <p:sp>
        <p:nvSpPr>
          <p:cNvPr id="13" name="矩形 12"/>
          <p:cNvSpPr/>
          <p:nvPr/>
        </p:nvSpPr>
        <p:spPr>
          <a:xfrm>
            <a:off x="2682877" y="4662610"/>
            <a:ext cx="948389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2886" y="4671131"/>
            <a:ext cx="986187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8969" y="4666142"/>
            <a:ext cx="1131042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7191" y="4655073"/>
            <a:ext cx="948389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1948" y="4657287"/>
            <a:ext cx="1032368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38455" y="4641028"/>
            <a:ext cx="948389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2850" y="3678141"/>
            <a:ext cx="6782235" cy="65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730945" y="3819415"/>
            <a:ext cx="948389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10954" y="3827936"/>
            <a:ext cx="986187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77037" y="3822947"/>
            <a:ext cx="1131042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35259" y="3811878"/>
            <a:ext cx="948389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00016" y="3814092"/>
            <a:ext cx="1032368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86523" y="3797833"/>
            <a:ext cx="948389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609877" y="3824895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Repos…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9585399" y="4826303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Laravel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557955" y="2496312"/>
            <a:ext cx="3178069" cy="98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726050" y="2969181"/>
            <a:ext cx="812677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06060" y="2977702"/>
            <a:ext cx="542712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72142" y="2972713"/>
            <a:ext cx="1131042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30364" y="2961644"/>
            <a:ext cx="1180211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Account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95121" y="2963858"/>
            <a:ext cx="1032368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13450" y="2957338"/>
            <a:ext cx="614722" cy="38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604982" y="2974661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37673" y="2510449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395242" y="25233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70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/>
              <a:t>目录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666" y="1181099"/>
            <a:ext cx="11443958" cy="48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3C3C3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7443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898" y="2391494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3296" y="239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6493" y="2391493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74263" y="23793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72088" y="2391494"/>
            <a:ext cx="1682303" cy="15902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054486" y="239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/>
              <a:t>未来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558797" y="3580234"/>
            <a:ext cx="6305550" cy="12356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0245" y="3765286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microservices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95995" y="3765286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microservices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13120" y="3765286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microservices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15" idx="2"/>
            <a:endCxn id="8" idx="0"/>
          </p:cNvCxnSpPr>
          <p:nvPr/>
        </p:nvCxnSpPr>
        <p:spPr>
          <a:xfrm>
            <a:off x="5707637" y="2184253"/>
            <a:ext cx="2182876" cy="158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  <a:stCxn id="15" idx="2"/>
            <a:endCxn id="9" idx="0"/>
          </p:cNvCxnSpPr>
          <p:nvPr/>
        </p:nvCxnSpPr>
        <p:spPr>
          <a:xfrm>
            <a:off x="5707637" y="2184253"/>
            <a:ext cx="1" cy="158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  <a:stCxn id="15" idx="2"/>
            <a:endCxn id="7" idx="0"/>
          </p:cNvCxnSpPr>
          <p:nvPr/>
        </p:nvCxnSpPr>
        <p:spPr>
          <a:xfrm flipH="1">
            <a:off x="3524763" y="2184253"/>
            <a:ext cx="2182874" cy="158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844073" y="30204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GRPC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13119" y="1835644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16495" y="1835818"/>
            <a:ext cx="1743075" cy="34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Manager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cxnSpLocks/>
            <a:stCxn id="15" idx="3"/>
            <a:endCxn id="16" idx="1"/>
          </p:cNvCxnSpPr>
          <p:nvPr/>
        </p:nvCxnSpPr>
        <p:spPr>
          <a:xfrm>
            <a:off x="6502154" y="2009949"/>
            <a:ext cx="514341" cy="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487294" y="1498367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cxnSpLocks/>
            <a:stCxn id="16" idx="2"/>
            <a:endCxn id="8" idx="0"/>
          </p:cNvCxnSpPr>
          <p:nvPr/>
        </p:nvCxnSpPr>
        <p:spPr>
          <a:xfrm>
            <a:off x="7888033" y="2184254"/>
            <a:ext cx="2480" cy="1581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8" idx="1"/>
            <a:endCxn id="9" idx="3"/>
          </p:cNvCxnSpPr>
          <p:nvPr/>
        </p:nvCxnSpPr>
        <p:spPr>
          <a:xfrm flipH="1">
            <a:off x="6502155" y="3939591"/>
            <a:ext cx="59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09934" y="2829231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450261" y="39664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GRPC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013255" y="3754924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Repos…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307334" y="1498367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laravel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245" y="4315091"/>
            <a:ext cx="595478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29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1753238" y="1387426"/>
            <a:ext cx="4144642" cy="33174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/>
              <a:t>未来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1928621" y="3612886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microservices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111496" y="3612886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microservices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cxnSpLocks/>
            <a:stCxn id="79" idx="2"/>
            <a:endCxn id="64" idx="0"/>
          </p:cNvCxnSpPr>
          <p:nvPr/>
        </p:nvCxnSpPr>
        <p:spPr>
          <a:xfrm>
            <a:off x="4906013" y="2031853"/>
            <a:ext cx="1" cy="158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79" idx="2"/>
            <a:endCxn id="62" idx="0"/>
          </p:cNvCxnSpPr>
          <p:nvPr/>
        </p:nvCxnSpPr>
        <p:spPr>
          <a:xfrm flipH="1">
            <a:off x="2723139" y="2031853"/>
            <a:ext cx="2182874" cy="158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557200" y="28100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GRPC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111495" y="1683244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903352" y="1657480"/>
            <a:ext cx="1743075" cy="34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Manager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cxnSpLocks/>
            <a:stCxn id="83" idx="3"/>
          </p:cNvCxnSpPr>
          <p:nvPr/>
        </p:nvCxnSpPr>
        <p:spPr>
          <a:xfrm>
            <a:off x="3646427" y="1831698"/>
            <a:ext cx="465068" cy="15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3611384" y="1537619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cxnSp>
        <p:nvCxnSpPr>
          <p:cNvPr id="96" name="直接箭头连接符 95"/>
          <p:cNvCxnSpPr>
            <a:cxnSpLocks/>
            <a:stCxn id="83" idx="2"/>
            <a:endCxn id="62" idx="0"/>
          </p:cNvCxnSpPr>
          <p:nvPr/>
        </p:nvCxnSpPr>
        <p:spPr>
          <a:xfrm flipH="1">
            <a:off x="2723139" y="2005916"/>
            <a:ext cx="51751" cy="1606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cxnSpLocks/>
            <a:stCxn id="64" idx="1"/>
          </p:cNvCxnSpPr>
          <p:nvPr/>
        </p:nvCxnSpPr>
        <p:spPr>
          <a:xfrm flipH="1" flipV="1">
            <a:off x="3517656" y="3787190"/>
            <a:ext cx="59384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2460601" y="2637704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490582" y="37700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GRPC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350762" y="4850524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Server01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05710" y="1345967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laravel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28621" y="4162691"/>
            <a:ext cx="3771909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441062" y="1411810"/>
            <a:ext cx="4144642" cy="33174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16445" y="3637270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microservices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799320" y="3637270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microservices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cxnSpLocks/>
            <a:stCxn id="81" idx="2"/>
            <a:endCxn id="76" idx="0"/>
          </p:cNvCxnSpPr>
          <p:nvPr/>
        </p:nvCxnSpPr>
        <p:spPr>
          <a:xfrm>
            <a:off x="9593837" y="2056237"/>
            <a:ext cx="1" cy="158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cxnSpLocks/>
            <a:stCxn id="81" idx="2"/>
            <a:endCxn id="64" idx="0"/>
          </p:cNvCxnSpPr>
          <p:nvPr/>
        </p:nvCxnSpPr>
        <p:spPr>
          <a:xfrm flipH="1">
            <a:off x="4906014" y="2056237"/>
            <a:ext cx="4687823" cy="155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9245024" y="28344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GRPC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8799319" y="1707628"/>
            <a:ext cx="1589035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591176" y="1681864"/>
            <a:ext cx="1743075" cy="34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Manager</a:t>
            </a:r>
            <a:endParaRPr lang="zh-CN" altLang="en-US" dirty="0"/>
          </a:p>
        </p:txBody>
      </p:sp>
      <p:cxnSp>
        <p:nvCxnSpPr>
          <p:cNvPr id="84" name="直接箭头连接符 83"/>
          <p:cNvCxnSpPr>
            <a:cxnSpLocks/>
            <a:stCxn id="82" idx="3"/>
          </p:cNvCxnSpPr>
          <p:nvPr/>
        </p:nvCxnSpPr>
        <p:spPr>
          <a:xfrm>
            <a:off x="8334251" y="1856082"/>
            <a:ext cx="465068" cy="15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299208" y="1562003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cxnSpLocks/>
            <a:stCxn id="82" idx="2"/>
            <a:endCxn id="74" idx="0"/>
          </p:cNvCxnSpPr>
          <p:nvPr/>
        </p:nvCxnSpPr>
        <p:spPr>
          <a:xfrm flipH="1">
            <a:off x="7410963" y="2030300"/>
            <a:ext cx="51751" cy="1606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  <a:stCxn id="76" idx="1"/>
          </p:cNvCxnSpPr>
          <p:nvPr/>
        </p:nvCxnSpPr>
        <p:spPr>
          <a:xfrm flipH="1" flipV="1">
            <a:off x="8205480" y="3811574"/>
            <a:ext cx="59384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148425" y="2662088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8178406" y="37944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GRPC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8038586" y="4874908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Server02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9193534" y="1370351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laravel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6616445" y="4187075"/>
            <a:ext cx="3771909" cy="34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framework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cxnSpLocks/>
            <a:stCxn id="79" idx="2"/>
            <a:endCxn id="74" idx="0"/>
          </p:cNvCxnSpPr>
          <p:nvPr/>
        </p:nvCxnSpPr>
        <p:spPr>
          <a:xfrm>
            <a:off x="4906013" y="2031853"/>
            <a:ext cx="2504950" cy="1605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9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66700" y="292048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讨论现有的问题？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使用微服务有什么优缺点？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如何平滑迁移？</a:t>
            </a:r>
          </a:p>
        </p:txBody>
      </p:sp>
    </p:spTree>
    <p:extLst>
      <p:ext uri="{BB962C8B-B14F-4D97-AF65-F5344CB8AC3E}">
        <p14:creationId xmlns:p14="http://schemas.microsoft.com/office/powerpoint/2010/main" val="200788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17751</TotalTime>
  <Words>155</Words>
  <Application>Microsoft Macintosh PowerPoint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Calibri</vt:lpstr>
      <vt:lpstr>方正正纤黑简体</vt:lpstr>
      <vt:lpstr>方正正中黑简体</vt:lpstr>
      <vt:lpstr>华文宋体</vt:lpstr>
      <vt:lpstr>宋体</vt:lpstr>
      <vt:lpstr>微软雅黑</vt:lpstr>
      <vt:lpstr>Office Theme</vt:lpstr>
      <vt:lpstr>车快快微服务讨论</vt:lpstr>
      <vt:lpstr>目录</vt:lpstr>
      <vt:lpstr>回顾微服务</vt:lpstr>
      <vt:lpstr>目录</vt:lpstr>
      <vt:lpstr>现在</vt:lpstr>
      <vt:lpstr>目录</vt:lpstr>
      <vt:lpstr>未来</vt:lpstr>
      <vt:lpstr>未来</vt:lpstr>
      <vt:lpstr>讨论</vt:lpstr>
      <vt:lpstr>未来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Li</dc:creator>
  <cp:lastModifiedBy>张健平</cp:lastModifiedBy>
  <cp:revision>767</cp:revision>
  <dcterms:created xsi:type="dcterms:W3CDTF">2014-05-26T06:54:02Z</dcterms:created>
  <dcterms:modified xsi:type="dcterms:W3CDTF">2017-04-20T01:21:12Z</dcterms:modified>
</cp:coreProperties>
</file>