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7" r:id="rId2"/>
    <p:sldId id="310" r:id="rId3"/>
    <p:sldId id="308" r:id="rId4"/>
    <p:sldId id="313" r:id="rId5"/>
    <p:sldId id="324" r:id="rId6"/>
    <p:sldId id="315" r:id="rId7"/>
    <p:sldId id="317" r:id="rId8"/>
    <p:sldId id="323" r:id="rId9"/>
    <p:sldId id="319" r:id="rId10"/>
    <p:sldId id="322" r:id="rId11"/>
    <p:sldId id="325" r:id="rId12"/>
    <p:sldId id="326" r:id="rId13"/>
    <p:sldId id="327" r:id="rId14"/>
    <p:sldId id="318" r:id="rId15"/>
    <p:sldId id="320" r:id="rId16"/>
    <p:sldId id="328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8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3C3C3C"/>
    <a:srgbClr val="A4C54D"/>
    <a:srgbClr val="219ED8"/>
    <a:srgbClr val="095DA2"/>
    <a:srgbClr val="1F4E79"/>
    <a:srgbClr val="CC0000"/>
    <a:srgbClr val="F4B183"/>
    <a:srgbClr val="BDD7EE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 autoAdjust="0"/>
    <p:restoredTop sz="92394" autoAdjust="0"/>
  </p:normalViewPr>
  <p:slideViewPr>
    <p:cSldViewPr snapToGrid="0">
      <p:cViewPr varScale="1">
        <p:scale>
          <a:sx n="129" d="100"/>
          <a:sy n="129" d="100"/>
        </p:scale>
        <p:origin x="328" y="200"/>
      </p:cViewPr>
      <p:guideLst>
        <p:guide orient="horz" pos="3048"/>
        <p:guide pos="2088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66BE4-6351-9946-9D3B-9399C87F9FB5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553D5A-626B-1C4F-9937-37AC9922ED88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E5A65C2C-6FC6-6341-B7A1-DC2CCE786EFE}" type="parTrans" cxnId="{8387BAB8-98CB-0F41-BFE0-E02DD7A2B8F3}">
      <dgm:prSet/>
      <dgm:spPr/>
      <dgm:t>
        <a:bodyPr/>
        <a:lstStyle/>
        <a:p>
          <a:endParaRPr lang="zh-CN" altLang="en-US"/>
        </a:p>
      </dgm:t>
    </dgm:pt>
    <dgm:pt modelId="{BC0A7721-7008-8746-B0C1-A9F10B0FDF94}" type="sibTrans" cxnId="{8387BAB8-98CB-0F41-BFE0-E02DD7A2B8F3}">
      <dgm:prSet/>
      <dgm:spPr/>
      <dgm:t>
        <a:bodyPr/>
        <a:lstStyle/>
        <a:p>
          <a:endParaRPr lang="zh-CN" altLang="en-US"/>
        </a:p>
      </dgm:t>
    </dgm:pt>
    <dgm:pt modelId="{8F382547-11E1-8D40-94B1-01E0021520E2}">
      <dgm:prSet phldrT="[文本]"/>
      <dgm:spPr/>
      <dgm:t>
        <a:bodyPr/>
        <a:lstStyle/>
        <a:p>
          <a:r>
            <a:rPr lang="en-US" altLang="zh-CN" dirty="0" smtClean="0"/>
            <a:t>11</a:t>
          </a:r>
          <a:r>
            <a:rPr lang="zh-CN" altLang="en-US" dirty="0" smtClean="0"/>
            <a:t>月正式推出</a:t>
          </a:r>
          <a:endParaRPr lang="zh-CN" altLang="en-US" dirty="0"/>
        </a:p>
      </dgm:t>
    </dgm:pt>
    <dgm:pt modelId="{FF5A4A64-2AEF-6840-B263-F8A035DFD5C4}" type="parTrans" cxnId="{F8D6E19A-D1C1-B746-A14C-41076DFBE7E6}">
      <dgm:prSet/>
      <dgm:spPr/>
      <dgm:t>
        <a:bodyPr/>
        <a:lstStyle/>
        <a:p>
          <a:endParaRPr lang="zh-CN" altLang="en-US"/>
        </a:p>
      </dgm:t>
    </dgm:pt>
    <dgm:pt modelId="{06B05B23-A804-4949-BBCA-B79207C37076}" type="sibTrans" cxnId="{F8D6E19A-D1C1-B746-A14C-41076DFBE7E6}">
      <dgm:prSet/>
      <dgm:spPr/>
      <dgm:t>
        <a:bodyPr/>
        <a:lstStyle/>
        <a:p>
          <a:endParaRPr lang="zh-CN" altLang="en-US"/>
        </a:p>
      </dgm:t>
    </dgm:pt>
    <dgm:pt modelId="{76989061-8D0C-D94A-B6D2-F00B0DDCE283}">
      <dgm:prSet phldrT="[文本]"/>
      <dgm:spPr/>
      <dgm:t>
        <a:bodyPr/>
        <a:lstStyle/>
        <a:p>
          <a:r>
            <a:rPr lang="zh-CN" altLang="en-US" dirty="0" smtClean="0"/>
            <a:t>同时宣布开源</a:t>
          </a:r>
          <a:endParaRPr lang="zh-CN" altLang="en-US" dirty="0"/>
        </a:p>
      </dgm:t>
    </dgm:pt>
    <dgm:pt modelId="{7B8FC549-9F95-664D-9513-689A42A92E3D}" type="parTrans" cxnId="{C0E5172B-614A-D84D-B504-E4AEDDD7E4AC}">
      <dgm:prSet/>
      <dgm:spPr/>
      <dgm:t>
        <a:bodyPr/>
        <a:lstStyle/>
        <a:p>
          <a:endParaRPr lang="zh-CN" altLang="en-US"/>
        </a:p>
      </dgm:t>
    </dgm:pt>
    <dgm:pt modelId="{4F6AC9A9-9749-7E40-A638-7C363A33856E}" type="sibTrans" cxnId="{C0E5172B-614A-D84D-B504-E4AEDDD7E4AC}">
      <dgm:prSet/>
      <dgm:spPr/>
      <dgm:t>
        <a:bodyPr/>
        <a:lstStyle/>
        <a:p>
          <a:endParaRPr lang="zh-CN" altLang="en-US"/>
        </a:p>
      </dgm:t>
    </dgm:pt>
    <dgm:pt modelId="{D406CF83-4390-124D-B7BE-7BA2B7DB2897}">
      <dgm:prSet phldrT="[文本]"/>
      <dgm:spPr/>
      <dgm:t>
        <a:bodyPr/>
        <a:lstStyle/>
        <a:p>
          <a:r>
            <a:rPr lang="en-US" altLang="zh-CN" dirty="0" smtClean="0"/>
            <a:t>2011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FBFE7543-36DE-BE4C-B208-B7B5900566E9}" type="parTrans" cxnId="{4EB64852-B45A-124E-A8A4-DDC03D4EB638}">
      <dgm:prSet/>
      <dgm:spPr/>
      <dgm:t>
        <a:bodyPr/>
        <a:lstStyle/>
        <a:p>
          <a:endParaRPr lang="zh-CN" altLang="en-US"/>
        </a:p>
      </dgm:t>
    </dgm:pt>
    <dgm:pt modelId="{0B2E3C55-D40B-EB4C-BBBF-8AE00D21413B}" type="sibTrans" cxnId="{4EB64852-B45A-124E-A8A4-DDC03D4EB638}">
      <dgm:prSet/>
      <dgm:spPr/>
      <dgm:t>
        <a:bodyPr/>
        <a:lstStyle/>
        <a:p>
          <a:endParaRPr lang="zh-CN" altLang="en-US"/>
        </a:p>
      </dgm:t>
    </dgm:pt>
    <dgm:pt modelId="{9C6B32CD-7521-384D-9D53-151287CC0493}">
      <dgm:prSet phldrT="[文本]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dirty="0" smtClean="0"/>
            <a:t>3</a:t>
          </a:r>
          <a:r>
            <a:rPr lang="zh-CN" altLang="en-US" dirty="0" smtClean="0"/>
            <a:t>月发布第一个</a:t>
          </a:r>
          <a:r>
            <a:rPr lang="en-US" altLang="zh-CN" dirty="0" smtClean="0"/>
            <a:t>stable</a:t>
          </a:r>
          <a:r>
            <a:rPr lang="zh-CN" altLang="en-US" dirty="0" smtClean="0"/>
            <a:t>版本</a:t>
          </a:r>
          <a:r>
            <a:rPr lang="en-US" altLang="zh-CN" dirty="0" smtClean="0"/>
            <a:t>r56</a:t>
          </a:r>
          <a:endParaRPr lang="zh-CN" altLang="en-US" dirty="0"/>
        </a:p>
      </dgm:t>
    </dgm:pt>
    <dgm:pt modelId="{6AA1ECB5-A3BC-E44E-BAE9-F24BA745EEB3}" type="parTrans" cxnId="{A888E7B9-8B20-6A4E-A94C-C493FD2D6B56}">
      <dgm:prSet/>
      <dgm:spPr/>
      <dgm:t>
        <a:bodyPr/>
        <a:lstStyle/>
        <a:p>
          <a:endParaRPr lang="zh-CN" altLang="en-US"/>
        </a:p>
      </dgm:t>
    </dgm:pt>
    <dgm:pt modelId="{CBEC307C-9695-3F44-A385-7AF2FD16FA91}" type="sibTrans" cxnId="{A888E7B9-8B20-6A4E-A94C-C493FD2D6B56}">
      <dgm:prSet/>
      <dgm:spPr/>
      <dgm:t>
        <a:bodyPr/>
        <a:lstStyle/>
        <a:p>
          <a:endParaRPr lang="zh-CN" altLang="en-US"/>
        </a:p>
      </dgm:t>
    </dgm:pt>
    <dgm:pt modelId="{33699873-4517-A041-9214-4FE8838E2CB1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AEDA28B3-48BF-0A4C-B13D-FBA7EE3C4869}" type="parTrans" cxnId="{557F9342-3E0D-B740-B456-F94CAF69FCFC}">
      <dgm:prSet/>
      <dgm:spPr/>
      <dgm:t>
        <a:bodyPr/>
        <a:lstStyle/>
        <a:p>
          <a:endParaRPr lang="zh-CN" altLang="en-US"/>
        </a:p>
      </dgm:t>
    </dgm:pt>
    <dgm:pt modelId="{65D4FEDB-DEF7-7243-BC9F-76F3E84DD638}" type="sibTrans" cxnId="{557F9342-3E0D-B740-B456-F94CAF69FCFC}">
      <dgm:prSet/>
      <dgm:spPr/>
      <dgm:t>
        <a:bodyPr/>
        <a:lstStyle/>
        <a:p>
          <a:endParaRPr lang="zh-CN" altLang="en-US"/>
        </a:p>
      </dgm:t>
    </dgm:pt>
    <dgm:pt modelId="{6E0D660D-BDCF-FA42-A40A-40D7B5286038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月发布第一个正式版本</a:t>
          </a:r>
          <a:r>
            <a:rPr lang="en-US" altLang="zh-CN" dirty="0" smtClean="0"/>
            <a:t>Go1</a:t>
          </a:r>
          <a:endParaRPr lang="zh-CN" altLang="en-US" dirty="0"/>
        </a:p>
      </dgm:t>
    </dgm:pt>
    <dgm:pt modelId="{6D755645-EBB9-944B-8626-5169A29F4DA7}" type="parTrans" cxnId="{17052276-39D3-DD43-A205-DE45B5E952DB}">
      <dgm:prSet/>
      <dgm:spPr/>
      <dgm:t>
        <a:bodyPr/>
        <a:lstStyle/>
        <a:p>
          <a:endParaRPr lang="zh-CN" altLang="en-US"/>
        </a:p>
      </dgm:t>
    </dgm:pt>
    <dgm:pt modelId="{9505D360-B139-0A45-A193-DDBD8A0D4342}" type="sibTrans" cxnId="{17052276-39D3-DD43-A205-DE45B5E952DB}">
      <dgm:prSet/>
      <dgm:spPr/>
      <dgm:t>
        <a:bodyPr/>
        <a:lstStyle/>
        <a:p>
          <a:endParaRPr lang="zh-CN" altLang="en-US"/>
        </a:p>
      </dgm:t>
    </dgm:pt>
    <dgm:pt modelId="{A3A6E226-A256-5D47-8182-BFBD96446DC1}">
      <dgm:prSet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F26BB6BA-59A8-0E47-85A9-E5BE0563778F}" type="parTrans" cxnId="{6F79BA28-A701-024B-A92F-24C5B7CBA6D8}">
      <dgm:prSet/>
      <dgm:spPr/>
      <dgm:t>
        <a:bodyPr/>
        <a:lstStyle/>
        <a:p>
          <a:endParaRPr lang="zh-CN" altLang="en-US"/>
        </a:p>
      </dgm:t>
    </dgm:pt>
    <dgm:pt modelId="{74CBB7C4-18E5-1742-A2AE-7E965A429315}" type="sibTrans" cxnId="{6F79BA28-A701-024B-A92F-24C5B7CBA6D8}">
      <dgm:prSet/>
      <dgm:spPr/>
      <dgm:t>
        <a:bodyPr/>
        <a:lstStyle/>
        <a:p>
          <a:endParaRPr lang="zh-CN" altLang="en-US"/>
        </a:p>
      </dgm:t>
    </dgm:pt>
    <dgm:pt modelId="{E70C1BD2-90AB-7C47-88A2-D024E6F79A6B}">
      <dgm:prSet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月</a:t>
          </a:r>
          <a:r>
            <a:rPr lang="en-US" altLang="zh-CN" dirty="0" smtClean="0"/>
            <a:t>Go</a:t>
          </a:r>
          <a:r>
            <a:rPr lang="zh-CN" altLang="en-US" dirty="0" smtClean="0"/>
            <a:t>语言发布</a:t>
          </a:r>
          <a:r>
            <a:rPr lang="en-US" altLang="zh-CN" dirty="0" smtClean="0"/>
            <a:t>1.1</a:t>
          </a:r>
          <a:r>
            <a:rPr lang="zh-CN" altLang="en-US" dirty="0" smtClean="0"/>
            <a:t>正式版本</a:t>
          </a:r>
          <a:endParaRPr lang="zh-CN" altLang="en-US" dirty="0"/>
        </a:p>
      </dgm:t>
    </dgm:pt>
    <dgm:pt modelId="{16BE1E07-ED06-134E-822D-D4065CABF6A1}" type="parTrans" cxnId="{2EFD2A9E-A68B-6649-9E0E-E3565057FDBD}">
      <dgm:prSet/>
      <dgm:spPr/>
      <dgm:t>
        <a:bodyPr/>
        <a:lstStyle/>
        <a:p>
          <a:endParaRPr lang="zh-CN" altLang="en-US"/>
        </a:p>
      </dgm:t>
    </dgm:pt>
    <dgm:pt modelId="{CB7F16DB-575D-3445-A9AA-83D58343D5C2}" type="sibTrans" cxnId="{2EFD2A9E-A68B-6649-9E0E-E3565057FDBD}">
      <dgm:prSet/>
      <dgm:spPr/>
      <dgm:t>
        <a:bodyPr/>
        <a:lstStyle/>
        <a:p>
          <a:endParaRPr lang="zh-CN" altLang="en-US"/>
        </a:p>
      </dgm:t>
    </dgm:pt>
    <dgm:pt modelId="{FA4CA9EE-E1EE-6D43-B005-5A3A278F25FB}">
      <dgm:prSet/>
      <dgm:spPr/>
      <dgm:t>
        <a:bodyPr/>
        <a:lstStyle/>
        <a:p>
          <a:r>
            <a:rPr lang="en-US" altLang="zh-CN" dirty="0" smtClean="0"/>
            <a:t>9</a:t>
          </a:r>
          <a:r>
            <a:rPr lang="zh-CN" altLang="en-US" dirty="0" smtClean="0"/>
            <a:t>月</a:t>
          </a:r>
          <a:r>
            <a:rPr lang="en-US" altLang="zh-CN" dirty="0" smtClean="0"/>
            <a:t>Go</a:t>
          </a:r>
          <a:r>
            <a:rPr lang="zh-CN" altLang="en-US" dirty="0" smtClean="0"/>
            <a:t>语言发布</a:t>
          </a:r>
          <a:r>
            <a:rPr lang="en-US" altLang="zh-CN" dirty="0" smtClean="0"/>
            <a:t>1.2</a:t>
          </a:r>
          <a:r>
            <a:rPr lang="zh-CN" altLang="en-US" dirty="0" smtClean="0"/>
            <a:t>正式版本</a:t>
          </a:r>
          <a:endParaRPr lang="zh-CN" altLang="en-US" dirty="0"/>
        </a:p>
      </dgm:t>
    </dgm:pt>
    <dgm:pt modelId="{8ADA39FB-299D-1247-BE1B-2037F64366AD}" type="parTrans" cxnId="{278BD9D4-0972-2647-821D-9D3F63F768A5}">
      <dgm:prSet/>
      <dgm:spPr/>
      <dgm:t>
        <a:bodyPr/>
        <a:lstStyle/>
        <a:p>
          <a:endParaRPr lang="zh-CN" altLang="en-US"/>
        </a:p>
      </dgm:t>
    </dgm:pt>
    <dgm:pt modelId="{228D5B6D-90F7-E748-9189-8923C20B506E}" type="sibTrans" cxnId="{278BD9D4-0972-2647-821D-9D3F63F768A5}">
      <dgm:prSet/>
      <dgm:spPr/>
      <dgm:t>
        <a:bodyPr/>
        <a:lstStyle/>
        <a:p>
          <a:endParaRPr lang="zh-CN" altLang="en-US"/>
        </a:p>
      </dgm:t>
    </dgm:pt>
    <dgm:pt modelId="{A290DF86-DABE-464A-88C2-D22605CE230A}">
      <dgm:prSet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4B8FE940-DE69-6642-A016-EE6B30587C57}" type="parTrans" cxnId="{B0F14548-88DE-6142-8D80-E663E28F5654}">
      <dgm:prSet/>
      <dgm:spPr/>
      <dgm:t>
        <a:bodyPr/>
        <a:lstStyle/>
        <a:p>
          <a:endParaRPr lang="zh-CN" altLang="en-US"/>
        </a:p>
      </dgm:t>
    </dgm:pt>
    <dgm:pt modelId="{DB3B88A0-1ED0-F14B-8F7D-23DCC58A27BD}" type="sibTrans" cxnId="{B0F14548-88DE-6142-8D80-E663E28F5654}">
      <dgm:prSet/>
      <dgm:spPr/>
      <dgm:t>
        <a:bodyPr/>
        <a:lstStyle/>
        <a:p>
          <a:endParaRPr lang="zh-CN" altLang="en-US"/>
        </a:p>
      </dgm:t>
    </dgm:pt>
    <dgm:pt modelId="{E84DF747-73D7-9D4D-9DD6-AA838DD571C9}">
      <dgm:prSet/>
      <dgm:spPr/>
      <dgm:t>
        <a:bodyPr/>
        <a:lstStyle/>
        <a:p>
          <a:r>
            <a:rPr lang="en-US" altLang="zh-CN" dirty="0" smtClean="0"/>
            <a:t>6</a:t>
          </a:r>
          <a:r>
            <a:rPr lang="zh-CN" altLang="en-US" dirty="0" smtClean="0"/>
            <a:t>月发布</a:t>
          </a:r>
          <a:r>
            <a:rPr lang="en-US" altLang="zh-CN" dirty="0" smtClean="0"/>
            <a:t>Go1.3</a:t>
          </a:r>
          <a:endParaRPr lang="zh-CN" altLang="en-US" dirty="0"/>
        </a:p>
      </dgm:t>
    </dgm:pt>
    <dgm:pt modelId="{283813F3-9C31-034A-9DCF-1AEAE14A8B93}" type="parTrans" cxnId="{B0B51415-1240-0842-A560-D08DD59429E2}">
      <dgm:prSet/>
      <dgm:spPr/>
      <dgm:t>
        <a:bodyPr/>
        <a:lstStyle/>
        <a:p>
          <a:endParaRPr lang="zh-CN" altLang="en-US"/>
        </a:p>
      </dgm:t>
    </dgm:pt>
    <dgm:pt modelId="{BB2BCA19-3421-3B40-A3FB-0C84CAA6351C}" type="sibTrans" cxnId="{B0B51415-1240-0842-A560-D08DD59429E2}">
      <dgm:prSet/>
      <dgm:spPr/>
      <dgm:t>
        <a:bodyPr/>
        <a:lstStyle/>
        <a:p>
          <a:endParaRPr lang="zh-CN" altLang="en-US"/>
        </a:p>
      </dgm:t>
    </dgm:pt>
    <dgm:pt modelId="{31A672A4-693D-F94B-BAA0-48C81ADDC907}">
      <dgm:prSet/>
      <dgm:spPr/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月发布</a:t>
          </a:r>
          <a:r>
            <a:rPr lang="en-US" altLang="zh-CN" dirty="0" smtClean="0"/>
            <a:t>1.4</a:t>
          </a:r>
          <a:endParaRPr lang="zh-CN" altLang="en-US" dirty="0"/>
        </a:p>
      </dgm:t>
    </dgm:pt>
    <dgm:pt modelId="{DD4B523F-98C9-214E-951F-C679B177B5E6}" type="parTrans" cxnId="{F392B785-9783-3D40-B76F-A4134B90E709}">
      <dgm:prSet/>
      <dgm:spPr/>
      <dgm:t>
        <a:bodyPr/>
        <a:lstStyle/>
        <a:p>
          <a:endParaRPr lang="zh-CN" altLang="en-US"/>
        </a:p>
      </dgm:t>
    </dgm:pt>
    <dgm:pt modelId="{C562BC96-49F4-D545-B321-87D756BEF739}" type="sibTrans" cxnId="{F392B785-9783-3D40-B76F-A4134B90E709}">
      <dgm:prSet/>
      <dgm:spPr/>
      <dgm:t>
        <a:bodyPr/>
        <a:lstStyle/>
        <a:p>
          <a:endParaRPr lang="zh-CN" altLang="en-US"/>
        </a:p>
      </dgm:t>
    </dgm:pt>
    <dgm:pt modelId="{E2A75E9E-0F7F-CE4F-9642-E0BEFC62B7C1}">
      <dgm:prSet/>
      <dgm:spPr/>
      <dgm:t>
        <a:bodyPr/>
        <a:lstStyle/>
        <a:p>
          <a:r>
            <a:rPr lang="en-US" altLang="zh-CN" dirty="0" smtClean="0"/>
            <a:t>....</a:t>
          </a:r>
          <a:endParaRPr lang="zh-CN" altLang="en-US" dirty="0"/>
        </a:p>
      </dgm:t>
    </dgm:pt>
    <dgm:pt modelId="{4E099CB7-D3EF-754B-A3E2-66A2B0632DDE}" type="parTrans" cxnId="{49B36A46-277D-C546-994A-7F32B9DEA2B5}">
      <dgm:prSet/>
      <dgm:spPr/>
      <dgm:t>
        <a:bodyPr/>
        <a:lstStyle/>
        <a:p>
          <a:endParaRPr lang="zh-CN" altLang="en-US"/>
        </a:p>
      </dgm:t>
    </dgm:pt>
    <dgm:pt modelId="{1F292994-FB32-604E-9FA7-D46E5A2F6D1D}" type="sibTrans" cxnId="{49B36A46-277D-C546-994A-7F32B9DEA2B5}">
      <dgm:prSet/>
      <dgm:spPr/>
      <dgm:t>
        <a:bodyPr/>
        <a:lstStyle/>
        <a:p>
          <a:endParaRPr lang="zh-CN" altLang="en-US"/>
        </a:p>
      </dgm:t>
    </dgm:pt>
    <dgm:pt modelId="{91BF8E1C-A617-114E-AEE1-C2661C04C2B5}">
      <dgm:prSet/>
      <dgm:spPr/>
      <dgm:t>
        <a:bodyPr/>
        <a:lstStyle/>
        <a:p>
          <a:r>
            <a:rPr lang="en-US" altLang="zh-CN" dirty="0" smtClean="0"/>
            <a:t>2017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379198A3-157B-B845-93F6-41563F5C00EC}" type="parTrans" cxnId="{13E1A206-DAF6-CC42-ADA6-28B6E75F32C8}">
      <dgm:prSet/>
      <dgm:spPr/>
      <dgm:t>
        <a:bodyPr/>
        <a:lstStyle/>
        <a:p>
          <a:endParaRPr lang="zh-CN" altLang="en-US"/>
        </a:p>
      </dgm:t>
    </dgm:pt>
    <dgm:pt modelId="{2B457D24-6247-6743-A6B4-29CE1FA7E9AE}" type="sibTrans" cxnId="{13E1A206-DAF6-CC42-ADA6-28B6E75F32C8}">
      <dgm:prSet/>
      <dgm:spPr/>
      <dgm:t>
        <a:bodyPr/>
        <a:lstStyle/>
        <a:p>
          <a:endParaRPr lang="zh-CN" altLang="en-US"/>
        </a:p>
      </dgm:t>
    </dgm:pt>
    <dgm:pt modelId="{99DBA46F-AB26-8043-82F8-3A7A5D7512E6}">
      <dgm:prSet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月</a:t>
          </a:r>
          <a:r>
            <a:rPr lang="en-US" altLang="zh-CN" dirty="0" smtClean="0"/>
            <a:t>Go1.8</a:t>
          </a:r>
          <a:r>
            <a:rPr lang="zh-CN" altLang="en-US" dirty="0" smtClean="0"/>
            <a:t>发布</a:t>
          </a:r>
          <a:endParaRPr lang="zh-CN" altLang="en-US" dirty="0"/>
        </a:p>
      </dgm:t>
    </dgm:pt>
    <dgm:pt modelId="{208DA327-4E4C-0242-B907-50DAC811A3FC}" type="parTrans" cxnId="{A1AA15DB-12A1-464B-8397-F32A99AC173F}">
      <dgm:prSet/>
      <dgm:spPr/>
      <dgm:t>
        <a:bodyPr/>
        <a:lstStyle/>
        <a:p>
          <a:endParaRPr lang="zh-CN" altLang="en-US"/>
        </a:p>
      </dgm:t>
    </dgm:pt>
    <dgm:pt modelId="{10C63B07-87B6-8247-AF57-457644339667}" type="sibTrans" cxnId="{A1AA15DB-12A1-464B-8397-F32A99AC173F}">
      <dgm:prSet/>
      <dgm:spPr/>
      <dgm:t>
        <a:bodyPr/>
        <a:lstStyle/>
        <a:p>
          <a:endParaRPr lang="zh-CN" altLang="en-US"/>
        </a:p>
      </dgm:t>
    </dgm:pt>
    <dgm:pt modelId="{6A58350D-9532-324D-8A0C-0E910BB8B922}" type="pres">
      <dgm:prSet presAssocID="{78866BE4-6351-9946-9D3B-9399C87F9FB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FABCEB-9DA0-BF45-AF06-EB1FDE064325}" type="pres">
      <dgm:prSet presAssocID="{3C553D5A-626B-1C4F-9937-37AC9922ED88}" presName="compNode" presStyleCnt="0"/>
      <dgm:spPr/>
    </dgm:pt>
    <dgm:pt modelId="{09690C8E-72D1-FD4B-BB01-D55093916D3D}" type="pres">
      <dgm:prSet presAssocID="{3C553D5A-626B-1C4F-9937-37AC9922ED88}" presName="noGeometry" presStyleCnt="0"/>
      <dgm:spPr/>
    </dgm:pt>
    <dgm:pt modelId="{1929F80A-471B-F04A-BED9-C576E335CC57}" type="pres">
      <dgm:prSet presAssocID="{3C553D5A-626B-1C4F-9937-37AC9922ED88}" presName="childTextVisible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33709-F93A-2B48-8BCA-07357E7DC7BB}" type="pres">
      <dgm:prSet presAssocID="{3C553D5A-626B-1C4F-9937-37AC9922ED88}" presName="childTextHidden" presStyleLbl="bgAccFollowNode1" presStyleIdx="0" presStyleCnt="7"/>
      <dgm:spPr/>
      <dgm:t>
        <a:bodyPr/>
        <a:lstStyle/>
        <a:p>
          <a:endParaRPr lang="zh-CN" altLang="en-US"/>
        </a:p>
      </dgm:t>
    </dgm:pt>
    <dgm:pt modelId="{F93E019C-4F7C-F343-AC5A-D7081F88C9B6}" type="pres">
      <dgm:prSet presAssocID="{3C553D5A-626B-1C4F-9937-37AC9922ED8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EF6F-FF18-694D-BFFC-1185EF128626}" type="pres">
      <dgm:prSet presAssocID="{3C553D5A-626B-1C4F-9937-37AC9922ED88}" presName="aSpace" presStyleCnt="0"/>
      <dgm:spPr/>
    </dgm:pt>
    <dgm:pt modelId="{9AD78A68-8C12-FC43-8FC2-EBDE39294C58}" type="pres">
      <dgm:prSet presAssocID="{D406CF83-4390-124D-B7BE-7BA2B7DB2897}" presName="compNode" presStyleCnt="0"/>
      <dgm:spPr/>
    </dgm:pt>
    <dgm:pt modelId="{3F1854C8-5264-A649-A8AD-32E85E72BB2E}" type="pres">
      <dgm:prSet presAssocID="{D406CF83-4390-124D-B7BE-7BA2B7DB2897}" presName="noGeometry" presStyleCnt="0"/>
      <dgm:spPr/>
    </dgm:pt>
    <dgm:pt modelId="{03463903-8759-D04F-BC40-4D479C29F8D7}" type="pres">
      <dgm:prSet presAssocID="{D406CF83-4390-124D-B7BE-7BA2B7DB2897}" presName="childTextVisible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804651-62B8-CA48-AC2B-33300B0CF050}" type="pres">
      <dgm:prSet presAssocID="{D406CF83-4390-124D-B7BE-7BA2B7DB2897}" presName="childTextHidden" presStyleLbl="bgAccFollowNode1" presStyleIdx="1" presStyleCnt="7"/>
      <dgm:spPr/>
      <dgm:t>
        <a:bodyPr/>
        <a:lstStyle/>
        <a:p>
          <a:endParaRPr lang="zh-CN" altLang="en-US"/>
        </a:p>
      </dgm:t>
    </dgm:pt>
    <dgm:pt modelId="{31362BA8-2AB4-1C41-B827-488902FE2B46}" type="pres">
      <dgm:prSet presAssocID="{D406CF83-4390-124D-B7BE-7BA2B7DB2897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E6B05-AC37-2F46-B96D-8CB7CFFFD5C2}" type="pres">
      <dgm:prSet presAssocID="{D406CF83-4390-124D-B7BE-7BA2B7DB2897}" presName="aSpace" presStyleCnt="0"/>
      <dgm:spPr/>
    </dgm:pt>
    <dgm:pt modelId="{C77392EC-1BE2-1047-8CE6-05EBDD7D686E}" type="pres">
      <dgm:prSet presAssocID="{33699873-4517-A041-9214-4FE8838E2CB1}" presName="compNode" presStyleCnt="0"/>
      <dgm:spPr/>
    </dgm:pt>
    <dgm:pt modelId="{FF636019-9FFC-F34A-B00B-41EE79D18DDD}" type="pres">
      <dgm:prSet presAssocID="{33699873-4517-A041-9214-4FE8838E2CB1}" presName="noGeometry" presStyleCnt="0"/>
      <dgm:spPr/>
    </dgm:pt>
    <dgm:pt modelId="{C4F71FFC-5D2E-EB43-A131-418F6CCAAF32}" type="pres">
      <dgm:prSet presAssocID="{33699873-4517-A041-9214-4FE8838E2CB1}" presName="childTextVisible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BDEED-5960-9148-80B9-4550DC54C15A}" type="pres">
      <dgm:prSet presAssocID="{33699873-4517-A041-9214-4FE8838E2CB1}" presName="childTextHidden" presStyleLbl="bgAccFollowNode1" presStyleIdx="2" presStyleCnt="7"/>
      <dgm:spPr/>
      <dgm:t>
        <a:bodyPr/>
        <a:lstStyle/>
        <a:p>
          <a:endParaRPr lang="zh-CN" altLang="en-US"/>
        </a:p>
      </dgm:t>
    </dgm:pt>
    <dgm:pt modelId="{15669592-DB38-864C-9A19-9FD7A54D9843}" type="pres">
      <dgm:prSet presAssocID="{33699873-4517-A041-9214-4FE8838E2CB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8CB74-F3C5-5944-A68E-47029F815A21}" type="pres">
      <dgm:prSet presAssocID="{33699873-4517-A041-9214-4FE8838E2CB1}" presName="aSpace" presStyleCnt="0"/>
      <dgm:spPr/>
    </dgm:pt>
    <dgm:pt modelId="{6E2133E3-E216-E24F-A6F7-9BEAFA267D1E}" type="pres">
      <dgm:prSet presAssocID="{A3A6E226-A256-5D47-8182-BFBD96446DC1}" presName="compNode" presStyleCnt="0"/>
      <dgm:spPr/>
    </dgm:pt>
    <dgm:pt modelId="{3CA91D16-8DC5-2545-8AAE-CA0E0B8A9E81}" type="pres">
      <dgm:prSet presAssocID="{A3A6E226-A256-5D47-8182-BFBD96446DC1}" presName="noGeometry" presStyleCnt="0"/>
      <dgm:spPr/>
    </dgm:pt>
    <dgm:pt modelId="{A97F03CF-520C-D946-B20B-DD78BE22998C}" type="pres">
      <dgm:prSet presAssocID="{A3A6E226-A256-5D47-8182-BFBD96446DC1}" presName="childTextVisible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3D827-54F4-CE48-A457-28922E8EF0FB}" type="pres">
      <dgm:prSet presAssocID="{A3A6E226-A256-5D47-8182-BFBD96446DC1}" presName="childTextHidden" presStyleLbl="bgAccFollowNode1" presStyleIdx="3" presStyleCnt="7"/>
      <dgm:spPr/>
      <dgm:t>
        <a:bodyPr/>
        <a:lstStyle/>
        <a:p>
          <a:endParaRPr lang="zh-CN" altLang="en-US"/>
        </a:p>
      </dgm:t>
    </dgm:pt>
    <dgm:pt modelId="{B88D4CE9-252D-774B-9238-84306F481F5D}" type="pres">
      <dgm:prSet presAssocID="{A3A6E226-A256-5D47-8182-BFBD96446DC1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B8A769-599F-CF4C-9699-838603C0682C}" type="pres">
      <dgm:prSet presAssocID="{A3A6E226-A256-5D47-8182-BFBD96446DC1}" presName="aSpace" presStyleCnt="0"/>
      <dgm:spPr/>
    </dgm:pt>
    <dgm:pt modelId="{BC6D85A6-F8B8-8A40-8394-9BF50CE129E7}" type="pres">
      <dgm:prSet presAssocID="{A290DF86-DABE-464A-88C2-D22605CE230A}" presName="compNode" presStyleCnt="0"/>
      <dgm:spPr/>
    </dgm:pt>
    <dgm:pt modelId="{2AAB9CAE-8443-C947-8E40-2207EE12C865}" type="pres">
      <dgm:prSet presAssocID="{A290DF86-DABE-464A-88C2-D22605CE230A}" presName="noGeometry" presStyleCnt="0"/>
      <dgm:spPr/>
    </dgm:pt>
    <dgm:pt modelId="{E4CC189A-F8BA-EA49-A096-7B234161F009}" type="pres">
      <dgm:prSet presAssocID="{A290DF86-DABE-464A-88C2-D22605CE230A}" presName="childTextVisible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4A027-2F2E-9742-B4AE-389498AA8F82}" type="pres">
      <dgm:prSet presAssocID="{A290DF86-DABE-464A-88C2-D22605CE230A}" presName="childTextHidden" presStyleLbl="bgAccFollowNode1" presStyleIdx="4" presStyleCnt="7"/>
      <dgm:spPr/>
      <dgm:t>
        <a:bodyPr/>
        <a:lstStyle/>
        <a:p>
          <a:endParaRPr lang="zh-CN" altLang="en-US"/>
        </a:p>
      </dgm:t>
    </dgm:pt>
    <dgm:pt modelId="{ED2F4E97-0D31-DF4F-9CC7-D7E14D1ADB74}" type="pres">
      <dgm:prSet presAssocID="{A290DF86-DABE-464A-88C2-D22605CE230A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4B0CB-AB3F-674C-904E-DA8D3A8313E5}" type="pres">
      <dgm:prSet presAssocID="{A290DF86-DABE-464A-88C2-D22605CE230A}" presName="aSpace" presStyleCnt="0"/>
      <dgm:spPr/>
    </dgm:pt>
    <dgm:pt modelId="{B58A0697-87F9-0845-99BC-9E00D991E14B}" type="pres">
      <dgm:prSet presAssocID="{E2A75E9E-0F7F-CE4F-9642-E0BEFC62B7C1}" presName="compNode" presStyleCnt="0"/>
      <dgm:spPr/>
    </dgm:pt>
    <dgm:pt modelId="{E8C3EA9F-4F95-5945-8B76-FE24A0DADEB5}" type="pres">
      <dgm:prSet presAssocID="{E2A75E9E-0F7F-CE4F-9642-E0BEFC62B7C1}" presName="noGeometry" presStyleCnt="0"/>
      <dgm:spPr/>
    </dgm:pt>
    <dgm:pt modelId="{54FE2234-E8D5-3240-91FF-44AB70094A11}" type="pres">
      <dgm:prSet presAssocID="{E2A75E9E-0F7F-CE4F-9642-E0BEFC62B7C1}" presName="childTextVisible" presStyleLbl="bgAccFollowNode1" presStyleIdx="5" presStyleCnt="7">
        <dgm:presLayoutVars>
          <dgm:bulletEnabled val="1"/>
        </dgm:presLayoutVars>
      </dgm:prSet>
      <dgm:spPr/>
    </dgm:pt>
    <dgm:pt modelId="{BD1F2675-08A0-A94D-8559-093E37D12921}" type="pres">
      <dgm:prSet presAssocID="{E2A75E9E-0F7F-CE4F-9642-E0BEFC62B7C1}" presName="childTextHidden" presStyleLbl="bgAccFollowNode1" presStyleIdx="5" presStyleCnt="7"/>
      <dgm:spPr/>
    </dgm:pt>
    <dgm:pt modelId="{468601AB-6745-3349-A69B-7A9F7651F1BB}" type="pres">
      <dgm:prSet presAssocID="{E2A75E9E-0F7F-CE4F-9642-E0BEFC62B7C1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013A5-11BA-E849-A9B0-A654D38AACFC}" type="pres">
      <dgm:prSet presAssocID="{E2A75E9E-0F7F-CE4F-9642-E0BEFC62B7C1}" presName="aSpace" presStyleCnt="0"/>
      <dgm:spPr/>
    </dgm:pt>
    <dgm:pt modelId="{D4B1D7C6-EB81-954F-92CE-9F262DB17496}" type="pres">
      <dgm:prSet presAssocID="{91BF8E1C-A617-114E-AEE1-C2661C04C2B5}" presName="compNode" presStyleCnt="0"/>
      <dgm:spPr/>
    </dgm:pt>
    <dgm:pt modelId="{5BDCDB43-5125-D448-94EA-6B6CC939A0C1}" type="pres">
      <dgm:prSet presAssocID="{91BF8E1C-A617-114E-AEE1-C2661C04C2B5}" presName="noGeometry" presStyleCnt="0"/>
      <dgm:spPr/>
    </dgm:pt>
    <dgm:pt modelId="{3813A411-DF63-D64D-979D-F67688D051CC}" type="pres">
      <dgm:prSet presAssocID="{91BF8E1C-A617-114E-AEE1-C2661C04C2B5}" presName="childTextVisible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817AC-0D3D-C342-95E6-1416DD7860C0}" type="pres">
      <dgm:prSet presAssocID="{91BF8E1C-A617-114E-AEE1-C2661C04C2B5}" presName="childTextHidden" presStyleLbl="bgAccFollowNode1" presStyleIdx="6" presStyleCnt="7"/>
      <dgm:spPr/>
      <dgm:t>
        <a:bodyPr/>
        <a:lstStyle/>
        <a:p>
          <a:endParaRPr lang="zh-CN" altLang="en-US"/>
        </a:p>
      </dgm:t>
    </dgm:pt>
    <dgm:pt modelId="{532E9EC3-81B4-584D-8F1F-D5C6910D3C4B}" type="pres">
      <dgm:prSet presAssocID="{91BF8E1C-A617-114E-AEE1-C2661C04C2B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31D97D-73F4-8243-B3D2-42387A894183}" type="presOf" srcId="{FA4CA9EE-E1EE-6D43-B005-5A3A278F25FB}" destId="{A97F03CF-520C-D946-B20B-DD78BE22998C}" srcOrd="0" destOrd="1" presId="urn:microsoft.com/office/officeart/2005/8/layout/hProcess6"/>
    <dgm:cxn modelId="{39A798BF-F003-AC4E-858E-C122982C13E8}" type="presOf" srcId="{31A672A4-693D-F94B-BAA0-48C81ADDC907}" destId="{0D54A027-2F2E-9742-B4AE-389498AA8F82}" srcOrd="1" destOrd="1" presId="urn:microsoft.com/office/officeart/2005/8/layout/hProcess6"/>
    <dgm:cxn modelId="{A1AA15DB-12A1-464B-8397-F32A99AC173F}" srcId="{91BF8E1C-A617-114E-AEE1-C2661C04C2B5}" destId="{99DBA46F-AB26-8043-82F8-3A7A5D7512E6}" srcOrd="0" destOrd="0" parTransId="{208DA327-4E4C-0242-B907-50DAC811A3FC}" sibTransId="{10C63B07-87B6-8247-AF57-457644339667}"/>
    <dgm:cxn modelId="{6BD0DA9E-510F-8847-BA13-5CEB99F65B59}" type="presOf" srcId="{9C6B32CD-7521-384D-9D53-151287CC0493}" destId="{03463903-8759-D04F-BC40-4D479C29F8D7}" srcOrd="0" destOrd="0" presId="urn:microsoft.com/office/officeart/2005/8/layout/hProcess6"/>
    <dgm:cxn modelId="{D660CF84-478F-0742-9555-94447AF2FF2F}" type="presOf" srcId="{3C553D5A-626B-1C4F-9937-37AC9922ED88}" destId="{F93E019C-4F7C-F343-AC5A-D7081F88C9B6}" srcOrd="0" destOrd="0" presId="urn:microsoft.com/office/officeart/2005/8/layout/hProcess6"/>
    <dgm:cxn modelId="{BAA054CF-CF0E-9340-91A6-F8CBC7D1BD9F}" type="presOf" srcId="{E84DF747-73D7-9D4D-9DD6-AA838DD571C9}" destId="{E4CC189A-F8BA-EA49-A096-7B234161F009}" srcOrd="0" destOrd="0" presId="urn:microsoft.com/office/officeart/2005/8/layout/hProcess6"/>
    <dgm:cxn modelId="{B9BEF6EA-7937-A442-8279-0DF903989BA8}" type="presOf" srcId="{99DBA46F-AB26-8043-82F8-3A7A5D7512E6}" destId="{3813A411-DF63-D64D-979D-F67688D051CC}" srcOrd="0" destOrd="0" presId="urn:microsoft.com/office/officeart/2005/8/layout/hProcess6"/>
    <dgm:cxn modelId="{B2E186DD-F0A4-DA43-8F24-393558F3F662}" type="presOf" srcId="{E2A75E9E-0F7F-CE4F-9642-E0BEFC62B7C1}" destId="{468601AB-6745-3349-A69B-7A9F7651F1BB}" srcOrd="0" destOrd="0" presId="urn:microsoft.com/office/officeart/2005/8/layout/hProcess6"/>
    <dgm:cxn modelId="{8387BAB8-98CB-0F41-BFE0-E02DD7A2B8F3}" srcId="{78866BE4-6351-9946-9D3B-9399C87F9FB5}" destId="{3C553D5A-626B-1C4F-9937-37AC9922ED88}" srcOrd="0" destOrd="0" parTransId="{E5A65C2C-6FC6-6341-B7A1-DC2CCE786EFE}" sibTransId="{BC0A7721-7008-8746-B0C1-A9F10B0FDF94}"/>
    <dgm:cxn modelId="{B0F14548-88DE-6142-8D80-E663E28F5654}" srcId="{78866BE4-6351-9946-9D3B-9399C87F9FB5}" destId="{A290DF86-DABE-464A-88C2-D22605CE230A}" srcOrd="4" destOrd="0" parTransId="{4B8FE940-DE69-6642-A016-EE6B30587C57}" sibTransId="{DB3B88A0-1ED0-F14B-8F7D-23DCC58A27BD}"/>
    <dgm:cxn modelId="{49B36A46-277D-C546-994A-7F32B9DEA2B5}" srcId="{78866BE4-6351-9946-9D3B-9399C87F9FB5}" destId="{E2A75E9E-0F7F-CE4F-9642-E0BEFC62B7C1}" srcOrd="5" destOrd="0" parTransId="{4E099CB7-D3EF-754B-A3E2-66A2B0632DDE}" sibTransId="{1F292994-FB32-604E-9FA7-D46E5A2F6D1D}"/>
    <dgm:cxn modelId="{7A1A9356-8ABF-1643-B86B-7A74EBCE178C}" type="presOf" srcId="{E70C1BD2-90AB-7C47-88A2-D024E6F79A6B}" destId="{1243D827-54F4-CE48-A457-28922E8EF0FB}" srcOrd="1" destOrd="0" presId="urn:microsoft.com/office/officeart/2005/8/layout/hProcess6"/>
    <dgm:cxn modelId="{49945F74-FE13-0648-8974-B133A9946837}" type="presOf" srcId="{6E0D660D-BDCF-FA42-A40A-40D7B5286038}" destId="{9E9BDEED-5960-9148-80B9-4550DC54C15A}" srcOrd="1" destOrd="0" presId="urn:microsoft.com/office/officeart/2005/8/layout/hProcess6"/>
    <dgm:cxn modelId="{0EB7C58C-E79F-194E-B0D6-A2C02F7F7B4B}" type="presOf" srcId="{31A672A4-693D-F94B-BAA0-48C81ADDC907}" destId="{E4CC189A-F8BA-EA49-A096-7B234161F009}" srcOrd="0" destOrd="1" presId="urn:microsoft.com/office/officeart/2005/8/layout/hProcess6"/>
    <dgm:cxn modelId="{17052276-39D3-DD43-A205-DE45B5E952DB}" srcId="{33699873-4517-A041-9214-4FE8838E2CB1}" destId="{6E0D660D-BDCF-FA42-A40A-40D7B5286038}" srcOrd="0" destOrd="0" parTransId="{6D755645-EBB9-944B-8626-5169A29F4DA7}" sibTransId="{9505D360-B139-0A45-A193-DDBD8A0D4342}"/>
    <dgm:cxn modelId="{B0B51415-1240-0842-A560-D08DD59429E2}" srcId="{A290DF86-DABE-464A-88C2-D22605CE230A}" destId="{E84DF747-73D7-9D4D-9DD6-AA838DD571C9}" srcOrd="0" destOrd="0" parTransId="{283813F3-9C31-034A-9DCF-1AEAE14A8B93}" sibTransId="{BB2BCA19-3421-3B40-A3FB-0C84CAA6351C}"/>
    <dgm:cxn modelId="{5599C0BF-EC86-A844-BB3B-679E43E6B0BD}" type="presOf" srcId="{99DBA46F-AB26-8043-82F8-3A7A5D7512E6}" destId="{CB9817AC-0D3D-C342-95E6-1416DD7860C0}" srcOrd="1" destOrd="0" presId="urn:microsoft.com/office/officeart/2005/8/layout/hProcess6"/>
    <dgm:cxn modelId="{405412F2-E8C5-3F4A-9906-4421912E3D6D}" type="presOf" srcId="{A290DF86-DABE-464A-88C2-D22605CE230A}" destId="{ED2F4E97-0D31-DF4F-9CC7-D7E14D1ADB74}" srcOrd="0" destOrd="0" presId="urn:microsoft.com/office/officeart/2005/8/layout/hProcess6"/>
    <dgm:cxn modelId="{2BFA3750-30DA-1E46-A4C4-6ACCC4398A90}" type="presOf" srcId="{D406CF83-4390-124D-B7BE-7BA2B7DB2897}" destId="{31362BA8-2AB4-1C41-B827-488902FE2B46}" srcOrd="0" destOrd="0" presId="urn:microsoft.com/office/officeart/2005/8/layout/hProcess6"/>
    <dgm:cxn modelId="{C922EB0C-4CDD-9A41-964C-0CDD0114FC93}" type="presOf" srcId="{91BF8E1C-A617-114E-AEE1-C2661C04C2B5}" destId="{532E9EC3-81B4-584D-8F1F-D5C6910D3C4B}" srcOrd="0" destOrd="0" presId="urn:microsoft.com/office/officeart/2005/8/layout/hProcess6"/>
    <dgm:cxn modelId="{7F43C52E-0999-2C47-97A8-586C54E7A452}" type="presOf" srcId="{E70C1BD2-90AB-7C47-88A2-D024E6F79A6B}" destId="{A97F03CF-520C-D946-B20B-DD78BE22998C}" srcOrd="0" destOrd="0" presId="urn:microsoft.com/office/officeart/2005/8/layout/hProcess6"/>
    <dgm:cxn modelId="{4EB64852-B45A-124E-A8A4-DDC03D4EB638}" srcId="{78866BE4-6351-9946-9D3B-9399C87F9FB5}" destId="{D406CF83-4390-124D-B7BE-7BA2B7DB2897}" srcOrd="1" destOrd="0" parTransId="{FBFE7543-36DE-BE4C-B208-B7B5900566E9}" sibTransId="{0B2E3C55-D40B-EB4C-BBBF-8AE00D21413B}"/>
    <dgm:cxn modelId="{A888E7B9-8B20-6A4E-A94C-C493FD2D6B56}" srcId="{D406CF83-4390-124D-B7BE-7BA2B7DB2897}" destId="{9C6B32CD-7521-384D-9D53-151287CC0493}" srcOrd="0" destOrd="0" parTransId="{6AA1ECB5-A3BC-E44E-BAE9-F24BA745EEB3}" sibTransId="{CBEC307C-9695-3F44-A385-7AF2FD16FA91}"/>
    <dgm:cxn modelId="{391DE793-4D88-CD4E-B8D5-3C92B0AA1E7E}" type="presOf" srcId="{76989061-8D0C-D94A-B6D2-F00B0DDCE283}" destId="{1929F80A-471B-F04A-BED9-C576E335CC57}" srcOrd="0" destOrd="1" presId="urn:microsoft.com/office/officeart/2005/8/layout/hProcess6"/>
    <dgm:cxn modelId="{B8C0A3B7-AE81-804E-9257-E022A3DEC3C3}" type="presOf" srcId="{E84DF747-73D7-9D4D-9DD6-AA838DD571C9}" destId="{0D54A027-2F2E-9742-B4AE-389498AA8F82}" srcOrd="1" destOrd="0" presId="urn:microsoft.com/office/officeart/2005/8/layout/hProcess6"/>
    <dgm:cxn modelId="{C0E5172B-614A-D84D-B504-E4AEDDD7E4AC}" srcId="{3C553D5A-626B-1C4F-9937-37AC9922ED88}" destId="{76989061-8D0C-D94A-B6D2-F00B0DDCE283}" srcOrd="1" destOrd="0" parTransId="{7B8FC549-9F95-664D-9513-689A42A92E3D}" sibTransId="{4F6AC9A9-9749-7E40-A638-7C363A33856E}"/>
    <dgm:cxn modelId="{143FFCD3-DDA5-154E-8527-121B3A213F50}" type="presOf" srcId="{A3A6E226-A256-5D47-8182-BFBD96446DC1}" destId="{B88D4CE9-252D-774B-9238-84306F481F5D}" srcOrd="0" destOrd="0" presId="urn:microsoft.com/office/officeart/2005/8/layout/hProcess6"/>
    <dgm:cxn modelId="{F8D6E19A-D1C1-B746-A14C-41076DFBE7E6}" srcId="{3C553D5A-626B-1C4F-9937-37AC9922ED88}" destId="{8F382547-11E1-8D40-94B1-01E0021520E2}" srcOrd="0" destOrd="0" parTransId="{FF5A4A64-2AEF-6840-B263-F8A035DFD5C4}" sibTransId="{06B05B23-A804-4949-BBCA-B79207C37076}"/>
    <dgm:cxn modelId="{278BD9D4-0972-2647-821D-9D3F63F768A5}" srcId="{A3A6E226-A256-5D47-8182-BFBD96446DC1}" destId="{FA4CA9EE-E1EE-6D43-B005-5A3A278F25FB}" srcOrd="1" destOrd="0" parTransId="{8ADA39FB-299D-1247-BE1B-2037F64366AD}" sibTransId="{228D5B6D-90F7-E748-9189-8923C20B506E}"/>
    <dgm:cxn modelId="{A31843BE-D12B-5741-834A-AD9DA3BCE4E3}" type="presOf" srcId="{6E0D660D-BDCF-FA42-A40A-40D7B5286038}" destId="{C4F71FFC-5D2E-EB43-A131-418F6CCAAF32}" srcOrd="0" destOrd="0" presId="urn:microsoft.com/office/officeart/2005/8/layout/hProcess6"/>
    <dgm:cxn modelId="{186217F1-07DB-A74D-962F-E406FF018443}" type="presOf" srcId="{9C6B32CD-7521-384D-9D53-151287CC0493}" destId="{C8804651-62B8-CA48-AC2B-33300B0CF050}" srcOrd="1" destOrd="0" presId="urn:microsoft.com/office/officeart/2005/8/layout/hProcess6"/>
    <dgm:cxn modelId="{13E1A206-DAF6-CC42-ADA6-28B6E75F32C8}" srcId="{78866BE4-6351-9946-9D3B-9399C87F9FB5}" destId="{91BF8E1C-A617-114E-AEE1-C2661C04C2B5}" srcOrd="6" destOrd="0" parTransId="{379198A3-157B-B845-93F6-41563F5C00EC}" sibTransId="{2B457D24-6247-6743-A6B4-29CE1FA7E9AE}"/>
    <dgm:cxn modelId="{6F79BA28-A701-024B-A92F-24C5B7CBA6D8}" srcId="{78866BE4-6351-9946-9D3B-9399C87F9FB5}" destId="{A3A6E226-A256-5D47-8182-BFBD96446DC1}" srcOrd="3" destOrd="0" parTransId="{F26BB6BA-59A8-0E47-85A9-E5BE0563778F}" sibTransId="{74CBB7C4-18E5-1742-A2AE-7E965A429315}"/>
    <dgm:cxn modelId="{2EFD2A9E-A68B-6649-9E0E-E3565057FDBD}" srcId="{A3A6E226-A256-5D47-8182-BFBD96446DC1}" destId="{E70C1BD2-90AB-7C47-88A2-D024E6F79A6B}" srcOrd="0" destOrd="0" parTransId="{16BE1E07-ED06-134E-822D-D4065CABF6A1}" sibTransId="{CB7F16DB-575D-3445-A9AA-83D58343D5C2}"/>
    <dgm:cxn modelId="{8E9756FA-D208-B54E-B3AB-1DB39AFF547A}" type="presOf" srcId="{FA4CA9EE-E1EE-6D43-B005-5A3A278F25FB}" destId="{1243D827-54F4-CE48-A457-28922E8EF0FB}" srcOrd="1" destOrd="1" presId="urn:microsoft.com/office/officeart/2005/8/layout/hProcess6"/>
    <dgm:cxn modelId="{17D4CF7B-B03A-9C44-AD3F-DF62E0F564F8}" type="presOf" srcId="{78866BE4-6351-9946-9D3B-9399C87F9FB5}" destId="{6A58350D-9532-324D-8A0C-0E910BB8B922}" srcOrd="0" destOrd="0" presId="urn:microsoft.com/office/officeart/2005/8/layout/hProcess6"/>
    <dgm:cxn modelId="{B00859B9-43CB-2B4D-9D3E-9FC5C801C19C}" type="presOf" srcId="{8F382547-11E1-8D40-94B1-01E0021520E2}" destId="{1929F80A-471B-F04A-BED9-C576E335CC57}" srcOrd="0" destOrd="0" presId="urn:microsoft.com/office/officeart/2005/8/layout/hProcess6"/>
    <dgm:cxn modelId="{DA55FB9D-A9E0-D144-9747-CAFC09DF83C6}" type="presOf" srcId="{33699873-4517-A041-9214-4FE8838E2CB1}" destId="{15669592-DB38-864C-9A19-9FD7A54D9843}" srcOrd="0" destOrd="0" presId="urn:microsoft.com/office/officeart/2005/8/layout/hProcess6"/>
    <dgm:cxn modelId="{F392B785-9783-3D40-B76F-A4134B90E709}" srcId="{A290DF86-DABE-464A-88C2-D22605CE230A}" destId="{31A672A4-693D-F94B-BAA0-48C81ADDC907}" srcOrd="1" destOrd="0" parTransId="{DD4B523F-98C9-214E-951F-C679B177B5E6}" sibTransId="{C562BC96-49F4-D545-B321-87D756BEF739}"/>
    <dgm:cxn modelId="{2F2F5B72-19AF-B54D-8CBB-C3FF3999CB82}" type="presOf" srcId="{8F382547-11E1-8D40-94B1-01E0021520E2}" destId="{38333709-F93A-2B48-8BCA-07357E7DC7BB}" srcOrd="1" destOrd="0" presId="urn:microsoft.com/office/officeart/2005/8/layout/hProcess6"/>
    <dgm:cxn modelId="{525CA3A8-2D08-734E-B228-4C75C9D8F231}" type="presOf" srcId="{76989061-8D0C-D94A-B6D2-F00B0DDCE283}" destId="{38333709-F93A-2B48-8BCA-07357E7DC7BB}" srcOrd="1" destOrd="1" presId="urn:microsoft.com/office/officeart/2005/8/layout/hProcess6"/>
    <dgm:cxn modelId="{557F9342-3E0D-B740-B456-F94CAF69FCFC}" srcId="{78866BE4-6351-9946-9D3B-9399C87F9FB5}" destId="{33699873-4517-A041-9214-4FE8838E2CB1}" srcOrd="2" destOrd="0" parTransId="{AEDA28B3-48BF-0A4C-B13D-FBA7EE3C4869}" sibTransId="{65D4FEDB-DEF7-7243-BC9F-76F3E84DD638}"/>
    <dgm:cxn modelId="{0A576C7D-58D8-1143-9A1A-57B72D9E27C6}" type="presParOf" srcId="{6A58350D-9532-324D-8A0C-0E910BB8B922}" destId="{2BFABCEB-9DA0-BF45-AF06-EB1FDE064325}" srcOrd="0" destOrd="0" presId="urn:microsoft.com/office/officeart/2005/8/layout/hProcess6"/>
    <dgm:cxn modelId="{AB98D039-10C4-4D49-99D7-3EBA6703C596}" type="presParOf" srcId="{2BFABCEB-9DA0-BF45-AF06-EB1FDE064325}" destId="{09690C8E-72D1-FD4B-BB01-D55093916D3D}" srcOrd="0" destOrd="0" presId="urn:microsoft.com/office/officeart/2005/8/layout/hProcess6"/>
    <dgm:cxn modelId="{4D03E06B-E6C9-7F4A-B227-68056291D96F}" type="presParOf" srcId="{2BFABCEB-9DA0-BF45-AF06-EB1FDE064325}" destId="{1929F80A-471B-F04A-BED9-C576E335CC57}" srcOrd="1" destOrd="0" presId="urn:microsoft.com/office/officeart/2005/8/layout/hProcess6"/>
    <dgm:cxn modelId="{327D1CA7-55DE-1A42-9057-270D78257FE6}" type="presParOf" srcId="{2BFABCEB-9DA0-BF45-AF06-EB1FDE064325}" destId="{38333709-F93A-2B48-8BCA-07357E7DC7BB}" srcOrd="2" destOrd="0" presId="urn:microsoft.com/office/officeart/2005/8/layout/hProcess6"/>
    <dgm:cxn modelId="{47107073-366F-5A4F-9FFD-44DD3E178B93}" type="presParOf" srcId="{2BFABCEB-9DA0-BF45-AF06-EB1FDE064325}" destId="{F93E019C-4F7C-F343-AC5A-D7081F88C9B6}" srcOrd="3" destOrd="0" presId="urn:microsoft.com/office/officeart/2005/8/layout/hProcess6"/>
    <dgm:cxn modelId="{C3EA9231-4D76-3842-8191-EE79617B9639}" type="presParOf" srcId="{6A58350D-9532-324D-8A0C-0E910BB8B922}" destId="{270FEF6F-FF18-694D-BFFC-1185EF128626}" srcOrd="1" destOrd="0" presId="urn:microsoft.com/office/officeart/2005/8/layout/hProcess6"/>
    <dgm:cxn modelId="{27A536AE-3071-F541-AC4B-8352BEA463B7}" type="presParOf" srcId="{6A58350D-9532-324D-8A0C-0E910BB8B922}" destId="{9AD78A68-8C12-FC43-8FC2-EBDE39294C58}" srcOrd="2" destOrd="0" presId="urn:microsoft.com/office/officeart/2005/8/layout/hProcess6"/>
    <dgm:cxn modelId="{58B5888B-D607-874B-B91C-215C138DFA44}" type="presParOf" srcId="{9AD78A68-8C12-FC43-8FC2-EBDE39294C58}" destId="{3F1854C8-5264-A649-A8AD-32E85E72BB2E}" srcOrd="0" destOrd="0" presId="urn:microsoft.com/office/officeart/2005/8/layout/hProcess6"/>
    <dgm:cxn modelId="{CABF6F98-FCAC-9A40-9904-0D2E491E408A}" type="presParOf" srcId="{9AD78A68-8C12-FC43-8FC2-EBDE39294C58}" destId="{03463903-8759-D04F-BC40-4D479C29F8D7}" srcOrd="1" destOrd="0" presId="urn:microsoft.com/office/officeart/2005/8/layout/hProcess6"/>
    <dgm:cxn modelId="{CE62B50D-25BD-F945-9400-1CB65C057DE6}" type="presParOf" srcId="{9AD78A68-8C12-FC43-8FC2-EBDE39294C58}" destId="{C8804651-62B8-CA48-AC2B-33300B0CF050}" srcOrd="2" destOrd="0" presId="urn:microsoft.com/office/officeart/2005/8/layout/hProcess6"/>
    <dgm:cxn modelId="{89E2FC57-FF2F-BC48-80BE-D142C4AD5EF8}" type="presParOf" srcId="{9AD78A68-8C12-FC43-8FC2-EBDE39294C58}" destId="{31362BA8-2AB4-1C41-B827-488902FE2B46}" srcOrd="3" destOrd="0" presId="urn:microsoft.com/office/officeart/2005/8/layout/hProcess6"/>
    <dgm:cxn modelId="{DA2B4927-EE92-B94E-9186-EC0B4A601980}" type="presParOf" srcId="{6A58350D-9532-324D-8A0C-0E910BB8B922}" destId="{D4CE6B05-AC37-2F46-B96D-8CB7CFFFD5C2}" srcOrd="3" destOrd="0" presId="urn:microsoft.com/office/officeart/2005/8/layout/hProcess6"/>
    <dgm:cxn modelId="{4BE19451-C70F-4649-8815-E0D950E958E7}" type="presParOf" srcId="{6A58350D-9532-324D-8A0C-0E910BB8B922}" destId="{C77392EC-1BE2-1047-8CE6-05EBDD7D686E}" srcOrd="4" destOrd="0" presId="urn:microsoft.com/office/officeart/2005/8/layout/hProcess6"/>
    <dgm:cxn modelId="{6EEF9CAC-96FC-6C47-BEA2-97BC2BA77FA0}" type="presParOf" srcId="{C77392EC-1BE2-1047-8CE6-05EBDD7D686E}" destId="{FF636019-9FFC-F34A-B00B-41EE79D18DDD}" srcOrd="0" destOrd="0" presId="urn:microsoft.com/office/officeart/2005/8/layout/hProcess6"/>
    <dgm:cxn modelId="{E29F6C4B-83FA-CE49-9D42-91DA85B24608}" type="presParOf" srcId="{C77392EC-1BE2-1047-8CE6-05EBDD7D686E}" destId="{C4F71FFC-5D2E-EB43-A131-418F6CCAAF32}" srcOrd="1" destOrd="0" presId="urn:microsoft.com/office/officeart/2005/8/layout/hProcess6"/>
    <dgm:cxn modelId="{0A5C9FF1-D5F5-644D-8C4F-EB37A7B183E3}" type="presParOf" srcId="{C77392EC-1BE2-1047-8CE6-05EBDD7D686E}" destId="{9E9BDEED-5960-9148-80B9-4550DC54C15A}" srcOrd="2" destOrd="0" presId="urn:microsoft.com/office/officeart/2005/8/layout/hProcess6"/>
    <dgm:cxn modelId="{322B3BAC-BB58-DC46-9F57-CABBEEB20C33}" type="presParOf" srcId="{C77392EC-1BE2-1047-8CE6-05EBDD7D686E}" destId="{15669592-DB38-864C-9A19-9FD7A54D9843}" srcOrd="3" destOrd="0" presId="urn:microsoft.com/office/officeart/2005/8/layout/hProcess6"/>
    <dgm:cxn modelId="{6EB28CB2-873C-0241-B575-CA20F68A358E}" type="presParOf" srcId="{6A58350D-9532-324D-8A0C-0E910BB8B922}" destId="{F088CB74-F3C5-5944-A68E-47029F815A21}" srcOrd="5" destOrd="0" presId="urn:microsoft.com/office/officeart/2005/8/layout/hProcess6"/>
    <dgm:cxn modelId="{C40D3A46-FAC4-2D4C-898C-CA9EC0ED3341}" type="presParOf" srcId="{6A58350D-9532-324D-8A0C-0E910BB8B922}" destId="{6E2133E3-E216-E24F-A6F7-9BEAFA267D1E}" srcOrd="6" destOrd="0" presId="urn:microsoft.com/office/officeart/2005/8/layout/hProcess6"/>
    <dgm:cxn modelId="{2D99ED5E-B00D-7947-A5CB-B5BC6A344253}" type="presParOf" srcId="{6E2133E3-E216-E24F-A6F7-9BEAFA267D1E}" destId="{3CA91D16-8DC5-2545-8AAE-CA0E0B8A9E81}" srcOrd="0" destOrd="0" presId="urn:microsoft.com/office/officeart/2005/8/layout/hProcess6"/>
    <dgm:cxn modelId="{DEFB6777-9F07-A841-89C0-5A8D92673530}" type="presParOf" srcId="{6E2133E3-E216-E24F-A6F7-9BEAFA267D1E}" destId="{A97F03CF-520C-D946-B20B-DD78BE22998C}" srcOrd="1" destOrd="0" presId="urn:microsoft.com/office/officeart/2005/8/layout/hProcess6"/>
    <dgm:cxn modelId="{1A44BED7-26BB-C84E-B9CB-418224FFA133}" type="presParOf" srcId="{6E2133E3-E216-E24F-A6F7-9BEAFA267D1E}" destId="{1243D827-54F4-CE48-A457-28922E8EF0FB}" srcOrd="2" destOrd="0" presId="urn:microsoft.com/office/officeart/2005/8/layout/hProcess6"/>
    <dgm:cxn modelId="{438D7D67-BB9A-4C4B-B8F3-16BE950973AC}" type="presParOf" srcId="{6E2133E3-E216-E24F-A6F7-9BEAFA267D1E}" destId="{B88D4CE9-252D-774B-9238-84306F481F5D}" srcOrd="3" destOrd="0" presId="urn:microsoft.com/office/officeart/2005/8/layout/hProcess6"/>
    <dgm:cxn modelId="{6F58C4B3-E0D9-4B4E-9FAC-51441920BED5}" type="presParOf" srcId="{6A58350D-9532-324D-8A0C-0E910BB8B922}" destId="{E5B8A769-599F-CF4C-9699-838603C0682C}" srcOrd="7" destOrd="0" presId="urn:microsoft.com/office/officeart/2005/8/layout/hProcess6"/>
    <dgm:cxn modelId="{16882739-BF48-E04E-86CA-D2406640A1B3}" type="presParOf" srcId="{6A58350D-9532-324D-8A0C-0E910BB8B922}" destId="{BC6D85A6-F8B8-8A40-8394-9BF50CE129E7}" srcOrd="8" destOrd="0" presId="urn:microsoft.com/office/officeart/2005/8/layout/hProcess6"/>
    <dgm:cxn modelId="{67A719F9-A610-BA40-B84D-0A5FE5FDB850}" type="presParOf" srcId="{BC6D85A6-F8B8-8A40-8394-9BF50CE129E7}" destId="{2AAB9CAE-8443-C947-8E40-2207EE12C865}" srcOrd="0" destOrd="0" presId="urn:microsoft.com/office/officeart/2005/8/layout/hProcess6"/>
    <dgm:cxn modelId="{6D73BF39-6237-DC41-AC20-F6D48DBAFD5F}" type="presParOf" srcId="{BC6D85A6-F8B8-8A40-8394-9BF50CE129E7}" destId="{E4CC189A-F8BA-EA49-A096-7B234161F009}" srcOrd="1" destOrd="0" presId="urn:microsoft.com/office/officeart/2005/8/layout/hProcess6"/>
    <dgm:cxn modelId="{7E7965B3-8610-8046-AD7A-C48FF31D5C44}" type="presParOf" srcId="{BC6D85A6-F8B8-8A40-8394-9BF50CE129E7}" destId="{0D54A027-2F2E-9742-B4AE-389498AA8F82}" srcOrd="2" destOrd="0" presId="urn:microsoft.com/office/officeart/2005/8/layout/hProcess6"/>
    <dgm:cxn modelId="{30E4B49B-833B-1A44-85CD-E02E1C43EBB9}" type="presParOf" srcId="{BC6D85A6-F8B8-8A40-8394-9BF50CE129E7}" destId="{ED2F4E97-0D31-DF4F-9CC7-D7E14D1ADB74}" srcOrd="3" destOrd="0" presId="urn:microsoft.com/office/officeart/2005/8/layout/hProcess6"/>
    <dgm:cxn modelId="{80E5DDFB-DBB0-434C-941D-9BD948A43D6E}" type="presParOf" srcId="{6A58350D-9532-324D-8A0C-0E910BB8B922}" destId="{2FF4B0CB-AB3F-674C-904E-DA8D3A8313E5}" srcOrd="9" destOrd="0" presId="urn:microsoft.com/office/officeart/2005/8/layout/hProcess6"/>
    <dgm:cxn modelId="{E17ADC42-349B-F748-94E1-D91D03BB7A34}" type="presParOf" srcId="{6A58350D-9532-324D-8A0C-0E910BB8B922}" destId="{B58A0697-87F9-0845-99BC-9E00D991E14B}" srcOrd="10" destOrd="0" presId="urn:microsoft.com/office/officeart/2005/8/layout/hProcess6"/>
    <dgm:cxn modelId="{17895DAE-7B9D-764B-AF6E-4AA1E33AB4A8}" type="presParOf" srcId="{B58A0697-87F9-0845-99BC-9E00D991E14B}" destId="{E8C3EA9F-4F95-5945-8B76-FE24A0DADEB5}" srcOrd="0" destOrd="0" presId="urn:microsoft.com/office/officeart/2005/8/layout/hProcess6"/>
    <dgm:cxn modelId="{3D5959B8-8DF6-E446-B4B1-FCBA7657CBBC}" type="presParOf" srcId="{B58A0697-87F9-0845-99BC-9E00D991E14B}" destId="{54FE2234-E8D5-3240-91FF-44AB70094A11}" srcOrd="1" destOrd="0" presId="urn:microsoft.com/office/officeart/2005/8/layout/hProcess6"/>
    <dgm:cxn modelId="{88EEB2AE-B447-8540-B952-DE92078CA5E6}" type="presParOf" srcId="{B58A0697-87F9-0845-99BC-9E00D991E14B}" destId="{BD1F2675-08A0-A94D-8559-093E37D12921}" srcOrd="2" destOrd="0" presId="urn:microsoft.com/office/officeart/2005/8/layout/hProcess6"/>
    <dgm:cxn modelId="{0E6E4D99-2529-E541-8CEF-C7CE6AC41F11}" type="presParOf" srcId="{B58A0697-87F9-0845-99BC-9E00D991E14B}" destId="{468601AB-6745-3349-A69B-7A9F7651F1BB}" srcOrd="3" destOrd="0" presId="urn:microsoft.com/office/officeart/2005/8/layout/hProcess6"/>
    <dgm:cxn modelId="{A9CE1D91-2F1A-AE4C-8370-F9861D905718}" type="presParOf" srcId="{6A58350D-9532-324D-8A0C-0E910BB8B922}" destId="{89B013A5-11BA-E849-A9B0-A654D38AACFC}" srcOrd="11" destOrd="0" presId="urn:microsoft.com/office/officeart/2005/8/layout/hProcess6"/>
    <dgm:cxn modelId="{82A8D08A-33D5-9949-A1D6-F6CD2F4D5694}" type="presParOf" srcId="{6A58350D-9532-324D-8A0C-0E910BB8B922}" destId="{D4B1D7C6-EB81-954F-92CE-9F262DB17496}" srcOrd="12" destOrd="0" presId="urn:microsoft.com/office/officeart/2005/8/layout/hProcess6"/>
    <dgm:cxn modelId="{3AA5CFA5-7170-8A48-9AB4-B771FCF63BE0}" type="presParOf" srcId="{D4B1D7C6-EB81-954F-92CE-9F262DB17496}" destId="{5BDCDB43-5125-D448-94EA-6B6CC939A0C1}" srcOrd="0" destOrd="0" presId="urn:microsoft.com/office/officeart/2005/8/layout/hProcess6"/>
    <dgm:cxn modelId="{7E4049E2-0232-1249-9F38-44020A392591}" type="presParOf" srcId="{D4B1D7C6-EB81-954F-92CE-9F262DB17496}" destId="{3813A411-DF63-D64D-979D-F67688D051CC}" srcOrd="1" destOrd="0" presId="urn:microsoft.com/office/officeart/2005/8/layout/hProcess6"/>
    <dgm:cxn modelId="{9179780F-52EB-B24B-9EE4-B154577735A0}" type="presParOf" srcId="{D4B1D7C6-EB81-954F-92CE-9F262DB17496}" destId="{CB9817AC-0D3D-C342-95E6-1416DD7860C0}" srcOrd="2" destOrd="0" presId="urn:microsoft.com/office/officeart/2005/8/layout/hProcess6"/>
    <dgm:cxn modelId="{DAC96A53-B548-314C-9C24-E17C6A937F95}" type="presParOf" srcId="{D4B1D7C6-EB81-954F-92CE-9F262DB17496}" destId="{532E9EC3-81B4-584D-8F1F-D5C6910D3C4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9F80A-471B-F04A-BED9-C576E335CC57}">
      <dsp:nvSpPr>
        <dsp:cNvPr id="0" name=""/>
        <dsp:cNvSpPr/>
      </dsp:nvSpPr>
      <dsp:spPr>
        <a:xfrm>
          <a:off x="309582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11</a:t>
          </a:r>
          <a:r>
            <a:rPr lang="zh-CN" altLang="en-US" sz="800" kern="1200" dirty="0" smtClean="0"/>
            <a:t>月正式推出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同时宣布开源</a:t>
          </a:r>
          <a:endParaRPr lang="zh-CN" altLang="en-US" sz="800" kern="1200" dirty="0"/>
        </a:p>
      </dsp:txBody>
      <dsp:txXfrm>
        <a:off x="618202" y="574905"/>
        <a:ext cx="601809" cy="755363"/>
      </dsp:txXfrm>
    </dsp:sp>
    <dsp:sp modelId="{F93E019C-4F7C-F343-AC5A-D7081F88C9B6}">
      <dsp:nvSpPr>
        <dsp:cNvPr id="0" name=""/>
        <dsp:cNvSpPr/>
      </dsp:nvSpPr>
      <dsp:spPr>
        <a:xfrm>
          <a:off x="962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2009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91355" y="734359"/>
        <a:ext cx="436454" cy="436454"/>
      </dsp:txXfrm>
    </dsp:sp>
    <dsp:sp modelId="{03463903-8759-D04F-BC40-4D479C29F8D7}">
      <dsp:nvSpPr>
        <dsp:cNvPr id="0" name=""/>
        <dsp:cNvSpPr/>
      </dsp:nvSpPr>
      <dsp:spPr>
        <a:xfrm>
          <a:off x="1929837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月发布第一个</a:t>
          </a:r>
          <a:r>
            <a:rPr lang="en-US" altLang="zh-CN" sz="800" kern="1200" dirty="0" smtClean="0"/>
            <a:t>stable</a:t>
          </a:r>
          <a:r>
            <a:rPr lang="zh-CN" altLang="en-US" sz="800" kern="1200" dirty="0" smtClean="0"/>
            <a:t>版本</a:t>
          </a:r>
          <a:r>
            <a:rPr lang="en-US" altLang="zh-CN" sz="800" kern="1200" dirty="0" smtClean="0"/>
            <a:t>r56</a:t>
          </a:r>
          <a:endParaRPr lang="zh-CN" altLang="en-US" sz="800" kern="1200" dirty="0"/>
        </a:p>
      </dsp:txBody>
      <dsp:txXfrm>
        <a:off x="2238457" y="574905"/>
        <a:ext cx="601809" cy="755363"/>
      </dsp:txXfrm>
    </dsp:sp>
    <dsp:sp modelId="{31362BA8-2AB4-1C41-B827-488902FE2B46}">
      <dsp:nvSpPr>
        <dsp:cNvPr id="0" name=""/>
        <dsp:cNvSpPr/>
      </dsp:nvSpPr>
      <dsp:spPr>
        <a:xfrm>
          <a:off x="1621217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2011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1711610" y="734359"/>
        <a:ext cx="436454" cy="436454"/>
      </dsp:txXfrm>
    </dsp:sp>
    <dsp:sp modelId="{C4F71FFC-5D2E-EB43-A131-418F6CCAAF32}">
      <dsp:nvSpPr>
        <dsp:cNvPr id="0" name=""/>
        <dsp:cNvSpPr/>
      </dsp:nvSpPr>
      <dsp:spPr>
        <a:xfrm>
          <a:off x="3550092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月发布第一个正式版本</a:t>
          </a:r>
          <a:r>
            <a:rPr lang="en-US" altLang="zh-CN" sz="800" kern="1200" dirty="0" smtClean="0"/>
            <a:t>Go1</a:t>
          </a:r>
          <a:endParaRPr lang="zh-CN" altLang="en-US" sz="800" kern="1200" dirty="0"/>
        </a:p>
      </dsp:txBody>
      <dsp:txXfrm>
        <a:off x="3858712" y="574905"/>
        <a:ext cx="601809" cy="755363"/>
      </dsp:txXfrm>
    </dsp:sp>
    <dsp:sp modelId="{15669592-DB38-864C-9A19-9FD7A54D9843}">
      <dsp:nvSpPr>
        <dsp:cNvPr id="0" name=""/>
        <dsp:cNvSpPr/>
      </dsp:nvSpPr>
      <dsp:spPr>
        <a:xfrm>
          <a:off x="3241472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2012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3331865" y="734359"/>
        <a:ext cx="436454" cy="436454"/>
      </dsp:txXfrm>
    </dsp:sp>
    <dsp:sp modelId="{A97F03CF-520C-D946-B20B-DD78BE22998C}">
      <dsp:nvSpPr>
        <dsp:cNvPr id="0" name=""/>
        <dsp:cNvSpPr/>
      </dsp:nvSpPr>
      <dsp:spPr>
        <a:xfrm>
          <a:off x="5170347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5</a:t>
          </a:r>
          <a:r>
            <a:rPr lang="zh-CN" altLang="en-US" sz="800" kern="1200" dirty="0" smtClean="0"/>
            <a:t>月</a:t>
          </a:r>
          <a:r>
            <a:rPr lang="en-US" altLang="zh-CN" sz="800" kern="1200" dirty="0" smtClean="0"/>
            <a:t>Go</a:t>
          </a:r>
          <a:r>
            <a:rPr lang="zh-CN" altLang="en-US" sz="800" kern="1200" dirty="0" smtClean="0"/>
            <a:t>语言发布</a:t>
          </a:r>
          <a:r>
            <a:rPr lang="en-US" altLang="zh-CN" sz="800" kern="1200" dirty="0" smtClean="0"/>
            <a:t>1.1</a:t>
          </a:r>
          <a:r>
            <a:rPr lang="zh-CN" altLang="en-US" sz="800" kern="1200" dirty="0" smtClean="0"/>
            <a:t>正式版本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9</a:t>
          </a:r>
          <a:r>
            <a:rPr lang="zh-CN" altLang="en-US" sz="800" kern="1200" dirty="0" smtClean="0"/>
            <a:t>月</a:t>
          </a:r>
          <a:r>
            <a:rPr lang="en-US" altLang="zh-CN" sz="800" kern="1200" dirty="0" smtClean="0"/>
            <a:t>Go</a:t>
          </a:r>
          <a:r>
            <a:rPr lang="zh-CN" altLang="en-US" sz="800" kern="1200" dirty="0" smtClean="0"/>
            <a:t>语言发布</a:t>
          </a:r>
          <a:r>
            <a:rPr lang="en-US" altLang="zh-CN" sz="800" kern="1200" dirty="0" smtClean="0"/>
            <a:t>1.2</a:t>
          </a:r>
          <a:r>
            <a:rPr lang="zh-CN" altLang="en-US" sz="800" kern="1200" dirty="0" smtClean="0"/>
            <a:t>正式版本</a:t>
          </a:r>
          <a:endParaRPr lang="zh-CN" altLang="en-US" sz="800" kern="1200" dirty="0"/>
        </a:p>
      </dsp:txBody>
      <dsp:txXfrm>
        <a:off x="5478967" y="574905"/>
        <a:ext cx="601809" cy="755363"/>
      </dsp:txXfrm>
    </dsp:sp>
    <dsp:sp modelId="{B88D4CE9-252D-774B-9238-84306F481F5D}">
      <dsp:nvSpPr>
        <dsp:cNvPr id="0" name=""/>
        <dsp:cNvSpPr/>
      </dsp:nvSpPr>
      <dsp:spPr>
        <a:xfrm>
          <a:off x="4861727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2013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4952120" y="734359"/>
        <a:ext cx="436454" cy="436454"/>
      </dsp:txXfrm>
    </dsp:sp>
    <dsp:sp modelId="{E4CC189A-F8BA-EA49-A096-7B234161F009}">
      <dsp:nvSpPr>
        <dsp:cNvPr id="0" name=""/>
        <dsp:cNvSpPr/>
      </dsp:nvSpPr>
      <dsp:spPr>
        <a:xfrm>
          <a:off x="6790603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6</a:t>
          </a:r>
          <a:r>
            <a:rPr lang="zh-CN" altLang="en-US" sz="800" kern="1200" dirty="0" smtClean="0"/>
            <a:t>月发布</a:t>
          </a:r>
          <a:r>
            <a:rPr lang="en-US" altLang="zh-CN" sz="800" kern="1200" dirty="0" smtClean="0"/>
            <a:t>Go1.3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12</a:t>
          </a:r>
          <a:r>
            <a:rPr lang="zh-CN" altLang="en-US" sz="800" kern="1200" dirty="0" smtClean="0"/>
            <a:t>月发布</a:t>
          </a:r>
          <a:r>
            <a:rPr lang="en-US" altLang="zh-CN" sz="800" kern="1200" dirty="0" smtClean="0"/>
            <a:t>1.4</a:t>
          </a:r>
          <a:endParaRPr lang="zh-CN" altLang="en-US" sz="800" kern="1200" dirty="0"/>
        </a:p>
      </dsp:txBody>
      <dsp:txXfrm>
        <a:off x="7099223" y="574905"/>
        <a:ext cx="601809" cy="755363"/>
      </dsp:txXfrm>
    </dsp:sp>
    <dsp:sp modelId="{ED2F4E97-0D31-DF4F-9CC7-D7E14D1ADB74}">
      <dsp:nvSpPr>
        <dsp:cNvPr id="0" name=""/>
        <dsp:cNvSpPr/>
      </dsp:nvSpPr>
      <dsp:spPr>
        <a:xfrm>
          <a:off x="6481983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2014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6572376" y="734359"/>
        <a:ext cx="436454" cy="436454"/>
      </dsp:txXfrm>
    </dsp:sp>
    <dsp:sp modelId="{54FE2234-E8D5-3240-91FF-44AB70094A11}">
      <dsp:nvSpPr>
        <dsp:cNvPr id="0" name=""/>
        <dsp:cNvSpPr/>
      </dsp:nvSpPr>
      <dsp:spPr>
        <a:xfrm>
          <a:off x="8410858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01AB-6745-3349-A69B-7A9F7651F1BB}">
      <dsp:nvSpPr>
        <dsp:cNvPr id="0" name=""/>
        <dsp:cNvSpPr/>
      </dsp:nvSpPr>
      <dsp:spPr>
        <a:xfrm>
          <a:off x="8102238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....</a:t>
          </a:r>
          <a:endParaRPr lang="zh-CN" altLang="en-US" sz="1400" kern="1200" dirty="0"/>
        </a:p>
      </dsp:txBody>
      <dsp:txXfrm>
        <a:off x="8192631" y="734359"/>
        <a:ext cx="436454" cy="436454"/>
      </dsp:txXfrm>
    </dsp:sp>
    <dsp:sp modelId="{3813A411-DF63-D64D-979D-F67688D051CC}">
      <dsp:nvSpPr>
        <dsp:cNvPr id="0" name=""/>
        <dsp:cNvSpPr/>
      </dsp:nvSpPr>
      <dsp:spPr>
        <a:xfrm>
          <a:off x="10031113" y="413041"/>
          <a:ext cx="1234480" cy="10790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</a:t>
          </a:r>
          <a:r>
            <a:rPr lang="zh-CN" altLang="en-US" sz="800" kern="1200" dirty="0" smtClean="0"/>
            <a:t>月</a:t>
          </a:r>
          <a:r>
            <a:rPr lang="en-US" altLang="zh-CN" sz="800" kern="1200" dirty="0" smtClean="0"/>
            <a:t>Go1.8</a:t>
          </a:r>
          <a:r>
            <a:rPr lang="zh-CN" altLang="en-US" sz="800" kern="1200" dirty="0" smtClean="0"/>
            <a:t>发布</a:t>
          </a:r>
          <a:endParaRPr lang="zh-CN" altLang="en-US" sz="800" kern="1200" dirty="0"/>
        </a:p>
      </dsp:txBody>
      <dsp:txXfrm>
        <a:off x="10339733" y="574905"/>
        <a:ext cx="601809" cy="755363"/>
      </dsp:txXfrm>
    </dsp:sp>
    <dsp:sp modelId="{532E9EC3-81B4-584D-8F1F-D5C6910D3C4B}">
      <dsp:nvSpPr>
        <dsp:cNvPr id="0" name=""/>
        <dsp:cNvSpPr/>
      </dsp:nvSpPr>
      <dsp:spPr>
        <a:xfrm>
          <a:off x="9722493" y="643966"/>
          <a:ext cx="617240" cy="617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2017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9812886" y="734359"/>
        <a:ext cx="436454" cy="43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cgo</a:t>
            </a:r>
            <a:r>
              <a:rPr kumimoji="1" lang="zh-CN" altLang="en-US" dirty="0" smtClean="0"/>
              <a:t>就是在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语言中直接使用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语言的代码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6096-93DE-49FE-8BEE-D049A6FA1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1968" y="3503327"/>
            <a:ext cx="3550920" cy="258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FF6700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8B03453-DAC9-4B92-AD21-A5C613554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>
              <a:defRPr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8B03453-DAC9-4B92-AD21-A5C613554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>
              <a:defRPr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79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8B03453-DAC9-4B92-AD21-A5C613554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>
              <a:defRPr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089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8B03453-DAC9-4B92-AD21-A5C613554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>
              <a:defRPr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7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  <p:sldLayoutId id="2147483660" r:id="rId4"/>
    <p:sldLayoutId id="2147483659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语言介绍与使用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81520"/>
            <a:ext cx="3338005" cy="469376"/>
          </a:xfrm>
        </p:spPr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语言优劣势</a:t>
            </a:r>
          </a:p>
        </p:txBody>
      </p:sp>
      <p:sp>
        <p:nvSpPr>
          <p:cNvPr id="4" name="矩形 3"/>
          <p:cNvSpPr/>
          <p:nvPr/>
        </p:nvSpPr>
        <p:spPr>
          <a:xfrm>
            <a:off x="685799" y="1720515"/>
            <a:ext cx="10151472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import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包不支持版本，有的时候升级容易导致项目不可运行，虽然在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1.6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以后的版本添加了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vendor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作为包管理，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但是仍然不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是非常好用，行业内更多人偏向于使用第三方管理器：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dep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以及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glide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等等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799" y="3346933"/>
            <a:ext cx="10151472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Gc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系统虽然在不断的更新优化，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但是仍然比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不上一些比较成熟的语言的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Gc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685799" y="4776537"/>
            <a:ext cx="101514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虽然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的工具库非常丰富，但是许多功能并没有一个非常成熟的工具库可供选择</a:t>
            </a:r>
          </a:p>
        </p:txBody>
      </p:sp>
      <p:sp>
        <p:nvSpPr>
          <p:cNvPr id="10" name="矩形 9"/>
          <p:cNvSpPr/>
          <p:nvPr/>
        </p:nvSpPr>
        <p:spPr>
          <a:xfrm>
            <a:off x="7158789" y="330053"/>
            <a:ext cx="27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劣势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555" y="2960067"/>
            <a:ext cx="5456068" cy="656893"/>
          </a:xfrm>
        </p:spPr>
        <p:txBody>
          <a:bodyPr/>
          <a:lstStyle/>
          <a:p>
            <a:r>
              <a:rPr lang="zh-CN" altLang="en-US" dirty="0" smtClean="0"/>
              <a:t>国内外使用情况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国内外使用情况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278296" y="1063488"/>
            <a:ext cx="1192695" cy="367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国内</a:t>
            </a:r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1670" y="1863587"/>
            <a:ext cx="136166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开源项目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1670" y="4626665"/>
            <a:ext cx="1361660" cy="52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的公司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392904" y="1063488"/>
            <a:ext cx="248479" cy="2206486"/>
          </a:xfrm>
          <a:prstGeom prst="leftBrace">
            <a:avLst>
              <a:gd name="adj1" fmla="val 94608"/>
              <a:gd name="adj2" fmla="val 51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3392903" y="3786809"/>
            <a:ext cx="248479" cy="2206486"/>
          </a:xfrm>
          <a:prstGeom prst="leftBrace">
            <a:avLst>
              <a:gd name="adj1" fmla="val 94608"/>
              <a:gd name="adj2" fmla="val 51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67044" y="3597389"/>
            <a:ext cx="2181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七牛云存储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京东云平台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盛大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CDN</a:t>
            </a: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weico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西山居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美团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豆瓣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车快快平台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67044" y="1383821"/>
            <a:ext cx="4647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Gogs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：自助</a:t>
            </a:r>
            <a:r>
              <a:rPr lang="en-GB" altLang="zh-CN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托管服务软件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Beego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：简单又强大的</a:t>
            </a:r>
            <a:r>
              <a:rPr lang="en-GB" altLang="zh-CN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开发框架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TiDB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：分布式</a:t>
            </a:r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NewSql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数据库兼容</a:t>
            </a:r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Codis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：提供</a:t>
            </a:r>
            <a:r>
              <a:rPr lang="en-GB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集群解决方案的代理软件</a:t>
            </a:r>
          </a:p>
          <a:p>
            <a:r>
              <a:rPr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国内外使用情况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278296" y="1063488"/>
            <a:ext cx="1192695" cy="367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国外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0417" y="1876012"/>
            <a:ext cx="136166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开源项目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417" y="4532243"/>
            <a:ext cx="1361660" cy="52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的公司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421651" y="1063488"/>
            <a:ext cx="248479" cy="2206486"/>
          </a:xfrm>
          <a:prstGeom prst="leftBrace">
            <a:avLst>
              <a:gd name="adj1" fmla="val 94608"/>
              <a:gd name="adj2" fmla="val 51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3421650" y="3786809"/>
            <a:ext cx="248479" cy="2206486"/>
          </a:xfrm>
          <a:prstGeom prst="leftBrace">
            <a:avLst>
              <a:gd name="adj1" fmla="val 94608"/>
              <a:gd name="adj2" fmla="val 51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5791" y="3735890"/>
            <a:ext cx="1980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Google</a:t>
            </a: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Youtube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Dropbox</a:t>
            </a: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dotCloud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Github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Mozilla</a:t>
            </a: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Bitbucket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95791" y="1383821"/>
            <a:ext cx="5533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：软件部署解决方案，轻量级的应用容器框架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Etcd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：分布式键值存储系统，用于共享配置和服务发现 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Gin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：设计优良的高性能</a:t>
            </a:r>
            <a:r>
              <a:rPr lang="en-GB" altLang="zh-CN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开发框架 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>
                <a:latin typeface="Microsoft YaHei" charset="-122"/>
                <a:ea typeface="Microsoft YaHei" charset="-122"/>
                <a:cs typeface="Microsoft YaHei" charset="-122"/>
              </a:rPr>
              <a:t>NSQ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 ：实时的分布式消息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555" y="2960067"/>
            <a:ext cx="5456068" cy="656893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5" name="五边形 4"/>
          <p:cNvSpPr/>
          <p:nvPr/>
        </p:nvSpPr>
        <p:spPr>
          <a:xfrm>
            <a:off x="324852" y="1029372"/>
            <a:ext cx="1440000" cy="468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324852" y="3577152"/>
            <a:ext cx="1440000" cy="468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444" y="330053"/>
            <a:ext cx="6038736" cy="40426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4852" y="1683605"/>
            <a:ext cx="5515592" cy="164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用户可下载</a:t>
            </a:r>
            <a:r>
              <a:rPr kumimoji="1" lang="en-US" altLang="zh-CN" dirty="0" err="1" smtClean="0"/>
              <a:t>msi</a:t>
            </a:r>
            <a:r>
              <a:rPr kumimoji="1" lang="zh-CN" altLang="en-US" dirty="0" smtClean="0"/>
              <a:t>安装包直接安装或下载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压缩包解压缩安装需设置环境变量</a:t>
            </a: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用户可通过</a:t>
            </a:r>
            <a:r>
              <a:rPr kumimoji="1" lang="en-US" altLang="zh-CN" dirty="0" smtClean="0"/>
              <a:t>brew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安装或者下载</a:t>
            </a:r>
            <a:r>
              <a:rPr kumimoji="1" lang="en-US" altLang="zh-CN" dirty="0" err="1" smtClean="0"/>
              <a:t>pkg</a:t>
            </a:r>
            <a:r>
              <a:rPr kumimoji="1" lang="zh-CN" altLang="en-US" dirty="0" smtClean="0"/>
              <a:t>安装包</a:t>
            </a:r>
            <a:endParaRPr kumimoji="1" lang="en-US" altLang="zh-CN" dirty="0" smtClean="0"/>
          </a:p>
          <a:p>
            <a:pPr algn="just"/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用户下载源码包解压缩并将压缩包中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目录的路径添加到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2" y="4293384"/>
            <a:ext cx="4610100" cy="1536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31" y="4967315"/>
            <a:ext cx="4749800" cy="609600"/>
          </a:xfrm>
          <a:prstGeom prst="rect">
            <a:avLst/>
          </a:prstGeom>
        </p:spPr>
      </p:pic>
      <p:sp>
        <p:nvSpPr>
          <p:cNvPr id="12" name="虚尾箭头 11"/>
          <p:cNvSpPr/>
          <p:nvPr/>
        </p:nvSpPr>
        <p:spPr>
          <a:xfrm>
            <a:off x="5127347" y="5134030"/>
            <a:ext cx="1613789" cy="360947"/>
          </a:xfrm>
          <a:prstGeom prst="stripedRightArrow">
            <a:avLst>
              <a:gd name="adj1" fmla="val 76666"/>
              <a:gd name="adj2" fmla="val 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正确结果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49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13" name="矩形 12"/>
          <p:cNvSpPr/>
          <p:nvPr/>
        </p:nvSpPr>
        <p:spPr>
          <a:xfrm>
            <a:off x="179385" y="1808594"/>
            <a:ext cx="5174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package </a:t>
            </a:r>
            <a:r>
              <a:rPr lang="en-US" altLang="zh-CN" dirty="0"/>
              <a:t>main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import 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6A8759"/>
                </a:solidFill>
              </a:rPr>
              <a:t>"</a:t>
            </a:r>
            <a:r>
              <a:rPr lang="en-US" altLang="zh-CN" dirty="0" err="1" smtClean="0">
                <a:solidFill>
                  <a:srgbClr val="6A8759"/>
                </a:solidFill>
              </a:rPr>
              <a:t>io</a:t>
            </a:r>
            <a:r>
              <a:rPr lang="en-US" altLang="zh-CN" dirty="0" smtClean="0">
                <a:solidFill>
                  <a:srgbClr val="6A8759"/>
                </a:solidFill>
              </a:rPr>
              <a:t>"</a:t>
            </a:r>
            <a:r>
              <a:rPr lang="en-US" altLang="zh-CN" dirty="0">
                <a:solidFill>
                  <a:srgbClr val="6A8759"/>
                </a:solidFill>
              </a:rPr>
              <a:t/>
            </a: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>
                <a:solidFill>
                  <a:srgbClr val="6A8759"/>
                </a:solidFill>
              </a:rPr>
              <a:t>   "net/http</a:t>
            </a:r>
            <a:r>
              <a:rPr lang="en-US" altLang="zh-CN" dirty="0" smtClean="0">
                <a:solidFill>
                  <a:srgbClr val="6A8759"/>
                </a:solidFill>
              </a:rPr>
              <a:t>"</a:t>
            </a:r>
            <a:r>
              <a:rPr lang="en-US" altLang="zh-CN" dirty="0">
                <a:solidFill>
                  <a:srgbClr val="6A8759"/>
                </a:solidFill>
              </a:rPr>
              <a:t/>
            </a:r>
            <a:br>
              <a:rPr lang="en-US" altLang="zh-CN" dirty="0">
                <a:solidFill>
                  <a:srgbClr val="6A8759"/>
                </a:solidFill>
              </a:rPr>
            </a:b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func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>
                <a:solidFill>
                  <a:srgbClr val="FFC66D"/>
                </a:solidFill>
              </a:rPr>
              <a:t>hello</a:t>
            </a:r>
            <a:r>
              <a:rPr lang="en-US" altLang="zh-CN" dirty="0"/>
              <a:t>(w </a:t>
            </a:r>
            <a:r>
              <a:rPr lang="en-US" altLang="zh-CN" dirty="0" err="1"/>
              <a:t>http.ResponseWriter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r *</a:t>
            </a:r>
            <a:r>
              <a:rPr lang="en-US" altLang="zh-CN" dirty="0" err="1"/>
              <a:t>http.Request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/>
              <a:t>io.</a:t>
            </a:r>
            <a:r>
              <a:rPr lang="en-US" altLang="zh-CN" dirty="0" err="1">
                <a:solidFill>
                  <a:srgbClr val="FFC66D"/>
                </a:solidFill>
              </a:rPr>
              <a:t>WriteString</a:t>
            </a:r>
            <a:r>
              <a:rPr lang="en-US" altLang="zh-CN" dirty="0"/>
              <a:t>(w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A8759"/>
                </a:solidFill>
              </a:rPr>
              <a:t>"Hello World!"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func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>
                <a:solidFill>
                  <a:srgbClr val="FFC66D"/>
                </a:solidFill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/>
              <a:t>http.</a:t>
            </a:r>
            <a:r>
              <a:rPr lang="en-US" altLang="zh-CN" dirty="0" err="1">
                <a:solidFill>
                  <a:srgbClr val="FFC66D"/>
                </a:solidFill>
              </a:rPr>
              <a:t>HandleFunc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"/"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FFC66D"/>
                </a:solidFill>
              </a:rPr>
              <a:t>hello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 smtClean="0"/>
              <a:t>http.</a:t>
            </a:r>
            <a:r>
              <a:rPr lang="en-US" altLang="zh-CN" dirty="0" err="1" smtClean="0">
                <a:solidFill>
                  <a:srgbClr val="FFC66D"/>
                </a:solidFill>
              </a:rPr>
              <a:t>ListenAndServe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</a:rPr>
              <a:t>":8000"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nil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646" y="1033301"/>
            <a:ext cx="3658175" cy="615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十五行代码实现最简单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网页服务器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28" y="1403016"/>
            <a:ext cx="4394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sz="1800" b="1" kern="1200" dirty="0" smtClean="0">
                <a:solidFill>
                  <a:schemeClr val="bg1"/>
                </a:solidFill>
                <a:effectLst/>
                <a:latin typeface="方正正中黑简体" panose="02000000000000000000" pitchFamily="2" charset="-122"/>
                <a:ea typeface="方正正中黑简体" panose="02000000000000000000" pitchFamily="2" charset="-122"/>
                <a:cs typeface="+mj-cs"/>
              </a:rPr>
              <a:t>思考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03434" y="1351722"/>
            <a:ext cx="7802218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语言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03434" y="2655091"/>
            <a:ext cx="7802218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语言有什么优劣势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03434" y="5058845"/>
            <a:ext cx="7802218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怎么使用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03434" y="3856968"/>
            <a:ext cx="7802218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国内外使用情况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4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555" y="2960067"/>
            <a:ext cx="5456068" cy="656893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8775" y="1103243"/>
            <a:ext cx="1025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Google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开发的一种</a:t>
            </a:r>
            <a:r>
              <a:rPr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静态强类型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编译型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，并具有</a:t>
            </a:r>
            <a:r>
              <a:rPr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垃圾回收功能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的编程语言。为了方便搜索和识别，有时会将其称为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Golang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								——form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wiki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379" y="2330387"/>
            <a:ext cx="10127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作者：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罗伯特·格瑞史莫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：曾协助制作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HotSpot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编译器，以及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Chrome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引擎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V8</a:t>
            </a:r>
          </a:p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罗勃·派克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：贝尔实验室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(Bell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Labs)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Unix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以及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Plan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操作系统计划成员，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UTF-8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字元编码创造者之一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肯·汤普逊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1983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年图灵奖以及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1998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年美国国家技术奖获得者，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Unix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Plan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系统创造者之一，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语言的作者之一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Lan</a:t>
            </a:r>
            <a:r>
              <a:rPr lang="en-GB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GB" altLang="zh-CN" dirty="0">
                <a:latin typeface="Microsoft YaHei" charset="-122"/>
                <a:ea typeface="Microsoft YaHei" charset="-122"/>
                <a:cs typeface="Microsoft YaHei" charset="-122"/>
              </a:rPr>
              <a:t>Lance </a:t>
            </a:r>
            <a:r>
              <a:rPr lang="en-GB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Taylor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：曾改善已广泛使用之开源码编译器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GCC</a:t>
            </a:r>
            <a:endParaRPr lang="en-GB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GB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Russ Cox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Plan9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开发者之一</a:t>
            </a:r>
            <a:endParaRPr lang="en-GB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82085571"/>
              </p:ext>
            </p:extLst>
          </p:nvPr>
        </p:nvGraphicFramePr>
        <p:xfrm>
          <a:off x="387858" y="1106906"/>
          <a:ext cx="11266556" cy="1905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387858" y="3012081"/>
            <a:ext cx="8318819" cy="428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语言</a:t>
            </a:r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版本发布</a:t>
            </a:r>
            <a:r>
              <a:rPr kumimoji="1" lang="zh-CN" altLang="en-US" dirty="0" smtClean="0"/>
              <a:t>，移除了最后的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语言代码，完成了使用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Go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7859" y="4247323"/>
            <a:ext cx="6121226" cy="428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年被授予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年年度语言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7857" y="3651848"/>
            <a:ext cx="6121227" cy="428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2010</a:t>
            </a:r>
            <a:r>
              <a:rPr kumimoji="1" lang="zh-CN" altLang="en-US" dirty="0" smtClean="0"/>
              <a:t>年被</a:t>
            </a:r>
            <a:r>
              <a:rPr kumimoji="1" lang="zh-CN" altLang="en-US" smtClean="0"/>
              <a:t>授予</a:t>
            </a:r>
            <a:r>
              <a:rPr kumimoji="1" lang="en-US" altLang="zh-CN" smtClean="0"/>
              <a:t>2009</a:t>
            </a:r>
            <a:r>
              <a:rPr kumimoji="1" lang="zh-CN" altLang="en-US" dirty="0" smtClean="0"/>
              <a:t>年年度语言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" y="1117478"/>
            <a:ext cx="6238875" cy="45373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43" y="1840832"/>
            <a:ext cx="6560957" cy="32351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66259" y="951223"/>
            <a:ext cx="27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TIOBE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排名情况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555" y="2960067"/>
            <a:ext cx="5456068" cy="656893"/>
          </a:xfrm>
        </p:spPr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语言优劣势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语言优劣势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9079" y="2362560"/>
            <a:ext cx="938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静态类型语言：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Golang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变量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类型在声明之后不可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改变，在编译是可查出隐藏的大多数问题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887" y="1492665"/>
            <a:ext cx="105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简单易学，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语言有着与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相似的语法，这是由于它的作者都有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的基因，因此在开发设计的初期就与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有着许多相似之处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079" y="2952002"/>
            <a:ext cx="1006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语言自带简短语法进行变量定义以及初始化，并能根据初始化的值自动推导类型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079" y="3637697"/>
            <a:ext cx="10426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代码风格强制统一：如上面所说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安装包中有自己的代码格式化工具，可以对代码进行格式化，但是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语言本身在代码风格方面做了一些强制处理：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36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每行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程序结束后不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需要撰写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分号（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36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大括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号（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{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）不能够换行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放置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36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3.IF 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判断式和 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For 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循环不需要以小括号包覆起来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36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代码缩进限定为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个空格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1208" y="330053"/>
            <a:ext cx="27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优势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3453-DAC9-4B92-AD21-A5C6135546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语言优劣势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5035" y="2859929"/>
            <a:ext cx="1006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跨平台编译：由于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引用了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plan9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的代码，不依赖系统信息，所以如果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代码中不包含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cgo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，那么就可以做到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windows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系统编译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的应用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035" y="3632104"/>
            <a:ext cx="1006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静态链接：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程序部署时，只需要将编译后的可执行文件复制到服务器就可以部署，不需要附加任何东西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5035" y="4404279"/>
            <a:ext cx="1006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多编程范式：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支持函数式编程，也支持面向对象编程，既有接口类型与实现类型的概念又以函数类型为第一等类型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5035" y="5161013"/>
            <a:ext cx="547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内置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runtime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，支持垃圾回收，默认由系统全权负责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035" y="2364753"/>
            <a:ext cx="97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语言层面支持并发：拥有自己的并发编程模型，主要组成成分是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goroutine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以及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channel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5035" y="1254887"/>
            <a:ext cx="1042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内置强大的工具链：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语言自带了很多强大的命令和工具，通过它们可以很轻松的完成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程序的获取，编译，测试，安装，运行，分析等一系列的工作，最突出的是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gofmt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工具，可以对项目中代码进行自动格式化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7145</TotalTime>
  <Words>964</Words>
  <Application>Microsoft Macintosh PowerPoint</Application>
  <PresentationFormat>宽屏</PresentationFormat>
  <Paragraphs>123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Microsoft YaHei</vt:lpstr>
      <vt:lpstr>方正正纤黑简体</vt:lpstr>
      <vt:lpstr>方正正中黑简体</vt:lpstr>
      <vt:lpstr>宋体</vt:lpstr>
      <vt:lpstr>Office Theme</vt:lpstr>
      <vt:lpstr>Go语言介绍与使用</vt:lpstr>
      <vt:lpstr>思考</vt:lpstr>
      <vt:lpstr>什么是Go语言</vt:lpstr>
      <vt:lpstr>什么是Go语言</vt:lpstr>
      <vt:lpstr>什么是Go语言</vt:lpstr>
      <vt:lpstr>什么是Go语言</vt:lpstr>
      <vt:lpstr>Go语言优劣势</vt:lpstr>
      <vt:lpstr>Go语言优劣势</vt:lpstr>
      <vt:lpstr>Go语言优劣势</vt:lpstr>
      <vt:lpstr>Go语言优劣势</vt:lpstr>
      <vt:lpstr>国内外使用情况</vt:lpstr>
      <vt:lpstr>国内外使用情况</vt:lpstr>
      <vt:lpstr>国内外使用情况</vt:lpstr>
      <vt:lpstr>如何使用</vt:lpstr>
      <vt:lpstr>如何使用</vt:lpstr>
      <vt:lpstr>如何使用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zhang豪</cp:lastModifiedBy>
  <cp:revision>345</cp:revision>
  <dcterms:created xsi:type="dcterms:W3CDTF">2014-05-26T06:54:02Z</dcterms:created>
  <dcterms:modified xsi:type="dcterms:W3CDTF">2017-07-05T03:02:05Z</dcterms:modified>
</cp:coreProperties>
</file>