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7" r:id="rId2"/>
    <p:sldId id="317" r:id="rId3"/>
    <p:sldId id="330" r:id="rId4"/>
    <p:sldId id="329" r:id="rId5"/>
    <p:sldId id="338" r:id="rId6"/>
    <p:sldId id="347" r:id="rId7"/>
    <p:sldId id="339" r:id="rId8"/>
    <p:sldId id="340" r:id="rId9"/>
    <p:sldId id="341" r:id="rId10"/>
    <p:sldId id="342" r:id="rId11"/>
    <p:sldId id="343" r:id="rId12"/>
    <p:sldId id="344" r:id="rId13"/>
    <p:sldId id="333" r:id="rId14"/>
    <p:sldId id="332" r:id="rId15"/>
    <p:sldId id="32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5" userDrawn="1">
          <p15:clr>
            <a:srgbClr val="A4A3A4"/>
          </p15:clr>
        </p15:guide>
        <p15:guide id="2" pos="2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yanlong" initials="h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700"/>
    <a:srgbClr val="3C3C3C"/>
    <a:srgbClr val="E74430"/>
    <a:srgbClr val="A4C54D"/>
    <a:srgbClr val="219ED8"/>
    <a:srgbClr val="095DA2"/>
    <a:srgbClr val="1F4E79"/>
    <a:srgbClr val="CC0000"/>
    <a:srgbClr val="F4B183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9" autoAdjust="0"/>
    <p:restoredTop sz="92515" autoAdjust="0"/>
  </p:normalViewPr>
  <p:slideViewPr>
    <p:cSldViewPr snapToGrid="0">
      <p:cViewPr varScale="1">
        <p:scale>
          <a:sx n="103" d="100"/>
          <a:sy n="103" d="100"/>
        </p:scale>
        <p:origin x="440" y="176"/>
      </p:cViewPr>
      <p:guideLst>
        <p:guide orient="horz" pos="3045"/>
        <p:guide pos="20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1" d="100"/>
          <a:sy n="41" d="100"/>
        </p:scale>
        <p:origin x="256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CB579-F785-458F-B83E-59852D30CFE6}" type="datetimeFigureOut">
              <a:rPr lang="en-US" smtClean="0"/>
              <a:t>5/19/17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D6096-93DE-49FE-8BEE-D049A6FA1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6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6"/>
            <a:ext cx="12192000" cy="6852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11968" y="2868009"/>
            <a:ext cx="3215640" cy="543878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zh-CN" altLang="en-US" dirty="0"/>
              <a:t>使用方法与技巧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zh-CN" altLang="en-US" dirty="0"/>
              <a:t>使用正常流程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  <p:sp>
        <p:nvSpPr>
          <p:cNvPr id="15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6" y="1181100"/>
            <a:ext cx="11216254" cy="4618038"/>
          </a:xfrm>
        </p:spPr>
        <p:txBody>
          <a:bodyPr/>
          <a:lstStyle>
            <a:lvl1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  <a:lvl2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2pPr>
            <a:lvl3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3pPr>
            <a:lvl4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4pPr>
            <a:lvl5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5pPr>
            <a:lvl6pPr marL="2628900" indent="-342900">
              <a:buAutoNum type="arabicPeriod"/>
              <a:defRPr baseline="0"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6pPr>
          </a:lstStyle>
          <a:p>
            <a:pPr lvl="5"/>
            <a:r>
              <a:rPr lang="zh-CN" altLang="en-US" dirty="0"/>
              <a:t>克隆  </a:t>
            </a:r>
            <a:r>
              <a:rPr lang="en-US" altLang="zh-CN" dirty="0" err="1"/>
              <a:t>git</a:t>
            </a:r>
            <a:r>
              <a:rPr lang="en-US" altLang="zh-CN" dirty="0"/>
              <a:t> clone  http://172.16.201.67:9111/KyshopApplication.git</a:t>
            </a:r>
          </a:p>
          <a:p>
            <a:pPr lvl="5"/>
            <a:r>
              <a:rPr lang="zh-CN" altLang="en-US" dirty="0"/>
              <a:t>保存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用户名和密码：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credential.helper</a:t>
            </a:r>
            <a:r>
              <a:rPr lang="en-US" altLang="zh-CN" dirty="0"/>
              <a:t> store</a:t>
            </a:r>
          </a:p>
          <a:p>
            <a:pPr lvl="5"/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user.name </a:t>
            </a:r>
            <a:r>
              <a:rPr lang="en-US" altLang="zh-CN" dirty="0" err="1"/>
              <a:t>WangLei</a:t>
            </a:r>
            <a:r>
              <a:rPr lang="en-US" altLang="zh-CN" dirty="0"/>
              <a:t> </a:t>
            </a:r>
            <a:r>
              <a:rPr lang="zh-CN" altLang="en-US" dirty="0"/>
              <a:t>设置用户名</a:t>
            </a:r>
            <a:endParaRPr lang="en-US" altLang="zh-CN" dirty="0"/>
          </a:p>
          <a:p>
            <a:pPr lvl="5"/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user.email</a:t>
            </a:r>
            <a:r>
              <a:rPr lang="en-US" altLang="zh-CN" dirty="0"/>
              <a:t> wanglei@che001.com </a:t>
            </a:r>
            <a:r>
              <a:rPr lang="zh-CN" altLang="en-US" dirty="0"/>
              <a:t>设置用户邮箱</a:t>
            </a:r>
            <a:endParaRPr lang="en-US" altLang="zh-CN" dirty="0"/>
          </a:p>
          <a:p>
            <a:pPr lvl="5"/>
            <a:r>
              <a:rPr lang="en-US" dirty="0" err="1"/>
              <a:t>git</a:t>
            </a:r>
            <a:r>
              <a:rPr lang="en-US" dirty="0"/>
              <a:t> pull </a:t>
            </a:r>
            <a:r>
              <a:rPr lang="en-US" altLang="zh-CN" dirty="0"/>
              <a:t>( origin master)</a:t>
            </a:r>
            <a:r>
              <a:rPr lang="en-US" dirty="0"/>
              <a:t> </a:t>
            </a:r>
            <a:r>
              <a:rPr lang="zh-CN" altLang="en-US" dirty="0"/>
              <a:t>拉取最新代码</a:t>
            </a:r>
            <a:endParaRPr lang="en-US" altLang="zh-CN" dirty="0"/>
          </a:p>
          <a:p>
            <a:pPr lvl="5"/>
            <a:r>
              <a:rPr lang="en-US" dirty="0" err="1"/>
              <a:t>git</a:t>
            </a:r>
            <a:r>
              <a:rPr lang="en-US" dirty="0"/>
              <a:t> add xx   /</a:t>
            </a:r>
            <a:r>
              <a:rPr lang="en-US" dirty="0" err="1"/>
              <a:t>git</a:t>
            </a:r>
            <a:r>
              <a:rPr lang="en-US" dirty="0"/>
              <a:t> add .  / </a:t>
            </a:r>
            <a:r>
              <a:rPr lang="en-US" dirty="0" err="1"/>
              <a:t>Git</a:t>
            </a:r>
            <a:r>
              <a:rPr lang="en-US" dirty="0"/>
              <a:t> add -u / </a:t>
            </a:r>
            <a:r>
              <a:rPr lang="en-US" dirty="0" err="1"/>
              <a:t>git</a:t>
            </a:r>
            <a:r>
              <a:rPr lang="en-US" dirty="0"/>
              <a:t> add –</a:t>
            </a:r>
            <a:r>
              <a:rPr lang="en-US" altLang="zh-CN" dirty="0"/>
              <a:t>A </a:t>
            </a:r>
            <a:r>
              <a:rPr lang="en-US" dirty="0"/>
              <a:t>/ </a:t>
            </a:r>
            <a:r>
              <a:rPr lang="en-US" dirty="0" err="1"/>
              <a:t>git</a:t>
            </a:r>
            <a:r>
              <a:rPr lang="en-US" dirty="0"/>
              <a:t> add *.java … </a:t>
            </a:r>
            <a:r>
              <a:rPr lang="zh-CN" altLang="en-US" dirty="0"/>
              <a:t>添加文档到</a:t>
            </a:r>
            <a:r>
              <a:rPr lang="en-US" altLang="zh-CN" dirty="0"/>
              <a:t>index(</a:t>
            </a:r>
            <a:r>
              <a:rPr lang="zh-CN" altLang="en-US" dirty="0"/>
              <a:t>缓存区</a:t>
            </a:r>
            <a:r>
              <a:rPr lang="en-US" altLang="zh-CN" dirty="0"/>
              <a:t>)</a:t>
            </a:r>
          </a:p>
          <a:p>
            <a:pPr lvl="5"/>
            <a:r>
              <a:rPr lang="en-US" altLang="zh-CN" dirty="0" err="1"/>
              <a:t>g</a:t>
            </a:r>
            <a:r>
              <a:rPr lang="en-US" dirty="0" err="1"/>
              <a:t>it</a:t>
            </a:r>
            <a:r>
              <a:rPr lang="en-US" dirty="0"/>
              <a:t> commit –m “</a:t>
            </a:r>
            <a:r>
              <a:rPr lang="zh-CN" altLang="en-US" dirty="0"/>
              <a:t>提交代码到本地仓库</a:t>
            </a:r>
            <a:r>
              <a:rPr lang="en-US" dirty="0"/>
              <a:t>”</a:t>
            </a:r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push( origin master)  </a:t>
            </a:r>
            <a:r>
              <a:rPr lang="zh-CN" altLang="en-US" dirty="0"/>
              <a:t>推送代码到远程仓库</a:t>
            </a:r>
            <a:endParaRPr lang="en-US" altLang="zh-CN" dirty="0"/>
          </a:p>
          <a:p>
            <a:pPr lvl="5"/>
            <a:r>
              <a:rPr lang="en-US" dirty="0" err="1"/>
              <a:t>Git</a:t>
            </a:r>
            <a:r>
              <a:rPr lang="en-US" dirty="0"/>
              <a:t> branch (-a) </a:t>
            </a:r>
            <a:r>
              <a:rPr lang="zh-CN" altLang="en-US" dirty="0"/>
              <a:t>查看分支信息</a:t>
            </a:r>
            <a:endParaRPr lang="en-US" altLang="zh-CN" dirty="0"/>
          </a:p>
          <a:p>
            <a:pPr lvl="5"/>
            <a:r>
              <a:rPr lang="en-US" dirty="0" err="1"/>
              <a:t>Git</a:t>
            </a:r>
            <a:r>
              <a:rPr lang="en-US" dirty="0"/>
              <a:t> checkout xxx  / </a:t>
            </a:r>
            <a:r>
              <a:rPr lang="en-US" dirty="0" err="1"/>
              <a:t>git</a:t>
            </a:r>
            <a:r>
              <a:rPr lang="en-US" dirty="0"/>
              <a:t> checkout .  / </a:t>
            </a:r>
            <a:r>
              <a:rPr lang="en-US" dirty="0" err="1"/>
              <a:t>git</a:t>
            </a:r>
            <a:r>
              <a:rPr lang="en-US" dirty="0"/>
              <a:t> checkout *.java </a:t>
            </a:r>
            <a:r>
              <a:rPr lang="zh-CN" altLang="en-US" dirty="0"/>
              <a:t>用</a:t>
            </a:r>
            <a:r>
              <a:rPr lang="en-US" altLang="zh-CN" dirty="0"/>
              <a:t>index</a:t>
            </a:r>
            <a:r>
              <a:rPr lang="zh-CN" altLang="en-US" dirty="0"/>
              <a:t>内容覆盖工作区内容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log (--name-status) </a:t>
            </a:r>
            <a:r>
              <a:rPr lang="zh-CN" altLang="en-US" dirty="0"/>
              <a:t>查看</a:t>
            </a:r>
            <a:r>
              <a:rPr lang="en-US" altLang="zh-CN" dirty="0"/>
              <a:t>log (</a:t>
            </a:r>
            <a:r>
              <a:rPr lang="zh-CN" altLang="en-US" dirty="0"/>
              <a:t>对应的文件状态</a:t>
            </a:r>
            <a:r>
              <a:rPr lang="en-US" altLang="zh-CN" dirty="0"/>
              <a:t>)</a:t>
            </a:r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log xxx.java  </a:t>
            </a:r>
            <a:r>
              <a:rPr lang="zh-CN" altLang="en-US" dirty="0"/>
              <a:t>查看单个文件的修改历史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log - -pretty=</a:t>
            </a:r>
            <a:r>
              <a:rPr lang="en-US" altLang="zh-CN" dirty="0" err="1"/>
              <a:t>oneline</a:t>
            </a:r>
            <a:r>
              <a:rPr lang="en-US" altLang="zh-CN" dirty="0"/>
              <a:t>  </a:t>
            </a:r>
            <a:r>
              <a:rPr lang="zh-CN" altLang="en-US" dirty="0"/>
              <a:t>日志单行显示，适用于查看较多日志</a:t>
            </a:r>
            <a:endParaRPr lang="en-US" altLang="zh-CN" dirty="0"/>
          </a:p>
          <a:p>
            <a:pPr lvl="5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altLang="zh-CN" dirty="0"/>
              <a:t>show xxx(commit code)  </a:t>
            </a:r>
            <a:r>
              <a:rPr lang="zh-CN" altLang="en-US" dirty="0"/>
              <a:t>查看提交详情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14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zh-CN" altLang="en-US" dirty="0"/>
              <a:t>分支使用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6" y="1181100"/>
            <a:ext cx="11216254" cy="4618038"/>
          </a:xfrm>
        </p:spPr>
        <p:txBody>
          <a:bodyPr/>
          <a:lstStyle>
            <a:lvl1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  <a:lvl2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2pPr>
            <a:lvl3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3pPr>
            <a:lvl4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4pPr>
            <a:lvl5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5pPr>
            <a:lvl6pPr marL="2628900" indent="-342900">
              <a:buAutoNum type="arabicPeriod"/>
              <a:defRPr baseline="0"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6pPr>
          </a:lstStyle>
          <a:p>
            <a:pPr lvl="5"/>
            <a:r>
              <a:rPr lang="en-US" dirty="0" err="1"/>
              <a:t>Git</a:t>
            </a:r>
            <a:r>
              <a:rPr lang="en-US" dirty="0"/>
              <a:t> branch –B xxx  </a:t>
            </a:r>
            <a:r>
              <a:rPr lang="zh-CN" altLang="en-US" dirty="0"/>
              <a:t>在当前分支基础上创建新的分支并</a:t>
            </a:r>
            <a:r>
              <a:rPr lang="en-US" altLang="zh-CN" dirty="0"/>
              <a:t>checkout</a:t>
            </a:r>
            <a:r>
              <a:rPr lang="zh-CN" altLang="en-US" dirty="0"/>
              <a:t>到新建分支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rebase origin master   </a:t>
            </a:r>
            <a:r>
              <a:rPr lang="zh-CN" altLang="en-US" dirty="0"/>
              <a:t>与</a:t>
            </a:r>
            <a:r>
              <a:rPr lang="en-US" altLang="zh-CN" dirty="0"/>
              <a:t>master</a:t>
            </a:r>
            <a:r>
              <a:rPr lang="zh-CN" altLang="en-US" dirty="0"/>
              <a:t>分支进行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merge  xxx   </a:t>
            </a:r>
            <a:r>
              <a:rPr lang="zh-CN" altLang="en-US" dirty="0"/>
              <a:t>切换到</a:t>
            </a:r>
            <a:r>
              <a:rPr lang="en-US" altLang="zh-CN" dirty="0"/>
              <a:t>master </a:t>
            </a:r>
            <a:r>
              <a:rPr lang="zh-CN" altLang="en-US" dirty="0"/>
              <a:t>进行分支合并。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mergetool</a:t>
            </a:r>
            <a:r>
              <a:rPr lang="en-US" altLang="zh-CN" dirty="0"/>
              <a:t>  </a:t>
            </a:r>
            <a:r>
              <a:rPr lang="zh-CN" altLang="en-US" dirty="0"/>
              <a:t>当</a:t>
            </a:r>
            <a:r>
              <a:rPr lang="en-US" altLang="zh-CN" dirty="0"/>
              <a:t>merge</a:t>
            </a:r>
            <a:r>
              <a:rPr lang="zh-CN" altLang="en-US" dirty="0"/>
              <a:t>时出现冲突时，进行冲突的处理，也可以在</a:t>
            </a:r>
            <a:r>
              <a:rPr lang="en-US" altLang="zh-CN" dirty="0"/>
              <a:t>IDE</a:t>
            </a:r>
            <a:r>
              <a:rPr lang="zh-CN" altLang="en-US" dirty="0"/>
              <a:t>进行处理，处理后</a:t>
            </a:r>
            <a:r>
              <a:rPr lang="en-US" altLang="zh-CN" dirty="0"/>
              <a:t>commit </a:t>
            </a:r>
            <a:r>
              <a:rPr lang="zh-CN" altLang="en-US" dirty="0"/>
              <a:t>，再</a:t>
            </a:r>
            <a:r>
              <a:rPr lang="en-US" altLang="zh-CN" dirty="0"/>
              <a:t>push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686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zh-CN" altLang="en-US" dirty="0"/>
              <a:t>代码回退处理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6" y="1181100"/>
            <a:ext cx="11216254" cy="4618038"/>
          </a:xfrm>
        </p:spPr>
        <p:txBody>
          <a:bodyPr/>
          <a:lstStyle>
            <a:lvl1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  <a:lvl2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2pPr>
            <a:lvl3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3pPr>
            <a:lvl4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4pPr>
            <a:lvl5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5pPr>
            <a:lvl6pPr marL="26289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baseline="0"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6pPr>
          </a:lstStyle>
          <a:p>
            <a:pPr marL="2628900" marR="0" lvl="5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altLang="zh-CN" dirty="0" err="1"/>
              <a:t>Git</a:t>
            </a:r>
            <a:r>
              <a:rPr lang="en-US" altLang="zh-CN" dirty="0"/>
              <a:t> checkout . / </a:t>
            </a:r>
            <a:r>
              <a:rPr lang="en-US" altLang="zh-CN" dirty="0" err="1"/>
              <a:t>git</a:t>
            </a:r>
            <a:r>
              <a:rPr lang="en-US" altLang="zh-CN" dirty="0"/>
              <a:t> checkout  xxx.java  </a:t>
            </a:r>
            <a:r>
              <a:rPr lang="zh-CN" altLang="en-US" dirty="0"/>
              <a:t>利用</a:t>
            </a:r>
            <a:r>
              <a:rPr lang="en-US" altLang="zh-CN" dirty="0"/>
              <a:t>index</a:t>
            </a:r>
            <a:r>
              <a:rPr lang="zh-CN" altLang="en-US" dirty="0"/>
              <a:t>覆盖工作区代码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checkout &lt;commit code&gt;  xxx.java </a:t>
            </a:r>
            <a:r>
              <a:rPr lang="zh-CN" altLang="en-US" dirty="0"/>
              <a:t>利用本地仓库代码覆盖工作区代码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reset &lt;commit code&gt; &lt;paths&gt;  </a:t>
            </a:r>
            <a:r>
              <a:rPr lang="zh-CN" altLang="en-US" dirty="0"/>
              <a:t>利用已提交代码覆盖工作区代码（工作区原有修改保留。不重置</a:t>
            </a:r>
            <a:r>
              <a:rPr lang="en-US" altLang="zh-CN" dirty="0"/>
              <a:t>index</a:t>
            </a:r>
            <a:r>
              <a:rPr lang="zh-CN" altLang="en-US" dirty="0"/>
              <a:t>与本地仓库）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reset –hard HEAD^( HEAD~3)  </a:t>
            </a:r>
            <a:r>
              <a:rPr lang="zh-CN" altLang="en-US" dirty="0"/>
              <a:t>工作区，</a:t>
            </a:r>
            <a:r>
              <a:rPr lang="en-US" altLang="zh-CN" dirty="0"/>
              <a:t>index</a:t>
            </a:r>
            <a:r>
              <a:rPr lang="zh-CN" altLang="en-US" dirty="0"/>
              <a:t>，本地仓库全部重置。想要恢复 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reflog</a:t>
            </a:r>
            <a:r>
              <a:rPr lang="en-US" altLang="zh-CN" dirty="0"/>
              <a:t>  </a:t>
            </a:r>
            <a:r>
              <a:rPr lang="zh-CN" altLang="en-US" dirty="0"/>
              <a:t>后查看 </a:t>
            </a:r>
            <a:r>
              <a:rPr lang="en-US" altLang="zh-CN" dirty="0"/>
              <a:t>commit code </a:t>
            </a:r>
            <a:r>
              <a:rPr lang="zh-CN" altLang="en-US" dirty="0"/>
              <a:t>后，利用</a:t>
            </a:r>
            <a:r>
              <a:rPr lang="en-US" altLang="zh-CN" dirty="0" err="1"/>
              <a:t>Git</a:t>
            </a:r>
            <a:r>
              <a:rPr lang="en-US" altLang="zh-CN" dirty="0"/>
              <a:t> reset –hard &lt;commit code&gt;</a:t>
            </a:r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diff </a:t>
            </a:r>
            <a:r>
              <a:rPr lang="zh-CN" altLang="en-US" dirty="0"/>
              <a:t>此命令比较的是工作区</a:t>
            </a:r>
            <a:r>
              <a:rPr lang="en-US" altLang="zh-CN" dirty="0"/>
              <a:t>(Working tree)</a:t>
            </a:r>
            <a:r>
              <a:rPr lang="zh-CN" altLang="en-US" dirty="0"/>
              <a:t>和暂存区域快照</a:t>
            </a:r>
            <a:r>
              <a:rPr lang="en-US" altLang="zh-CN" dirty="0"/>
              <a:t>(index)</a:t>
            </a:r>
            <a:r>
              <a:rPr lang="zh-CN" altLang="en-US" dirty="0"/>
              <a:t>之间的差异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diff SHA1 SHA2  </a:t>
            </a:r>
            <a:r>
              <a:rPr lang="zh-CN" altLang="en-US" dirty="0"/>
              <a:t>比较两个不同提交间的差异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diff HEAD </a:t>
            </a:r>
            <a:r>
              <a:rPr lang="zh-CN" altLang="en-US" dirty="0"/>
              <a:t>比较与上次提交的差异</a:t>
            </a:r>
            <a:endParaRPr lang="en-US" altLang="zh-CN" dirty="0"/>
          </a:p>
          <a:p>
            <a:pPr lvl="5"/>
            <a:r>
              <a:rPr lang="en-US" altLang="zh-CN" dirty="0" err="1"/>
              <a:t>Git</a:t>
            </a:r>
            <a:r>
              <a:rPr lang="en-US" altLang="zh-CN" dirty="0"/>
              <a:t> diff SHA1 SAH2 -- xxx.java </a:t>
            </a:r>
            <a:r>
              <a:rPr lang="zh-CN" altLang="en-US" dirty="0"/>
              <a:t>比较指定提交间某个文件的差异</a:t>
            </a:r>
            <a:endParaRPr lang="en-US" altLang="zh-CN" dirty="0"/>
          </a:p>
          <a:p>
            <a:pPr lvl="5"/>
            <a:endParaRPr lang="en-US" altLang="zh-CN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82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37555" y="2960067"/>
            <a:ext cx="5456068" cy="656893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Shell</a:t>
            </a:r>
            <a:r>
              <a:rPr lang="zh-CN" altLang="en-US" dirty="0"/>
              <a:t>与</a:t>
            </a:r>
            <a:r>
              <a:rPr lang="en-US" altLang="zh-CN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0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zh-CN" altLang="en-US" dirty="0"/>
              <a:t>代码批量更新</a:t>
            </a:r>
            <a:r>
              <a:rPr lang="en-US" altLang="zh-CN" dirty="0"/>
              <a:t>1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952076" y="967091"/>
            <a:ext cx="70675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241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zh-CN" altLang="en-US" dirty="0"/>
              <a:t>代码回退处理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825428" y="1085430"/>
            <a:ext cx="6258516" cy="478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076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zh-CN" altLang="en-US" dirty="0"/>
              <a:t>代码批量更新</a:t>
            </a:r>
            <a:r>
              <a:rPr lang="en-US" altLang="zh-CN" dirty="0"/>
              <a:t>1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52648" y="1079440"/>
            <a:ext cx="5548566" cy="458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265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568580" y="2246359"/>
            <a:ext cx="2936146" cy="65623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80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zh-CN" altLang="en-US" dirty="0"/>
              <a:t>谢谢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0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03453-DAC9-4B92-AD21-A5C6135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9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0" r:id="rId3"/>
    <p:sldLayoutId id="2147483659" r:id="rId4"/>
    <p:sldLayoutId id="2147483657" r:id="rId5"/>
    <p:sldLayoutId id="2147483661" r:id="rId6"/>
    <p:sldLayoutId id="2147483662" r:id="rId7"/>
    <p:sldLayoutId id="2147483663" r:id="rId8"/>
    <p:sldLayoutId id="214748365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Jade(Pug)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基础</a:t>
            </a:r>
            <a:endParaRPr 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311968" y="3503327"/>
            <a:ext cx="3550920" cy="25876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201</a:t>
            </a:r>
            <a:r>
              <a:rPr lang="en-US" altLang="zh-CN" dirty="0"/>
              <a:t>7</a:t>
            </a:r>
            <a:r>
              <a:rPr lang="zh-CN" altLang="en-US" dirty="0"/>
              <a:t>年</a:t>
            </a:r>
            <a:r>
              <a:rPr lang="en-US" altLang="zh-CN" dirty="0" smtClean="0"/>
              <a:t>05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19</a:t>
            </a:r>
            <a:r>
              <a:rPr lang="zh-CN" altLang="en-US" dirty="0" smtClean="0"/>
              <a:t>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>
                <a:latin typeface="Hiragino Sans GB W3" charset="-122"/>
                <a:ea typeface="Hiragino Sans GB W3" charset="-122"/>
                <a:cs typeface="Hiragino Sans GB W3" charset="-122"/>
              </a:rPr>
              <a:t>1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基础语法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34" y="799429"/>
            <a:ext cx="13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用法</a:t>
            </a:r>
            <a:endParaRPr kumimoji="1"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1" y="1168761"/>
            <a:ext cx="6244819" cy="46918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845" y="564741"/>
            <a:ext cx="38735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>
                <a:latin typeface="Hiragino Sans GB W3" charset="-122"/>
                <a:ea typeface="Hiragino Sans GB W3" charset="-122"/>
                <a:cs typeface="Hiragino Sans GB W3" charset="-122"/>
              </a:rPr>
              <a:t>1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基础语法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6344" y="1019908"/>
            <a:ext cx="34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7.While</a:t>
            </a: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用法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44" y="1843790"/>
            <a:ext cx="2705100" cy="1612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60" y="1199213"/>
            <a:ext cx="2832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9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>
                <a:latin typeface="Hiragino Sans GB W3" charset="-122"/>
                <a:ea typeface="Hiragino Sans GB W3" charset="-122"/>
                <a:cs typeface="Hiragino Sans GB W3" charset="-122"/>
              </a:rPr>
              <a:t>1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基础语法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0065" y="1173892"/>
            <a:ext cx="233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jade2php</a:t>
            </a:r>
            <a:r>
              <a:rPr kumimoji="1"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使用方法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65" y="1738859"/>
            <a:ext cx="4965700" cy="2781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751" y="1173892"/>
            <a:ext cx="5358477" cy="349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75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>
                <a:latin typeface="Hiragino Sans GB W3" charset="-122"/>
                <a:ea typeface="Hiragino Sans GB W3" charset="-122"/>
                <a:cs typeface="Hiragino Sans GB W3" charset="-122"/>
              </a:rPr>
              <a:pPr/>
              <a:t>13</a:t>
            </a:fld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>
                <a:latin typeface="Hiragino Sans GB W3" charset="-122"/>
                <a:ea typeface="Hiragino Sans GB W3" charset="-122"/>
                <a:cs typeface="Hiragino Sans GB W3" charset="-122"/>
              </a:rPr>
              <a:t>目录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35666" y="1181099"/>
            <a:ext cx="11443958" cy="48626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solidFill>
                <a:srgbClr val="3C3C3C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0" indent="0">
              <a:buNone/>
            </a:pPr>
            <a:endParaRPr lang="en-US" dirty="0">
              <a:solidFill>
                <a:srgbClr val="E74430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60898" y="2391494"/>
            <a:ext cx="1682303" cy="15902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安装环境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43296" y="239149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01</a:t>
            </a:r>
            <a:endParaRPr lang="zh-CN" altLang="en-US" dirty="0">
              <a:solidFill>
                <a:schemeClr val="bg1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16493" y="2391493"/>
            <a:ext cx="1682303" cy="15902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基础语法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374263" y="237930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02</a:t>
            </a:r>
            <a:endParaRPr lang="zh-CN" altLang="en-US" dirty="0">
              <a:solidFill>
                <a:schemeClr val="bg1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72088" y="2391494"/>
            <a:ext cx="1682303" cy="15902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Ending</a:t>
            </a:r>
            <a:endParaRPr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054486" y="239149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03</a:t>
            </a:r>
            <a:endParaRPr lang="zh-CN" altLang="en-US" dirty="0">
              <a:solidFill>
                <a:schemeClr val="bg1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7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>
                <a:latin typeface="Hiragino Sans GB W3" charset="-122"/>
                <a:ea typeface="Hiragino Sans GB W3" charset="-122"/>
                <a:cs typeface="Hiragino Sans GB W3" charset="-122"/>
              </a:rPr>
              <a:pPr/>
              <a:t>14</a:t>
            </a:fld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Ending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3215" y="1493134"/>
            <a:ext cx="996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学习资料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7387" y="2245489"/>
            <a:ext cx="91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https://</a:t>
            </a:r>
            <a:r>
              <a:rPr kumimoji="1" lang="en-US" altLang="zh-CN" dirty="0" err="1">
                <a:latin typeface="Hiragino Sans GB W3" charset="-122"/>
                <a:ea typeface="Hiragino Sans GB W3" charset="-122"/>
                <a:cs typeface="Hiragino Sans GB W3" charset="-122"/>
              </a:rPr>
              <a:t>pugjs.org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69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496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1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目录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35666" y="1181099"/>
            <a:ext cx="11443958" cy="48626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solidFill>
                <a:srgbClr val="3C3C3C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E7443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60898" y="2391494"/>
            <a:ext cx="1682303" cy="1590261"/>
          </a:xfrm>
          <a:prstGeom prst="rect">
            <a:avLst/>
          </a:prstGeom>
          <a:solidFill>
            <a:srgbClr val="FF6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安装环境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43296" y="23914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16493" y="2391493"/>
            <a:ext cx="1682303" cy="15902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基础语法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374263" y="23793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72088" y="2391494"/>
            <a:ext cx="1682303" cy="15902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054486" y="23914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83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>
                <a:latin typeface="Hiragino Sans GB W3" charset="-122"/>
                <a:ea typeface="Hiragino Sans GB W3" charset="-122"/>
                <a:cs typeface="Hiragino Sans GB W3" charset="-122"/>
              </a:rPr>
              <a:pPr/>
              <a:t>3</a:t>
            </a:fld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安装环境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4481" y="1122744"/>
            <a:ext cx="95028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Nvm</a:t>
            </a:r>
            <a:r>
              <a:rPr lang="zh-CN" altLang="en-US" dirty="0" smtClean="0"/>
              <a:t> 安装</a:t>
            </a:r>
            <a:endParaRPr lang="en-US" altLang="zh-CN" dirty="0" smtClean="0"/>
          </a:p>
          <a:p>
            <a:r>
              <a:rPr lang="en-US" altLang="zh-CN" dirty="0" err="1" smtClean="0"/>
              <a:t>Nvm</a:t>
            </a:r>
            <a:r>
              <a:rPr lang="zh-CN" altLang="en-US" dirty="0" smtClean="0"/>
              <a:t>是一个</a:t>
            </a:r>
            <a:r>
              <a:rPr lang="en-US" altLang="zh-CN" dirty="0" err="1" smtClean="0"/>
              <a:t>node.js</a:t>
            </a:r>
            <a:r>
              <a:rPr lang="zh-CN" altLang="en-US" dirty="0" smtClean="0"/>
              <a:t> 版本管理工具、可以安装任意版本和使用任意版本</a:t>
            </a:r>
            <a:endParaRPr lang="en-US" altLang="zh-CN" dirty="0" smtClean="0"/>
          </a:p>
          <a:p>
            <a:r>
              <a:rPr lang="en-US" altLang="zh-CN" dirty="0" err="1" smtClean="0"/>
              <a:t>Nvm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/>
              <a:t>curl -o- https://</a:t>
            </a:r>
            <a:r>
              <a:rPr lang="en-US" altLang="zh-CN" dirty="0" err="1"/>
              <a:t>raw.githubusercontent.com</a:t>
            </a:r>
            <a:r>
              <a:rPr lang="en-US" altLang="zh-CN" dirty="0"/>
              <a:t>/</a:t>
            </a:r>
            <a:r>
              <a:rPr lang="en-US" altLang="zh-CN" dirty="0" err="1"/>
              <a:t>creationix</a:t>
            </a:r>
            <a:r>
              <a:rPr lang="en-US" altLang="zh-CN" dirty="0"/>
              <a:t>/</a:t>
            </a:r>
            <a:r>
              <a:rPr lang="en-US" altLang="zh-CN" dirty="0" err="1"/>
              <a:t>nvm</a:t>
            </a:r>
            <a:r>
              <a:rPr lang="en-US" altLang="zh-CN" dirty="0"/>
              <a:t>/v0.33.2/</a:t>
            </a:r>
            <a:r>
              <a:rPr lang="en-US" altLang="zh-CN" dirty="0" err="1"/>
              <a:t>install.sh</a:t>
            </a:r>
            <a:r>
              <a:rPr lang="en-US" altLang="zh-CN" dirty="0"/>
              <a:t> | bash</a:t>
            </a:r>
            <a:endParaRPr lang="en-US" altLang="zh-CN" dirty="0" smtClean="0"/>
          </a:p>
          <a:p>
            <a:r>
              <a:rPr lang="zh-CN" altLang="en-US" dirty="0" smtClean="0"/>
              <a:t>默认安装位置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/>
              <a:t>$</a:t>
            </a:r>
            <a:r>
              <a:rPr lang="en-US" altLang="zh-CN" dirty="0" smtClean="0"/>
              <a:t>HOME/.</a:t>
            </a:r>
            <a:r>
              <a:rPr lang="en-US" altLang="zh-CN" dirty="0" err="1" smtClean="0"/>
              <a:t>nvm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Node.js</a:t>
            </a:r>
            <a:r>
              <a:rPr lang="zh-CN" altLang="en-US" dirty="0" smtClean="0"/>
              <a:t> 安装</a:t>
            </a:r>
            <a:endParaRPr lang="en-US" altLang="zh-CN" dirty="0" smtClean="0"/>
          </a:p>
          <a:p>
            <a:r>
              <a:rPr lang="en-US" altLang="zh-CN" dirty="0" err="1"/>
              <a:t>nvm</a:t>
            </a:r>
            <a:r>
              <a:rPr lang="en-US" altLang="zh-CN" dirty="0"/>
              <a:t> install </a:t>
            </a:r>
            <a:r>
              <a:rPr lang="hr-HR" altLang="zh-CN" dirty="0" smtClean="0"/>
              <a:t>v6.10.3</a:t>
            </a:r>
          </a:p>
          <a:p>
            <a:r>
              <a:rPr lang="en-US" altLang="zh-CN" dirty="0" err="1" smtClean="0"/>
              <a:t>Nvm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hr-HR" altLang="zh-CN" dirty="0" smtClean="0"/>
              <a:t>v6.10.</a:t>
            </a:r>
            <a:r>
              <a:rPr lang="en-US" altLang="zh-CN" dirty="0" smtClean="0"/>
              <a:t>2</a:t>
            </a:r>
            <a:endParaRPr lang="hr-HR" altLang="zh-CN" dirty="0"/>
          </a:p>
          <a:p>
            <a:r>
              <a:rPr lang="zh-CN" altLang="en-US" dirty="0" smtClean="0"/>
              <a:t>安装位置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/>
              <a:t>$HOME</a:t>
            </a:r>
            <a:r>
              <a:rPr lang="en-US" altLang="zh-CN" dirty="0" smtClean="0"/>
              <a:t>/.</a:t>
            </a:r>
            <a:r>
              <a:rPr lang="en-US" altLang="zh-CN" dirty="0" err="1"/>
              <a:t>nvm</a:t>
            </a:r>
            <a:r>
              <a:rPr lang="en-US" altLang="zh-CN" dirty="0"/>
              <a:t>/versions/node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Pug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jade2php</a:t>
            </a: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lang="zh-CN" altLang="en-US" dirty="0" smtClean="0"/>
              <a:t>工具包安装</a:t>
            </a:r>
            <a:endParaRPr lang="en-US" altLang="zh-CN" dirty="0" smtClean="0"/>
          </a:p>
          <a:p>
            <a:r>
              <a:rPr lang="zh-CN" altLang="en-US" dirty="0" smtClean="0"/>
              <a:t>较新版本的</a:t>
            </a:r>
            <a:r>
              <a:rPr lang="en-US" altLang="zh-CN" dirty="0" err="1" smtClean="0"/>
              <a:t>node.js</a:t>
            </a:r>
            <a:r>
              <a:rPr lang="zh-CN" altLang="en-US" dirty="0" smtClean="0"/>
              <a:t> 已经集成了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、所以以下命令可以直接行使</a:t>
            </a:r>
            <a:endParaRPr lang="en-US" altLang="zh-CN" dirty="0"/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/>
              <a:t>install </a:t>
            </a:r>
            <a:r>
              <a:rPr lang="en-US" altLang="zh-CN" dirty="0" smtClean="0"/>
              <a:t>pug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install --save jade2php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70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>
                <a:latin typeface="Hiragino Sans GB W3" charset="-122"/>
                <a:ea typeface="Hiragino Sans GB W3" charset="-122"/>
                <a:cs typeface="Hiragino Sans GB W3" charset="-122"/>
              </a:rPr>
              <a:pPr/>
              <a:t>4</a:t>
            </a:fld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>
                <a:latin typeface="Hiragino Sans GB W3" charset="-122"/>
                <a:ea typeface="Hiragino Sans GB W3" charset="-122"/>
                <a:cs typeface="Hiragino Sans GB W3" charset="-122"/>
              </a:rPr>
              <a:t>目录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35666" y="1181099"/>
            <a:ext cx="11443958" cy="48626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solidFill>
                <a:srgbClr val="3C3C3C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0" indent="0">
              <a:buNone/>
            </a:pPr>
            <a:endParaRPr lang="en-US" dirty="0">
              <a:solidFill>
                <a:srgbClr val="E74430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60898" y="2391494"/>
            <a:ext cx="1682303" cy="15902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安装环境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43296" y="239149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01</a:t>
            </a:r>
            <a:endParaRPr lang="zh-CN" altLang="en-US" dirty="0">
              <a:solidFill>
                <a:schemeClr val="bg1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16493" y="2391493"/>
            <a:ext cx="1682303" cy="15902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基础语法</a:t>
            </a:r>
          </a:p>
          <a:p>
            <a:pPr algn="ctr"/>
            <a:endParaRPr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74263" y="237930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02</a:t>
            </a:r>
            <a:endParaRPr lang="zh-CN" altLang="en-US" dirty="0">
              <a:solidFill>
                <a:schemeClr val="bg1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72088" y="2391494"/>
            <a:ext cx="1682303" cy="15902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Ending</a:t>
            </a:r>
            <a:endParaRPr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054486" y="239149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03</a:t>
            </a:r>
            <a:endParaRPr lang="zh-CN" altLang="en-US" dirty="0">
              <a:solidFill>
                <a:schemeClr val="bg1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22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>
                <a:latin typeface="Hiragino Sans GB W3" charset="-122"/>
                <a:ea typeface="Hiragino Sans GB W3" charset="-122"/>
                <a:cs typeface="Hiragino Sans GB W3" charset="-122"/>
              </a:rPr>
              <a:t>1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基础语法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647" y="944379"/>
            <a:ext cx="466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先准备一个被</a:t>
            </a:r>
            <a:r>
              <a:rPr kumimoji="1" lang="en-US" altLang="zh-CN" dirty="0" err="1" smtClean="0"/>
              <a:t>node.js</a:t>
            </a:r>
            <a:r>
              <a:rPr kumimoji="1" lang="zh-CN" altLang="en-US" dirty="0" smtClean="0"/>
              <a:t> 执行的入口文件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646" y="1513675"/>
            <a:ext cx="6160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//</a:t>
            </a:r>
            <a:r>
              <a:rPr lang="en-US" altLang="zh-CN" b="1" dirty="0" err="1" smtClean="0"/>
              <a:t>index.js</a:t>
            </a:r>
            <a:endParaRPr lang="en-US" altLang="zh-CN" b="1" dirty="0" smtClean="0"/>
          </a:p>
          <a:p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 smtClean="0"/>
              <a:t>pug </a:t>
            </a:r>
            <a:r>
              <a:rPr lang="en-US" altLang="zh-CN" dirty="0"/>
              <a:t>= </a:t>
            </a:r>
            <a:r>
              <a:rPr lang="en-US" altLang="zh-CN" b="1" i="1" dirty="0"/>
              <a:t>require</a:t>
            </a:r>
            <a:r>
              <a:rPr lang="en-US" altLang="zh-CN" dirty="0"/>
              <a:t>(</a:t>
            </a:r>
            <a:r>
              <a:rPr lang="en-US" altLang="zh-CN" b="1" dirty="0"/>
              <a:t>'pug</a:t>
            </a:r>
            <a:r>
              <a:rPr lang="en-US" altLang="zh-CN" b="1" dirty="0" smtClean="0"/>
              <a:t>'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i="1" dirty="0" err="1"/>
              <a:t>var</a:t>
            </a:r>
            <a:r>
              <a:rPr lang="en-US" altLang="zh-CN" i="1" dirty="0"/>
              <a:t> html = </a:t>
            </a:r>
            <a:r>
              <a:rPr lang="en-US" altLang="zh-CN" i="1" dirty="0" err="1" smtClean="0"/>
              <a:t>pug.compileFile</a:t>
            </a:r>
            <a:r>
              <a:rPr lang="en-US" altLang="zh-CN" i="1" dirty="0" smtClean="0"/>
              <a:t>(</a:t>
            </a:r>
            <a:r>
              <a:rPr lang="en-US" altLang="zh-CN" i="1" dirty="0"/>
              <a:t>'</a:t>
            </a:r>
            <a:r>
              <a:rPr lang="en-US" altLang="zh-CN" i="1" dirty="0" err="1" smtClean="0"/>
              <a:t>example.pug</a:t>
            </a:r>
            <a:r>
              <a:rPr lang="en-US" altLang="zh-CN" i="1" dirty="0" smtClean="0"/>
              <a:t>'); //</a:t>
            </a:r>
            <a:r>
              <a:rPr lang="zh-CN" altLang="en-US" i="1" dirty="0" smtClean="0"/>
              <a:t>编译</a:t>
            </a:r>
            <a:r>
              <a:rPr lang="en-US" altLang="zh-CN" i="1" dirty="0" smtClean="0"/>
              <a:t>pug</a:t>
            </a:r>
            <a:r>
              <a:rPr lang="zh-CN" altLang="en-US" i="1" dirty="0" smtClean="0"/>
              <a:t>模板</a:t>
            </a:r>
            <a:endParaRPr lang="en-US" altLang="zh-CN" i="1" dirty="0" smtClean="0"/>
          </a:p>
          <a:p>
            <a:endParaRPr lang="en-US" altLang="zh-CN" i="1" dirty="0" smtClean="0"/>
          </a:p>
          <a:p>
            <a:r>
              <a:rPr lang="en-US" altLang="zh-CN" i="1" dirty="0" err="1"/>
              <a:t>console.log</a:t>
            </a:r>
            <a:r>
              <a:rPr lang="en-US" altLang="zh-CN" i="1" dirty="0"/>
              <a:t>(html</a:t>
            </a:r>
            <a:r>
              <a:rPr lang="en-US" altLang="zh-CN" i="1" dirty="0" smtClean="0"/>
              <a:t>());</a:t>
            </a:r>
          </a:p>
          <a:p>
            <a:endParaRPr kumimoji="1" lang="en-US" altLang="zh-CN" i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6954818" y="430097"/>
            <a:ext cx="38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标签嵌套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014779" y="1313711"/>
            <a:ext cx="3822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//pug</a:t>
            </a:r>
            <a:r>
              <a:rPr lang="zh-CN" altLang="en-US" dirty="0" smtClean="0"/>
              <a:t> 模板</a:t>
            </a:r>
            <a:endParaRPr lang="en-US" altLang="zh-CN" dirty="0" smtClean="0"/>
          </a:p>
          <a:p>
            <a:r>
              <a:rPr lang="en-US" altLang="zh-CN" dirty="0" err="1" smtClean="0"/>
              <a:t>doctype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html</a:t>
            </a:r>
            <a:br>
              <a:rPr lang="en-US" altLang="zh-CN" dirty="0"/>
            </a:br>
            <a:r>
              <a:rPr lang="en-US" altLang="zh-CN" dirty="0"/>
              <a:t>   head</a:t>
            </a:r>
            <a:br>
              <a:rPr lang="en-US" altLang="zh-CN" dirty="0"/>
            </a:br>
            <a:r>
              <a:rPr lang="en-US" altLang="zh-CN" dirty="0"/>
              <a:t>      style</a:t>
            </a:r>
            <a:br>
              <a:rPr lang="en-US" altLang="zh-CN" dirty="0"/>
            </a:br>
            <a:r>
              <a:rPr lang="en-US" altLang="zh-CN" dirty="0"/>
              <a:t>   body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3646" y="4490078"/>
            <a:ext cx="4092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终端下执行</a:t>
            </a:r>
            <a:endParaRPr kumimoji="1" lang="en-US" altLang="zh-CN" dirty="0" smtClean="0"/>
          </a:p>
          <a:p>
            <a:r>
              <a:rPr kumimoji="1" lang="en-US" altLang="zh-CN" dirty="0" smtClean="0"/>
              <a:t>$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index.js</a:t>
            </a:r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092" y="3514051"/>
            <a:ext cx="2514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5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基础语法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646" y="1229193"/>
            <a:ext cx="35676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altLang="zh-CN" dirty="0"/>
              <a:t>//</a:t>
            </a:r>
            <a:r>
              <a:rPr lang="mr-IN" altLang="zh-CN" dirty="0" err="1"/>
              <a:t>pug</a:t>
            </a:r>
            <a:r>
              <a:rPr lang="mr-IN" altLang="zh-CN" dirty="0"/>
              <a:t> </a:t>
            </a:r>
            <a:r>
              <a:rPr lang="zh-CN" altLang="mr-IN" dirty="0"/>
              <a:t>模板</a:t>
            </a:r>
            <a:br>
              <a:rPr lang="zh-CN" altLang="mr-IN" dirty="0"/>
            </a:br>
            <a:r>
              <a:rPr lang="mr-IN" altLang="zh-CN" dirty="0" err="1"/>
              <a:t>doctype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 err="1"/>
              <a:t>html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>   </a:t>
            </a:r>
            <a:r>
              <a:rPr lang="mr-IN" altLang="zh-CN" dirty="0" err="1"/>
              <a:t>head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>   -</a:t>
            </a:r>
            <a:r>
              <a:rPr lang="mr-IN" altLang="zh-CN" dirty="0" err="1"/>
              <a:t>var</a:t>
            </a:r>
            <a:r>
              <a:rPr lang="mr-IN" altLang="zh-CN" dirty="0"/>
              <a:t> </a:t>
            </a:r>
            <a:r>
              <a:rPr lang="mr-IN" altLang="zh-CN" dirty="0" err="1"/>
              <a:t>style</a:t>
            </a:r>
            <a:r>
              <a:rPr lang="mr-IN" altLang="zh-CN" dirty="0"/>
              <a:t>='</a:t>
            </a:r>
            <a:r>
              <a:rPr lang="mr-IN" altLang="zh-CN" dirty="0" err="1"/>
              <a:t>style</a:t>
            </a:r>
            <a:r>
              <a:rPr lang="mr-IN" altLang="zh-CN" dirty="0"/>
              <a:t>'</a:t>
            </a:r>
            <a:br>
              <a:rPr lang="mr-IN" altLang="zh-CN" dirty="0"/>
            </a:br>
            <a:r>
              <a:rPr lang="mr-IN" altLang="zh-CN" dirty="0"/>
              <a:t>      #{</a:t>
            </a:r>
            <a:r>
              <a:rPr lang="mr-IN" altLang="zh-CN" dirty="0" err="1"/>
              <a:t>style</a:t>
            </a:r>
            <a:r>
              <a:rPr lang="mr-IN" altLang="zh-CN" dirty="0"/>
              <a:t>}</a:t>
            </a:r>
            <a:br>
              <a:rPr lang="mr-IN" altLang="zh-CN" dirty="0"/>
            </a:br>
            <a:r>
              <a:rPr lang="mr-IN" altLang="zh-CN" dirty="0"/>
              <a:t>   -</a:t>
            </a:r>
            <a:r>
              <a:rPr lang="mr-IN" altLang="zh-CN" dirty="0" err="1"/>
              <a:t>var</a:t>
            </a:r>
            <a:r>
              <a:rPr lang="mr-IN" altLang="zh-CN" dirty="0"/>
              <a:t> </a:t>
            </a:r>
            <a:r>
              <a:rPr lang="mr-IN" altLang="zh-CN" dirty="0" err="1"/>
              <a:t>link</a:t>
            </a:r>
            <a:r>
              <a:rPr lang="mr-IN" altLang="zh-CN" dirty="0"/>
              <a:t> = '&lt;</a:t>
            </a:r>
            <a:r>
              <a:rPr lang="mr-IN" altLang="zh-CN" dirty="0" err="1"/>
              <a:t>a</a:t>
            </a:r>
            <a:r>
              <a:rPr lang="mr-IN" altLang="zh-CN" dirty="0"/>
              <a:t> </a:t>
            </a:r>
            <a:r>
              <a:rPr lang="mr-IN" altLang="zh-CN" dirty="0" err="1"/>
              <a:t>href</a:t>
            </a:r>
            <a:r>
              <a:rPr lang="mr-IN" altLang="zh-CN" dirty="0"/>
              <a:t>="</a:t>
            </a:r>
            <a:r>
              <a:rPr lang="mr-IN" altLang="zh-CN" dirty="0" err="1"/>
              <a:t>www.lnckk.com</a:t>
            </a:r>
            <a:r>
              <a:rPr lang="mr-IN" altLang="zh-CN" dirty="0"/>
              <a:t>"&gt;</a:t>
            </a:r>
            <a:r>
              <a:rPr lang="mr-IN" altLang="zh-CN" dirty="0" err="1"/>
              <a:t>ckk</a:t>
            </a:r>
            <a:r>
              <a:rPr lang="mr-IN" altLang="zh-CN" dirty="0"/>
              <a:t>&lt;/</a:t>
            </a:r>
            <a:r>
              <a:rPr lang="mr-IN" altLang="zh-CN" dirty="0" err="1"/>
              <a:t>a</a:t>
            </a:r>
            <a:r>
              <a:rPr lang="mr-IN" altLang="zh-CN" dirty="0"/>
              <a:t>&gt;'</a:t>
            </a:r>
            <a:br>
              <a:rPr lang="mr-IN" altLang="zh-CN" dirty="0"/>
            </a:br>
            <a:r>
              <a:rPr lang="mr-IN" altLang="zh-CN" dirty="0"/>
              <a:t>   </a:t>
            </a:r>
            <a:r>
              <a:rPr lang="mr-IN" altLang="zh-CN" dirty="0" err="1"/>
              <a:t>body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>        //- </a:t>
            </a:r>
            <a:r>
              <a:rPr lang="zh-CN" altLang="mr-IN" dirty="0"/>
              <a:t>转义后的变量</a:t>
            </a:r>
            <a:r>
              <a:rPr lang="mr-IN" altLang="zh-CN" dirty="0"/>
              <a:t>(</a:t>
            </a:r>
            <a:r>
              <a:rPr lang="zh-CN" altLang="mr-IN" dirty="0"/>
              <a:t>内部注释</a:t>
            </a:r>
            <a:r>
              <a:rPr lang="mr-IN" altLang="zh-CN" dirty="0"/>
              <a:t>)</a:t>
            </a:r>
            <a:br>
              <a:rPr lang="mr-IN" altLang="zh-CN" dirty="0"/>
            </a:br>
            <a:r>
              <a:rPr lang="mr-IN" altLang="zh-CN" dirty="0"/>
              <a:t>        // </a:t>
            </a:r>
            <a:r>
              <a:rPr lang="zh-CN" altLang="mr-IN" dirty="0"/>
              <a:t>转义后的变量</a:t>
            </a:r>
            <a:r>
              <a:rPr lang="mr-IN" altLang="zh-CN" dirty="0"/>
              <a:t>(</a:t>
            </a:r>
            <a:r>
              <a:rPr lang="zh-CN" altLang="mr-IN" dirty="0"/>
              <a:t>外部注释</a:t>
            </a:r>
            <a:r>
              <a:rPr lang="mr-IN" altLang="zh-CN" dirty="0"/>
              <a:t>)</a:t>
            </a:r>
            <a:br>
              <a:rPr lang="mr-IN" altLang="zh-CN" dirty="0"/>
            </a:br>
            <a:r>
              <a:rPr lang="mr-IN" altLang="zh-CN" dirty="0"/>
              <a:t>        |#{</a:t>
            </a:r>
            <a:r>
              <a:rPr lang="mr-IN" altLang="zh-CN" dirty="0" err="1"/>
              <a:t>link</a:t>
            </a:r>
            <a:r>
              <a:rPr lang="mr-IN" altLang="zh-CN" dirty="0"/>
              <a:t>}</a:t>
            </a:r>
            <a:br>
              <a:rPr lang="mr-IN" altLang="zh-CN" dirty="0"/>
            </a:b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>        //-</a:t>
            </a:r>
            <a:br>
              <a:rPr lang="mr-IN" altLang="zh-CN" dirty="0"/>
            </a:br>
            <a:r>
              <a:rPr lang="mr-IN" altLang="zh-CN" dirty="0"/>
              <a:t>            </a:t>
            </a:r>
            <a:r>
              <a:rPr lang="zh-CN" altLang="mr-IN" dirty="0"/>
              <a:t>没有转义</a:t>
            </a:r>
            <a:br>
              <a:rPr lang="zh-CN" altLang="mr-IN" dirty="0"/>
            </a:br>
            <a:r>
              <a:rPr lang="zh-CN" altLang="mr-IN" dirty="0"/>
              <a:t>            的变量</a:t>
            </a:r>
            <a:br>
              <a:rPr lang="zh-CN" altLang="mr-IN" dirty="0"/>
            </a:br>
            <a:r>
              <a:rPr lang="zh-CN" altLang="mr-IN" dirty="0"/>
              <a:t>        </a:t>
            </a:r>
            <a:r>
              <a:rPr lang="mr-IN" altLang="zh-CN" dirty="0"/>
              <a:t>|!{</a:t>
            </a:r>
            <a:r>
              <a:rPr lang="mr-IN" altLang="zh-CN" dirty="0" err="1"/>
              <a:t>link</a:t>
            </a:r>
            <a:r>
              <a:rPr lang="mr-IN" altLang="zh-CN" dirty="0" smtClean="0"/>
              <a:t>}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079" y="1229193"/>
            <a:ext cx="5372100" cy="2222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3646" y="799429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变量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注释定义</a:t>
            </a:r>
          </a:p>
        </p:txBody>
      </p:sp>
    </p:spTree>
    <p:extLst>
      <p:ext uri="{BB962C8B-B14F-4D97-AF65-F5344CB8AC3E}">
        <p14:creationId xmlns:p14="http://schemas.microsoft.com/office/powerpoint/2010/main" val="197194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>
                <a:latin typeface="Hiragino Sans GB W3" charset="-122"/>
                <a:ea typeface="Hiragino Sans GB W3" charset="-122"/>
                <a:cs typeface="Hiragino Sans GB W3" charset="-122"/>
              </a:rPr>
              <a:t>1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基础语法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087" y="989351"/>
            <a:ext cx="28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给标签添加属性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21087" y="1548605"/>
            <a:ext cx="52552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altLang="zh-CN" dirty="0"/>
              <a:t>//</a:t>
            </a:r>
            <a:r>
              <a:rPr lang="mr-IN" altLang="zh-CN" dirty="0" err="1"/>
              <a:t>pug</a:t>
            </a:r>
            <a:r>
              <a:rPr lang="mr-IN" altLang="zh-CN" dirty="0"/>
              <a:t> </a:t>
            </a:r>
            <a:r>
              <a:rPr lang="zh-CN" altLang="mr-IN" dirty="0"/>
              <a:t>模板</a:t>
            </a:r>
            <a:br>
              <a:rPr lang="zh-CN" altLang="mr-IN" dirty="0"/>
            </a:br>
            <a:r>
              <a:rPr lang="mr-IN" altLang="zh-CN" dirty="0" err="1"/>
              <a:t>doctype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 err="1"/>
              <a:t>html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dirty="0" err="1"/>
              <a:t>head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>        //- </a:t>
            </a:r>
            <a:r>
              <a:rPr lang="zh-CN" altLang="mr-IN" dirty="0"/>
              <a:t>第一种方式</a:t>
            </a:r>
            <a:br>
              <a:rPr lang="zh-CN" altLang="mr-IN" dirty="0"/>
            </a:br>
            <a:r>
              <a:rPr lang="zh-CN" altLang="mr-IN" dirty="0"/>
              <a:t>        </a:t>
            </a:r>
            <a:r>
              <a:rPr lang="mr-IN" altLang="zh-CN" dirty="0" err="1"/>
              <a:t>meta</a:t>
            </a:r>
            <a:r>
              <a:rPr lang="mr-IN" altLang="zh-CN" dirty="0"/>
              <a:t>(</a:t>
            </a:r>
            <a:r>
              <a:rPr lang="mr-IN" altLang="zh-CN" dirty="0" err="1"/>
              <a:t>name</a:t>
            </a:r>
            <a:r>
              <a:rPr lang="mr-IN" altLang="zh-CN" dirty="0"/>
              <a:t>="</a:t>
            </a:r>
            <a:r>
              <a:rPr lang="mr-IN" altLang="zh-CN" dirty="0" err="1"/>
              <a:t>keywords</a:t>
            </a:r>
            <a:r>
              <a:rPr lang="mr-IN" altLang="zh-CN" dirty="0"/>
              <a:t>",</a:t>
            </a:r>
            <a:r>
              <a:rPr lang="mr-IN" altLang="zh-CN" dirty="0" err="1"/>
              <a:t>content</a:t>
            </a:r>
            <a:r>
              <a:rPr lang="mr-IN" altLang="zh-CN" dirty="0"/>
              <a:t>='</a:t>
            </a:r>
            <a:r>
              <a:rPr lang="zh-CN" altLang="mr-IN" dirty="0"/>
              <a:t>车快快</a:t>
            </a:r>
            <a:r>
              <a:rPr lang="mr-IN" altLang="zh-CN" dirty="0"/>
              <a:t>')</a:t>
            </a:r>
            <a:br>
              <a:rPr lang="mr-IN" altLang="zh-CN" dirty="0"/>
            </a:br>
            <a:r>
              <a:rPr lang="mr-IN" altLang="zh-CN" dirty="0"/>
              <a:t>        //- </a:t>
            </a:r>
            <a:r>
              <a:rPr lang="zh-CN" altLang="mr-IN" dirty="0"/>
              <a:t>第二种方式</a:t>
            </a:r>
            <a:br>
              <a:rPr lang="zh-CN" altLang="mr-IN" dirty="0"/>
            </a:br>
            <a:r>
              <a:rPr lang="zh-CN" altLang="mr-IN" dirty="0"/>
              <a:t>        </a:t>
            </a:r>
            <a:r>
              <a:rPr lang="mr-IN" altLang="zh-CN" dirty="0"/>
              <a:t>-</a:t>
            </a:r>
            <a:r>
              <a:rPr lang="mr-IN" altLang="zh-CN" dirty="0" err="1"/>
              <a:t>var</a:t>
            </a:r>
            <a:r>
              <a:rPr lang="mr-IN" altLang="zh-CN" dirty="0"/>
              <a:t> </a:t>
            </a:r>
            <a:r>
              <a:rPr lang="mr-IN" altLang="zh-CN" dirty="0" err="1"/>
              <a:t>attrs</a:t>
            </a:r>
            <a:r>
              <a:rPr lang="mr-IN" altLang="zh-CN" dirty="0"/>
              <a:t> = {'charset':'utf-8'}</a:t>
            </a:r>
            <a:br>
              <a:rPr lang="mr-IN" altLang="zh-CN" dirty="0"/>
            </a:br>
            <a:r>
              <a:rPr lang="mr-IN" altLang="zh-CN" dirty="0"/>
              <a:t>        - </a:t>
            </a:r>
            <a:r>
              <a:rPr lang="mr-IN" altLang="zh-CN" dirty="0" err="1"/>
              <a:t>attrs.content</a:t>
            </a:r>
            <a:r>
              <a:rPr lang="mr-IN" altLang="zh-CN" dirty="0"/>
              <a:t> = '</a:t>
            </a:r>
            <a:r>
              <a:rPr lang="mr-IN" altLang="zh-CN" dirty="0" err="1"/>
              <a:t>test</a:t>
            </a:r>
            <a:r>
              <a:rPr lang="mr-IN" altLang="zh-CN" dirty="0"/>
              <a:t>'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dirty="0" err="1"/>
              <a:t>meta&amp;attributes</a:t>
            </a:r>
            <a:r>
              <a:rPr lang="mr-IN" altLang="zh-CN" dirty="0"/>
              <a:t>(</a:t>
            </a:r>
            <a:r>
              <a:rPr lang="mr-IN" altLang="zh-CN" dirty="0" err="1"/>
              <a:t>attrs</a:t>
            </a:r>
            <a:r>
              <a:rPr lang="mr-IN" altLang="zh-CN" dirty="0"/>
              <a:t>)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dirty="0" err="1"/>
              <a:t>body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>        //- </a:t>
            </a:r>
            <a:r>
              <a:rPr lang="mr-IN" altLang="zh-CN" dirty="0" err="1"/>
              <a:t>class,id</a:t>
            </a:r>
            <a:r>
              <a:rPr lang="zh-CN" altLang="mr-IN" dirty="0"/>
              <a:t>属性添加</a:t>
            </a:r>
            <a:br>
              <a:rPr lang="zh-CN" altLang="mr-IN" dirty="0"/>
            </a:br>
            <a:r>
              <a:rPr lang="zh-CN" altLang="mr-IN" dirty="0"/>
              <a:t>        </a:t>
            </a:r>
            <a:r>
              <a:rPr lang="mr-IN" altLang="zh-CN" dirty="0" err="1"/>
              <a:t>input.button#sendMsM</a:t>
            </a:r>
            <a:r>
              <a:rPr lang="mr-IN" altLang="zh-CN" dirty="0"/>
              <a:t>(</a:t>
            </a:r>
            <a:r>
              <a:rPr lang="mr-IN" altLang="zh-CN" dirty="0" err="1"/>
              <a:t>type</a:t>
            </a:r>
            <a:r>
              <a:rPr lang="mr-IN" altLang="zh-CN" dirty="0"/>
              <a:t>='</a:t>
            </a:r>
            <a:r>
              <a:rPr lang="mr-IN" altLang="zh-CN" dirty="0" err="1"/>
              <a:t>button</a:t>
            </a:r>
            <a:r>
              <a:rPr lang="mr-IN" altLang="zh-CN" dirty="0"/>
              <a:t>')/</a:t>
            </a:r>
            <a:br>
              <a:rPr lang="mr-IN" altLang="zh-CN" dirty="0"/>
            </a:br>
            <a:r>
              <a:rPr lang="mr-IN" altLang="zh-CN" dirty="0"/>
              <a:t>        .</a:t>
            </a:r>
            <a:r>
              <a:rPr lang="mr-IN" altLang="zh-CN" dirty="0" err="1"/>
              <a:t>msmClass#msmId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>            </a:t>
            </a:r>
            <a:r>
              <a:rPr lang="mr-IN" altLang="zh-CN" dirty="0" err="1"/>
              <a:t>span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576342" y="2173574"/>
            <a:ext cx="64607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altLang="zh-CN" i="1" dirty="0"/>
              <a:t>&lt;!--</a:t>
            </a:r>
            <a:r>
              <a:rPr lang="mr-IN" altLang="zh-CN" i="1" dirty="0" err="1"/>
              <a:t>pug</a:t>
            </a:r>
            <a:r>
              <a:rPr lang="mr-IN" altLang="zh-CN" i="1" dirty="0"/>
              <a:t> </a:t>
            </a:r>
            <a:r>
              <a:rPr lang="zh-CN" altLang="mr-IN" i="1" dirty="0"/>
              <a:t>模板</a:t>
            </a:r>
            <a:r>
              <a:rPr lang="mr-IN" altLang="zh-CN" i="1" dirty="0"/>
              <a:t>--&gt;</a:t>
            </a:r>
            <a:r>
              <a:rPr lang="mr-IN" altLang="zh-CN" dirty="0"/>
              <a:t>&lt;!DOCTYPE </a:t>
            </a:r>
            <a:r>
              <a:rPr lang="mr-IN" altLang="zh-CN" b="1" dirty="0" err="1"/>
              <a:t>html</a:t>
            </a:r>
            <a:r>
              <a:rPr lang="mr-IN" altLang="zh-CN" dirty="0"/>
              <a:t>&gt;</a:t>
            </a:r>
            <a:br>
              <a:rPr lang="mr-IN" altLang="zh-CN" dirty="0"/>
            </a:br>
            <a:r>
              <a:rPr lang="mr-IN" altLang="zh-CN" dirty="0"/>
              <a:t>&lt;</a:t>
            </a:r>
            <a:r>
              <a:rPr lang="mr-IN" altLang="zh-CN" b="1" dirty="0" err="1"/>
              <a:t>html</a:t>
            </a:r>
            <a:r>
              <a:rPr lang="mr-IN" altLang="zh-CN" dirty="0"/>
              <a:t>&gt;</a:t>
            </a:r>
            <a:br>
              <a:rPr lang="mr-IN" altLang="zh-CN" dirty="0"/>
            </a:br>
            <a:r>
              <a:rPr lang="mr-IN" altLang="zh-CN" dirty="0"/>
              <a:t>&lt;</a:t>
            </a:r>
            <a:r>
              <a:rPr lang="mr-IN" altLang="zh-CN" b="1" dirty="0" err="1"/>
              <a:t>head</a:t>
            </a:r>
            <a:r>
              <a:rPr lang="mr-IN" altLang="zh-CN" dirty="0"/>
              <a:t>&gt;</a:t>
            </a:r>
            <a:br>
              <a:rPr lang="mr-IN" altLang="zh-CN" dirty="0"/>
            </a:br>
            <a:r>
              <a:rPr lang="mr-IN" altLang="zh-CN" dirty="0"/>
              <a:t>    &lt;</a:t>
            </a:r>
            <a:r>
              <a:rPr lang="mr-IN" altLang="zh-CN" b="1" dirty="0" err="1"/>
              <a:t>meta</a:t>
            </a:r>
            <a:r>
              <a:rPr lang="mr-IN" altLang="zh-CN" b="1" dirty="0"/>
              <a:t> </a:t>
            </a:r>
            <a:r>
              <a:rPr lang="mr-IN" altLang="zh-CN" b="1" dirty="0" err="1"/>
              <a:t>name</a:t>
            </a:r>
            <a:r>
              <a:rPr lang="mr-IN" altLang="zh-CN" b="1" dirty="0"/>
              <a:t>="</a:t>
            </a:r>
            <a:r>
              <a:rPr lang="mr-IN" altLang="zh-CN" b="1" dirty="0" err="1"/>
              <a:t>keywords</a:t>
            </a:r>
            <a:r>
              <a:rPr lang="mr-IN" altLang="zh-CN" b="1" dirty="0"/>
              <a:t>" </a:t>
            </a:r>
            <a:r>
              <a:rPr lang="mr-IN" altLang="zh-CN" b="1" dirty="0" err="1"/>
              <a:t>content</a:t>
            </a:r>
            <a:r>
              <a:rPr lang="mr-IN" altLang="zh-CN" b="1" dirty="0"/>
              <a:t>="</a:t>
            </a:r>
            <a:r>
              <a:rPr lang="zh-CN" altLang="mr-IN" b="1" dirty="0"/>
              <a:t>车快快</a:t>
            </a:r>
            <a:r>
              <a:rPr lang="mr-IN" altLang="zh-CN" b="1" dirty="0"/>
              <a:t>"</a:t>
            </a:r>
            <a:r>
              <a:rPr lang="mr-IN" altLang="zh-CN" dirty="0"/>
              <a:t>&gt;</a:t>
            </a:r>
            <a:br>
              <a:rPr lang="mr-IN" altLang="zh-CN" dirty="0"/>
            </a:br>
            <a:r>
              <a:rPr lang="mr-IN" altLang="zh-CN" dirty="0"/>
              <a:t>    &lt;</a:t>
            </a:r>
            <a:r>
              <a:rPr lang="mr-IN" altLang="zh-CN" b="1" dirty="0" err="1"/>
              <a:t>meta</a:t>
            </a:r>
            <a:r>
              <a:rPr lang="mr-IN" altLang="zh-CN" b="1" dirty="0"/>
              <a:t> </a:t>
            </a:r>
            <a:r>
              <a:rPr lang="mr-IN" altLang="zh-CN" b="1" dirty="0" err="1"/>
              <a:t>charset</a:t>
            </a:r>
            <a:r>
              <a:rPr lang="mr-IN" altLang="zh-CN" b="1" dirty="0"/>
              <a:t>="utf-8" </a:t>
            </a:r>
            <a:r>
              <a:rPr lang="mr-IN" altLang="zh-CN" b="1" dirty="0" err="1"/>
              <a:t>content</a:t>
            </a:r>
            <a:r>
              <a:rPr lang="mr-IN" altLang="zh-CN" b="1" dirty="0"/>
              <a:t>="</a:t>
            </a:r>
            <a:r>
              <a:rPr lang="mr-IN" altLang="zh-CN" b="1" dirty="0" err="1"/>
              <a:t>test</a:t>
            </a:r>
            <a:r>
              <a:rPr lang="mr-IN" altLang="zh-CN" b="1" dirty="0"/>
              <a:t>"</a:t>
            </a:r>
            <a:r>
              <a:rPr lang="mr-IN" altLang="zh-CN" dirty="0"/>
              <a:t>&gt;</a:t>
            </a:r>
            <a:br>
              <a:rPr lang="mr-IN" altLang="zh-CN" dirty="0"/>
            </a:br>
            <a:r>
              <a:rPr lang="mr-IN" altLang="zh-CN" dirty="0"/>
              <a:t>&lt;/</a:t>
            </a:r>
            <a:r>
              <a:rPr lang="mr-IN" altLang="zh-CN" b="1" dirty="0" err="1"/>
              <a:t>head</a:t>
            </a:r>
            <a:r>
              <a:rPr lang="mr-IN" altLang="zh-CN" dirty="0"/>
              <a:t>&gt;</a:t>
            </a:r>
            <a:br>
              <a:rPr lang="mr-IN" altLang="zh-CN" dirty="0"/>
            </a:br>
            <a:r>
              <a:rPr lang="mr-IN" altLang="zh-CN" dirty="0"/>
              <a:t>&lt;</a:t>
            </a:r>
            <a:r>
              <a:rPr lang="mr-IN" altLang="zh-CN" b="1" dirty="0" err="1"/>
              <a:t>body</a:t>
            </a:r>
            <a:r>
              <a:rPr lang="mr-IN" altLang="zh-CN" dirty="0" smtClean="0"/>
              <a:t>&gt;</a:t>
            </a:r>
            <a:endParaRPr lang="en-US" altLang="zh-CN" dirty="0" smtClean="0"/>
          </a:p>
          <a:p>
            <a:r>
              <a:rPr lang="mr-IN" altLang="zh-CN" dirty="0" smtClean="0"/>
              <a:t>&lt;</a:t>
            </a:r>
            <a:r>
              <a:rPr lang="mr-IN" altLang="zh-CN" b="1" dirty="0" err="1"/>
              <a:t>input</a:t>
            </a:r>
            <a:r>
              <a:rPr lang="mr-IN" altLang="zh-CN" b="1" dirty="0"/>
              <a:t> </a:t>
            </a:r>
            <a:r>
              <a:rPr lang="mr-IN" altLang="zh-CN" b="1" dirty="0" err="1"/>
              <a:t>class</a:t>
            </a:r>
            <a:r>
              <a:rPr lang="mr-IN" altLang="zh-CN" b="1" dirty="0" smtClean="0"/>
              <a:t>=“</a:t>
            </a:r>
            <a:r>
              <a:rPr lang="mr-IN" altLang="zh-CN" b="1" dirty="0" err="1" smtClean="0"/>
              <a:t>button</a:t>
            </a:r>
            <a:r>
              <a:rPr lang="mr-IN" altLang="zh-CN" b="1" dirty="0" smtClean="0"/>
              <a:t>” </a:t>
            </a:r>
            <a:r>
              <a:rPr lang="mr-IN" altLang="zh-CN" b="1" dirty="0" err="1"/>
              <a:t>id</a:t>
            </a:r>
            <a:r>
              <a:rPr lang="mr-IN" altLang="zh-CN" b="1" dirty="0" smtClean="0"/>
              <a:t>=“</a:t>
            </a:r>
            <a:r>
              <a:rPr lang="mr-IN" altLang="zh-CN" b="1" dirty="0" err="1" smtClean="0"/>
              <a:t>sendMsM</a:t>
            </a:r>
            <a:r>
              <a:rPr lang="mr-IN" altLang="zh-CN" b="1" dirty="0" smtClean="0"/>
              <a:t>” </a:t>
            </a:r>
            <a:r>
              <a:rPr lang="mr-IN" altLang="zh-CN" b="1" dirty="0" err="1"/>
              <a:t>type</a:t>
            </a:r>
            <a:r>
              <a:rPr lang="mr-IN" altLang="zh-CN" b="1" dirty="0" smtClean="0"/>
              <a:t>=“</a:t>
            </a:r>
            <a:r>
              <a:rPr lang="mr-IN" altLang="zh-CN" b="1" dirty="0" err="1" smtClean="0"/>
              <a:t>button</a:t>
            </a:r>
            <a:r>
              <a:rPr lang="mr-IN" altLang="zh-CN" b="1" dirty="0" smtClean="0"/>
              <a:t>”</a:t>
            </a:r>
            <a:r>
              <a:rPr lang="mr-IN" altLang="zh-CN" dirty="0" smtClean="0"/>
              <a:t>/&gt;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mr-IN" altLang="zh-CN" dirty="0" smtClean="0"/>
              <a:t>&lt;</a:t>
            </a:r>
            <a:r>
              <a:rPr lang="mr-IN" altLang="zh-CN" b="1" dirty="0" err="1"/>
              <a:t>div</a:t>
            </a:r>
            <a:r>
              <a:rPr lang="mr-IN" altLang="zh-CN" b="1" dirty="0"/>
              <a:t> </a:t>
            </a:r>
            <a:r>
              <a:rPr lang="mr-IN" altLang="zh-CN" b="1" dirty="0" err="1"/>
              <a:t>class</a:t>
            </a:r>
            <a:r>
              <a:rPr lang="mr-IN" altLang="zh-CN" b="1" dirty="0"/>
              <a:t>="</a:t>
            </a:r>
            <a:r>
              <a:rPr lang="mr-IN" altLang="zh-CN" b="1" dirty="0" err="1"/>
              <a:t>msmClass</a:t>
            </a:r>
            <a:r>
              <a:rPr lang="mr-IN" altLang="zh-CN" b="1" dirty="0"/>
              <a:t>" </a:t>
            </a:r>
            <a:r>
              <a:rPr lang="mr-IN" altLang="zh-CN" b="1" dirty="0" err="1"/>
              <a:t>id</a:t>
            </a:r>
            <a:r>
              <a:rPr lang="mr-IN" altLang="zh-CN" b="1" dirty="0"/>
              <a:t>="</a:t>
            </a:r>
            <a:r>
              <a:rPr lang="mr-IN" altLang="zh-CN" b="1" dirty="0" err="1"/>
              <a:t>msmId</a:t>
            </a:r>
            <a:r>
              <a:rPr lang="mr-IN" altLang="zh-CN" b="1" dirty="0" smtClean="0"/>
              <a:t>"</a:t>
            </a:r>
            <a:r>
              <a:rPr lang="mr-IN" altLang="zh-CN" dirty="0" smtClean="0"/>
              <a:t>&gt;</a:t>
            </a:r>
            <a:endParaRPr lang="en-US" altLang="zh-CN" dirty="0" smtClean="0"/>
          </a:p>
          <a:p>
            <a:r>
              <a:rPr lang="zh-CN" altLang="en-US" dirty="0" smtClean="0"/>
              <a:t>        </a:t>
            </a:r>
            <a:r>
              <a:rPr lang="mr-IN" altLang="zh-CN" dirty="0" smtClean="0"/>
              <a:t>&lt;</a:t>
            </a:r>
            <a:r>
              <a:rPr lang="mr-IN" altLang="zh-CN" b="1" dirty="0" err="1"/>
              <a:t>span</a:t>
            </a:r>
            <a:r>
              <a:rPr lang="mr-IN" altLang="zh-CN" dirty="0"/>
              <a:t>&gt;&lt;/</a:t>
            </a:r>
            <a:r>
              <a:rPr lang="mr-IN" altLang="zh-CN" b="1" dirty="0" err="1"/>
              <a:t>span</a:t>
            </a:r>
            <a:r>
              <a:rPr lang="mr-IN" altLang="zh-CN" dirty="0" smtClean="0"/>
              <a:t>&gt;</a:t>
            </a:r>
            <a:endParaRPr lang="en-US" altLang="zh-CN" dirty="0" smtClean="0"/>
          </a:p>
          <a:p>
            <a:r>
              <a:rPr lang="zh-CN" altLang="en-US" dirty="0" smtClean="0"/>
              <a:t>    </a:t>
            </a:r>
            <a:r>
              <a:rPr lang="mr-IN" altLang="zh-CN" dirty="0" smtClean="0"/>
              <a:t>&lt;/</a:t>
            </a:r>
            <a:r>
              <a:rPr lang="mr-IN" altLang="zh-CN" b="1" dirty="0" err="1"/>
              <a:t>div</a:t>
            </a:r>
            <a:r>
              <a:rPr lang="mr-IN" altLang="zh-CN" dirty="0"/>
              <a:t>&gt;</a:t>
            </a:r>
            <a:br>
              <a:rPr lang="mr-IN" altLang="zh-CN" dirty="0"/>
            </a:br>
            <a:r>
              <a:rPr lang="mr-IN" altLang="zh-CN" dirty="0"/>
              <a:t>&lt;/</a:t>
            </a:r>
            <a:r>
              <a:rPr lang="mr-IN" altLang="zh-CN" b="1" dirty="0" err="1"/>
              <a:t>body</a:t>
            </a:r>
            <a:r>
              <a:rPr lang="mr-IN" altLang="zh-CN" dirty="0"/>
              <a:t>&gt;</a:t>
            </a:r>
            <a:br>
              <a:rPr lang="mr-IN" altLang="zh-CN" dirty="0"/>
            </a:br>
            <a:r>
              <a:rPr lang="mr-IN" altLang="zh-CN" dirty="0"/>
              <a:t>&lt;/</a:t>
            </a:r>
            <a:r>
              <a:rPr lang="mr-IN" altLang="zh-CN" b="1" dirty="0" err="1"/>
              <a:t>html</a:t>
            </a:r>
            <a:r>
              <a:rPr lang="mr-IN" altLang="zh-CN" dirty="0"/>
              <a:t>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>
                <a:latin typeface="Apple Color Emoji" charset="0"/>
                <a:ea typeface="Apple Color Emoji" charset="0"/>
                <a:cs typeface="Apple Color Emoji" charset="0"/>
              </a:rPr>
              <a:t>1</a:t>
            </a:r>
            <a:endParaRPr lang="en-US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pple Color Emoji" charset="0"/>
                <a:ea typeface="Apple Color Emoji" charset="0"/>
                <a:cs typeface="Apple Color Emoji" charset="0"/>
              </a:rPr>
              <a:t>基础语法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646" y="944782"/>
            <a:ext cx="199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给标签添加内容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6" y="1314114"/>
            <a:ext cx="3416300" cy="468195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792" y="1314114"/>
            <a:ext cx="61341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3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>
                <a:latin typeface="Hiragino Sans GB W3" charset="-122"/>
                <a:ea typeface="Hiragino Sans GB W3" charset="-122"/>
                <a:cs typeface="Hiragino Sans GB W3" charset="-122"/>
              </a:rPr>
              <a:t>1</a:t>
            </a:r>
            <a:endParaRPr 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Hiragino Sans GB W3" charset="-122"/>
                <a:ea typeface="Hiragino Sans GB W3" charset="-122"/>
                <a:cs typeface="Hiragino Sans GB W3" charset="-122"/>
              </a:rPr>
              <a:t>基础语法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9838" y="1066845"/>
            <a:ext cx="375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5.</a:t>
            </a: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kumimoji="1" lang="en-US" altLang="zh-CN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If..else</a:t>
            </a: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、</a:t>
            </a:r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case</a:t>
            </a:r>
            <a:r>
              <a:rPr kumimoji="1"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、三元运算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6" y="1501962"/>
            <a:ext cx="5864589" cy="46696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407" y="1259174"/>
            <a:ext cx="37719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20320</TotalTime>
  <Words>258</Words>
  <Application>Microsoft Macintosh PowerPoint</Application>
  <PresentationFormat>宽屏</PresentationFormat>
  <Paragraphs>88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Apple Color Emoji</vt:lpstr>
      <vt:lpstr>Calibri</vt:lpstr>
      <vt:lpstr>Hiragino Sans GB W3</vt:lpstr>
      <vt:lpstr>Mangal</vt:lpstr>
      <vt:lpstr>方正正纤黑简体</vt:lpstr>
      <vt:lpstr>方正正中黑简体</vt:lpstr>
      <vt:lpstr>华文宋体</vt:lpstr>
      <vt:lpstr>宋体</vt:lpstr>
      <vt:lpstr>微软雅黑</vt:lpstr>
      <vt:lpstr>Arial</vt:lpstr>
      <vt:lpstr>Office Theme</vt:lpstr>
      <vt:lpstr>Jade(Pug)基础</vt:lpstr>
      <vt:lpstr>目录</vt:lpstr>
      <vt:lpstr>安装环境</vt:lpstr>
      <vt:lpstr>目录</vt:lpstr>
      <vt:lpstr>基础语法</vt:lpstr>
      <vt:lpstr>基础语法</vt:lpstr>
      <vt:lpstr>基础语法</vt:lpstr>
      <vt:lpstr>基础语法</vt:lpstr>
      <vt:lpstr>基础语法</vt:lpstr>
      <vt:lpstr>基础语法</vt:lpstr>
      <vt:lpstr>基础语法</vt:lpstr>
      <vt:lpstr>基础语法</vt:lpstr>
      <vt:lpstr>目录</vt:lpstr>
      <vt:lpstr>Ending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Li</dc:creator>
  <cp:lastModifiedBy>Microsoft Office 用户</cp:lastModifiedBy>
  <cp:revision>873</cp:revision>
  <dcterms:created xsi:type="dcterms:W3CDTF">2014-05-26T06:54:02Z</dcterms:created>
  <dcterms:modified xsi:type="dcterms:W3CDTF">2017-05-19T03:07:51Z</dcterms:modified>
</cp:coreProperties>
</file>