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0:48.71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2695 1227 3169,'0'0'0,"0"0"-32,0 0-2049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16.28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50 8340,'0'0'2721,"0"0"-416,0 0 80,0 0-928,0 0-657,0 0-496,50 320-240,-25-271-64,-25 1-368,24-50-1505,-24 0-1392,0 0-1649</inkml:trace>
  <inkml:trace contextRef="#ctx0" brushRef="#br0" timeOffset="601.3078">123 49 6115,'0'0'1168,"0"0"289,0 0-176,0 0-593,0 0-240,0 0-192,0 0-80,592 0-96,-493 0-32,-1 0 0,1 0-32,0 0 0,-1 0-16,1 0 64,24 0 48,1 0 49,23-24-113,-23 24-48,-1-25 0,0 25 32,1 0-32,-26 0 16,1 0 48,0 0 80,-25 0 240,-25 0 32,0 0-80,1 0-80,-1 0 16,0 0-31,25 0-161,-24 0 0,24 0-48,-25 0-16,-24 0 0,-1 0 64,-24 0 144,0 0 112,0 0 64,0 0 64,0 0-15,0 0-49,0 25-16,0-25 0,0 24-16,0 1-64,0 0-31,0-1 15,0 26-32,0-26-32,-24 26-80,24-1-96,0-24 0,0-1 16,0 1-48,0 0-16,-25-1-416,25-24-1329,0 0-1408,0 0-1746</inkml:trace>
  <inkml:trace contextRef="#ctx0" brushRef="#br0" timeOffset="1377.6149">99 371 1825,'0'0'1585,"0"0"239,0 0-239,0 0-192,0 0-161,0 0-191,0 0-305,-49 0 113,73 0-33,50 0-176,0 0 129,0 0-193,25 0-96,24 0-16,25 0-176,25 0-144,-25 0-48,49 0-47,-24 0-49,-1 0 32,26 0 0,-50 0-32,0 0 0,24 0-48,-24 0-17,-24 0 17,-1 0 48,-24 0 0,-1-25 64,-24 25-15,0-25 63,-25 25 224,1 0 80,-1 0-48,0 0-96,-24 0-128,0 0-96,-1 0-32,-24 0-16,25 0-128,-25 0-608,0 0-545,0 0-1296,0 0-1361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18.42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 25 4610,'0'0'2449,"0"0"-224,0 0-64,0 0-848,0 0-641,0 0-432,0 0-176,0 272-32,25-247-32,-25-1-144,0 1-224,25-25-752,-25 0-1490,0 0-623,0 0-1713</inkml:trace>
  <inkml:trace contextRef="#ctx0" brushRef="#br0" timeOffset="324.4459">74 50 6147,'0'0'2465,"0"0"-320,0 0-368,0 0-785,0 0-79,0 0-257,173-50-176,-148 75-144,-25-25-64,0 25-15,0 0 111,0-1-128,0 1-96,-25 0 0,1 0-128,-26-1 32,25-24 0,1 0-48,-1 0-80,25 0-480,-25 0-561,25 0-656,0 0-720,0 0-1585</inkml:trace>
  <inkml:trace contextRef="#ctx0" brushRef="#br0" timeOffset="724.7093">346 148 6627,'0'0'2081,"0"0"64,0 0-608,0 0-641,0 0-256,0 0-271,-25 99-65,25-74 0,0-25-224,25 25-48,0-25-32,-1 0-32,1 0-112,0 0 32,0-25 0,-1 0 48,1 0-32,0 1 80,-25-1 16,0 25 64,0 0 288,0 0 384,0 0-160,0 0-287,0 0 367,0 25-160,0-1-432,24 1-16,1-25-48,-25 0-560,25 0-1009,0 0-1200,-25 0-1265,24 0-3762</inkml:trace>
  <inkml:trace contextRef="#ctx0" brushRef="#br0" timeOffset="996.9093">815 50 8308,'0'0'2049,"0"0"-16,0 0-929,0 0-480,0 0-335,0 0-193,-75 74-64,125-74 48,-25 25 16,24-25 48,-24 0-16,-1 25 80,-24-25-48,0 0-16,0 25-48,0-25 96,0 24-16,-49-24-112,24 25-64,1-25-400,-1 0-1041,25 0-127,0 0-1554,0 0-159</inkml:trace>
  <inkml:trace contextRef="#ctx0" brushRef="#br0" timeOffset="1249.2213">815 50 6083,'173'49'2577,"-173"-49"-608,0 0-256,0 0-849,0 0-160,0 0-191,25 74-113,-1-49-176,1 0-96,-25-25-32,0 24-16,0 1 16,0-25 96,0 25 48,-25-1-16,1-24-160,-1 0-64,25 0 0,0 0-672,0 0-1505,0 0-944,0 0-2066</inkml:trace>
  <inkml:trace contextRef="#ctx0" brushRef="#br0" timeOffset="1589.3063">1234 148 8244,'0'0'2529,"0"0"-560,0 0-208,0 0-769,0 0-544,0 0-336,124 99-80,-124-99 0,0 0-32,24 0-224,-24 0 48,25 0 176,-25-25 48,0 25 144,0 0 609,0 0 495,0 0-495,0 0-577,25 0 64,-1 25-144,-24-25-96,25 0 0,0 0 0,0 0 16,-25-25 32,0 0-32,24 1-64,1 24-80,-25-25-704,25 0-1121,-25 1-1425,24 24-1168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20.30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4033 3835 7555,'0'0'2898,"0"0"-897,0 0-208,0 0-529,0 0-592,0 0-399,49 99-113,-49-74-128,0-25 16,0 0 48,0 0 16,-24 0-64,-1 0 16,0 0 0,-24 0 272,24 0 384,0 25-191,25-1 31,0 1-288,0-25-240,0 25-16,25-25-16,0 0 64,24 0-64,-24 0-112,0 0-480,-1 0-465,1 0-752,-25 0-1152,0 0-1409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20.57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174 123 10053,'0'0'2785,"0"0"-368,0 0-592,0 0-561,0 0-559,0 0-449,49 272-192,-24-247-64,-1-1-368,-24-24-945,25 0-944,-25 0-1345,0 0-3969</inkml:trace>
  <inkml:trace contextRef="#ctx0" brushRef="#br0" timeOffset="524.2951">1 74 6083,'0'0'1857,"0"0"-97,0 0-175,0 0-576,0 0-337,0 0-96,419-49 145,-320 49-17,-25 0-32,0 0-272,24 0-31,1 0-113,-1 0-32,1 0-32,24 0-64,-24 0-96,24 0 0,-24 0-16,24 0-16,-24 0 0,0 0 0,-1-25 0,-24 25 32,-25 0 64,1 0 160,-26 0 48,1 0 0,0 0 1,-1 25 79,1-1-80,0 1-128,-1-25 0,1 25-48,0-25-32,-25 25-32,0-25 32,0 24-48,0 1 128,0 0-16,0-1 0,0 26 65,0-26-113,0 26-80,0-26-16,0 26 0,24-26-16,1-24-577,-25 0-543,0 25-721,0-25-1040,0 0-849,0 0-3505</inkml:trace>
  <inkml:trace contextRef="#ctx0" brushRef="#br0" timeOffset="948.6448">346 395 6307,'0'0'2145,"0"0"-320,0 0-401,0 0-207,0 0-369,0 0-239,518 0-273,-394 0 48,48 0 192,-48 0-272,24 0-112,-25 0-16,-25 0-63,1 0-113,-25 0 16,25-24-32,-25 24-65,-25-25-223,0 25-160,-24 0-32,0 0-48,-25 0-177,0 0-111,0 0-993,0 0-3681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31.84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0 6851,'0'0'1729,"0"0"160,0 0-625,0 0 193,0 0 304,0 0-417,0 0-591,0 296-353,0-222-144,25-25-176,-25 25-48,0-24-32,0-26-160,0 1-720,0-25-785,0 0-928,0 0-1713,0-25-1697</inkml:trace>
  <inkml:trace contextRef="#ctx0" brushRef="#br0" timeOffset="1">0 25 4514,'0'0'2721,"0"0"-1280,0 0-128,0 0 175,0 0-351,0 0 223,99 148-159,-99-99-497,24 0-272,1 26-143,25-1-161,-26-25-80,1 25-32,0-25 0,-1-24 0,-24 0-16,25-25 0,-25 0-128,0 0-144,25-25 272,-25 0 48,0-24 16,24 24 16,-24-24-32,0 0 0,0-1-16,25 1 112,-25-1 48,0 1-32,25-25 32,-25 25 96,24 24 160,-24-24-80,25 24-127,-25 25-129,0 0-112,0 0 0,0 0-1169,0 0-1680,0 0-641,0 25-3809</inkml:trace>
  <inkml:trace contextRef="#ctx0" brushRef="#br0" timeOffset="2">616 345 4242,'0'0'1617,"0"0"47,0 0-239,0 0-272,0 0-193,0 0-160,0 0-319,-74 25-113,74 0 64,0-1-96,0 26-176,0-25-16,0-1 16,25-24-112,0 0-48,-1 0 0,26 0 32,-26 0 80,1-24-31,0-1-81,-25-25 48,24 26 16,-24-1-16,0-25 0,0 50 192,0-24 768,0 24 209,0 0 31,0 0-351,0 0-529,0 0-192,25 49 576,-25-24-303,25 0-305,-25-1-48,24-24-80,1 25-16,0-25 0,-1 0-369,-24 0-479,25 0-465,0 0-623,-1 0-514,-24 0-895,0 0-1505</inkml:trace>
  <inkml:trace contextRef="#ctx0" brushRef="#br0" timeOffset="3">962 197 5923,'0'0'2721,"0"0"-832,0 0-144,0 0-641,0 0-15,0 0 79,50 50-223,-50-1-161,0 1-160,0-26-352,0 26-128,0-26-32,0 1-80,0 0-32,0-25 0,0 25 65,0-25-1,0 0-16,0 0 48,0 0-96,0-25-160,0 0-113,0 0-79,0 1 144,0-26 192,24 26 0,1-1 16,-25 25 192,25-25 192,-25 25 17,24 0-97,-24 0-240,0 0 176,0 25-32,25 0-112,-25-1 16,0-24-80,0 25 32,0-25-64,25 0 0,-25 0-128,0 0-176,24 0 304,1-25 128,-1 1-48,-24 24 0,25 0 208,-25-25 160,0 25 81,0 0-337,0 0-192,0 0-128,0 0 128,0 25 0,25-25-192,-25 24-449,24-24-223,-24 0-369,25 0-239,0 0-113,-1 0 0,-24 0 545,25 0 592,0 0 448,-25 0 0,24-24 464,-24 24 512,25-25 241,-25 25-145,25-25-271,-25 0-113,24 1 112,-24-1-47,0 0-177,0 25-288,-24-24-96,-1 24 64,25 0-48,-25 0-16,-24 0-64,24 24 97,25 26-1,0-26 64,0 26-112,0-1-48,0-24-48,25 0-64,24-25 0,-24 0 16,24 0-16,-24 0-16,24 0-304,1 0-352,-1 0-449,0 0-480,1 0-1072,-26-25-1265,-24 25-5458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31.84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173 0 6547,'0'0'2529,"0"0"-80,0 0-544,0 0-416,0 0-465,0 0-63,0 0 47,173 0-191,-124 0-113,-24 0-128,24 0-80,1 0-304,-26 0-95,1 0-97,-25 0-225,0 0-1039,0 0-1185,0 0-993,0 0-1504</inkml:trace>
  <inkml:trace contextRef="#ctx0" brushRef="#br0" timeOffset="1">296 25 8020,'0'0'3217,"0"0"-416,0 0-95,0 0-994,0 0-511,0 0-321,-25 222-351,25-173-385,0-24-64,0 0-80,0-25-561,0 0-751,0 0-1185,0 0-1345,0 0-1633</inkml:trace>
  <inkml:trace contextRef="#ctx0" brushRef="#br0" timeOffset="2">0 346 9732,'0'0'2994,"0"0"-817,0 0 80,0 0-816,0 0-465,0 0-96,222 0-207,-172 0-193,-26 0-192,1 0-176,0 0-64,-1-25-48,1 25-32,0 0-800,-1-25-737,-24 25-832,25 0-913,-25 0-1120,0-25-5042</inkml:trace>
  <inkml:trace contextRef="#ctx0" brushRef="#br0" timeOffset="3">543 148 8356,'0'0'3201,"0"0"-511,0 0-289,0 0-1105,0 0-655,0 0-273,0 148-176,0-123-80,0 0-16,-25-25 32,25 0-32,-25 0 0,25 0-96,0 0-80,0-25-160,0-25-96,0 26 0,0-1-97,0 0 369,25 25 64,0-24 0,0 24 256,-1 0 305,1 0 159,-25 0 16,25 0 33,-25 24-209,25 1-192,-25-25-176,0 25-80,0-25-80,0 24-32,0-24-80,0 0-528,24 0-449,-24 25-399,25-25-737,-25 0-721,0 0-783,0 0-3795</inkml:trace>
  <inkml:trace contextRef="#ctx0" brushRef="#br0" timeOffset="4">1110 0 5891,'0'0'2849,"0"0"-656,0 0-640,0 0-337,0 0 1,0 0-177,-173 0-79,173 25-17,-25 24 81,25-24 47,-24 24-143,24 0-225,0-24-304,0 24-208,0 1-112,0-26-48,0 1-32,0 0-96,0-1-480,24-24-673,-24 0-848,25 0-1072,-25 0-593,0 0-1984</inkml:trace>
  <inkml:trace contextRef="#ctx0" brushRef="#br0" timeOffset="5">740 247 5651,'0'0'5650,"0"0"-3313,0 0 128,0 0-832,0 0-672,0 0-273,173-25-288,-149 25-160,1 0-80,0 0-112,-1 0-48,1 0-16,0 0-752,0 0-913,-1 0-704,1 0-688,-25 0-1457</inkml:trace>
  <inkml:trace contextRef="#ctx0" brushRef="#br0" timeOffset="6">1258 148 4130,'0'0'2449,"0"0"-128,0 0-96,0 0-352,0 0-32,0 0-208,-50 75-481,50-75-175,0 24-353,0-24-144,25 25-112,0-25-192,-25 0-144,24 0 0,1 0 32,0 0-16,0 0-48,-25-25 0,24 1-192,-24-1 0,0 0 160,0 0 32,0 1 32,0 24 128,-49-25 401,-1 0 351,26 25-96,-26-24 17,25 24-225,1 0-480,24 0-128,0 0-112,0 24-1137,0-24-1440,0 25-3186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31.81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124 0 3394,'0'0'1312,"0"0"-191,0 0 383,0 0-255,0 0-161,0 0-223,0 0 47,-99 0-143,99 0-273,0 0-128,0 0 208,0 0 161,0 0-17,0 0-48,-24 0-31,24 0-49,0 25-80,0-25-224,0 0-128,0 0-160,0 0 0,0 0-16,0 0-48,0 0 16,0 0 16,0 0 32,0 0 224,0 0 401,24 0-81,1 0-144,0 0-64,-1 0-80,1 0 0,0 0-176,-1 0 0,26 0 0,-1 0 65,25 0 31,-25 25-64,1-25 64,24 0-16,-25 25 32,-24-25-80,24 0-64,0 0 80,1 0-32,-1 24-48,0-24-32,1 0 16,24 0 16,-25 0 16,49 0 32,-24 0 32,0 25 16,0-25 16,0 0-80,0 0-32,-24 25 1,-1-25-33,25 0 16,-25 0-16,1 0-16,-1 0 16,25 0-32,0 0 32,0 0-32,0 0 16,0 0 0,-25 0 16,25 0-16,-24 0 48,-1 0-32,25 0 0,0 0 16,-25 0 0,25 0-16,25 0 0,-25 0-16,0 0 16,0 0 0,0 0-16,0 0 32,-25 0 0,0 0 48,25 0-16,-24 0 16,-1 0-48,0 0 16,1 0-16,-1 0-16,25 0 16,0 0-32,0 0 32,0 0-32,25 0 32,-25 0-32,24 0 32,-24 0 0,0 0-16,-25 0 16,1 0-32,-1 0 0,25 0 0,-25 0 0,1 0 0,24 0-16,0 0 16,0 0-16,0-25 16,0 25 16,0 0-16,0 0 16,0-25-16,-25 25 0,25 0 16,-25 0-16,1 0 16,24 0 0,-25 0-16,25 0 0,-25 0-16,50-24 32,-50 24-16,25 0 16,0 0 0,0-25-16,-25 25 32,1 0-16,24 0 16,-25-25-16,0 25-16,25 0 0,-24 0 0,-1 0 32,0 0-32,1 0 16,24 0 0,-25 0-32,25 0 16,-25 0 0,50 0 0,-50 0 0,25 0-16,0 0-16,0 0 16,0 0 0,-25 0 16,25 0 0,0-25 0,0 25 0,-24 0 0,24 0 0,0 0-16,0 0 16,24 0-16,-24 0 0,25 0 0,-25 0-64,0 0-64,25 0 16,-25 0 96,0 0 16,-25 0 16,25 0 0,-25 0 16,1 0 0,24 0-16,-25 0 0,25 0 32,0 0-32,0 0 16,-25 0-48,25 0 32,0 0 0,0 0 16,0 0-16,0 0-16,0 0-16,0 0 32,0 0-16,0 0-16,0 0-32,0 0 32,0 0 32,-25 0 16,25 0 0,-24 0 80,-1 0-16,0 0 0,25 0-64,-24 0 32,23 0-16,1 0-32,-24 0-32,24 0 32,-25 0 0,25 0 32,-49 0 16,-1 0-48,1 0 80,0 0 16,-25 0-80,24 0-16,26 0 16,-26 0-32,50 0 32,-24 0-48,-1 0 48,0 0-16,1 0 32,-26 0 112,-24 0 48,0 0 240,0 0 33,0 0-97,25 0-96,-25 0-160,25 0-96,-1 0 0,26 0 16,-26 0 16,1 0 32,0 0 64,-1 0-48,-24 0 80,25 0 16,-25 0-32,25 0-112,-25 0-16,0 0-32,24 0-48,1 0 16,24 0 0,-24 0 16,24 0 16,-24 0 16,24 25 0,1-25 16,-26 0 32,1 0-48,0 0 32,-25 0-48,24 0-80,-24 0-512,0 0-656,25 0-753,0 0-769,24 25-783,-49-25-1185,0 0-4515</inkml:trace>
  <inkml:trace contextRef="#ctx0" brushRef="#br0" timeOffset="1">939 247 5266,'0'0'2305,"0"0"-736,0 0 272,0 0-496,0 0-417,0 0-144,0 0-15,-49 222-129,49-173-128,-25 0-224,0 1-79,1-1-145,-1 1-16,0-1-48,0 0-48,25-24-289,-24 0-479,24-25-449,-25 0-463,25 0-2498</inkml:trace>
  <inkml:trace contextRef="#ctx0" brushRef="#br0" timeOffset="2">839 419 5234,'0'0'2321,"0"0"-976,0 0-449,0 0 705,0 0-432,0 0-225,49 75 65,-49-26-145,0-24-352,25-1-304,-25 1-48,24 25-80,-24-26-31,25-24 31,0 25-64,-25-25-16,25 0-80,-25 0-129,24 0 145,-24 0 32,0-49-32,25 24-96,-25-25 64,0 26 32,0-26-80,0 26 64,0-1 80,0 25 112,0 0 384,0 0 1,0 0-433,0 25 576,0-1 464,25 26-303,-25-26-289,0 26-144,24-25 16,-24 24-208,0-24-128,0-25-48,0 24-16,0-24-160,0 0-464,0 0-192,0 0-465,25 0-736,-25 0-1825,0 0-1520</inkml:trace>
  <inkml:trace contextRef="#ctx0" brushRef="#br0" timeOffset="3">1308 396 6755,'0'0'2481,"0"0"-800,0 0-480,0 0 255,0 0-47,0 0-337,98-25-255,-73 25-177,0 0-128,0 0-304,-1 0-48,1 0-80,0 0-80,-25 0-320,0 0-944,0 0-961,0 0-817,0 0-3585</inkml:trace>
  <inkml:trace contextRef="#ctx0" brushRef="#br0" timeOffset="4">1259 395 3874,'0'0'5074,"0"0"-2577,0 0-576,0 0-208,0 0-769,0 0-223,49 247-129,-49-198-112,0-24-256,0-1 192,0-24-63,0 25-129,0-25-48,0 0-64,0 0-64,0 0 16,0 0-16,0 0-48,0 0-160,0 0 80,25 0 80,0 0 112,-1 0-64,1 0-48,0 0 0,-1 0-16,26 0-160,-26-25-192,1 25-289,-25 0-591,25-24-801,-25 24-1073,0 0-2432</inkml:trace>
  <inkml:trace contextRef="#ctx0" brushRef="#br0" timeOffset="5">1259 617 4978,'0'0'4818,"0"0"-2512,0 0-402,0 0-127,0 0-624,0 0-337,173-50-224,-149 50-271,1 0-241,24 0-80,-24 0-321,0 0-911,0 0-577,-1 0-896,-24-24-1633,0 24-4002</inkml:trace>
  <inkml:trace contextRef="#ctx0" brushRef="#br0" timeOffset="6">1776 346 5106,'0'0'4787,"0"0"-3235,0 0 849,0 0-384,0 0-800,0 0-321,25 198-496,-25-149-240,0 1-127,0-1-33,0-24-545,0-25-559,0 24-1009,0-24-1073,0 0-2768</inkml:trace>
  <inkml:trace contextRef="#ctx0" brushRef="#br0" timeOffset="7">1826 420 8948,'0'0'2705,"0"0"-1168,0 0 80,0 0-673,0 0-512,0 0-127,123 222-97,-98-197-144,24 0-48,-24 0 64,-25-25 80,25 0 96,-25 0 32,0 0-32,25-25-64,-25 0-32,24 0-96,-24-24-16,0 0-32,0-1-16,0 1-48,0-1-32,0 1 0,0 24 48,0 25 32,0 0 0,0 0-64,0 0-112,25 0-960,0 0-1858,-25 0-2336</inkml:trace>
  <inkml:trace contextRef="#ctx0" brushRef="#br0" timeOffset="8">2294 419 6387,'0'0'2209,"0"0"-416,0 0-16,0 0-433,0 0 33,0 0-209,-24 124-271,24-99-241,0 24-240,0-24-96,24 24-79,1-49-49,-25 25-64,25-1-32,-1-24 0,1 0-96,25 0 0,-26 0 16,1-24 96,0 24-48,24-25-48,-24 0 64,-1 25-32,1-24-16,-25-1 32,0 0-16,0 1-16,0-1 32,0-25-64,0 26 16,0-1-16,0 0 0,0 1-112,0 24-336,0 0-865,0 0-1088,0 0-1409,0 0-4369</inkml:trace>
  <inkml:trace contextRef="#ctx0" brushRef="#br0" timeOffset="9">4119 346 4050,'0'0'2305,"0"0"-800,0 0 175,0 0-303,0 0-497,0 0-255,0 0 127,-24-25 128,-1 25 81,25 0-129,0 0-159,-25 0-17,0 25 176,1-25-175,-1 25-81,0-1-144,1 1-112,24 0-64,-25-1 0,0 1-128,1 0 49,24-1-49,0 1 80,0 0-16,0 24-64,0-24-16,0-1 16,0 1-16,0 0 16,0 0 16,24-25-80,26 24-64,-26-24 128,26 0-128,-1 0 0,-24 0-528,24-24-529,-24-1-607,0 25-897,-1-25-593,-24 25-704,0 0-3041</inkml:trace>
  <inkml:trace contextRef="#ctx0" brushRef="#br0" timeOffset="10">4045 617 7427,'0'0'3010,"0"0"-1490,0 0 321,0 0 0,0 0-752,0 0-81,124-25 1,-99 25-321,-1 0-96,1 0-80,-25 0-175,25 0-65,-25 0 48,0 0-80,0 0 64,0 25 208,0 0 17,0 24-129,0-24-320,-25 0-48,0-1-32,25 1-256,0-25-705,0 25-527,0-25-1106,0 0-1231,0 0-1618</inkml:trace>
  <inkml:trace contextRef="#ctx0" brushRef="#br0" timeOffset="11">4119 371 608,'0'0'2625,"0"0"-2016,0 0 415,0 0-31,0 0-289,0 0-128,0 0 257,-49-25 175,49 25 257,0 0-273,0-25-272,0 25-63,0 0-17,0 0 144,0 0 33,0 0-129,0 0-160,0 0-143,25 0 63,-25 0 32,24 0 16,-24 25 0,25-25-47,0 25-81,-25-1 16,24 1-64,-24 0-48,25 24 32,-25-24-64,0-1 1,0 1-97,0 0-64,0-1-32,-25 1-32,1 24-16,-1-49-48,0 25-304,1-1-385,-1-24-239,25 0-625,-25 0-352,25 0-288,0 0-384,-25 0-2177</inkml:trace>
  <inkml:trace contextRef="#ctx0" brushRef="#br0" timeOffset="12">4070 543 1361,'0'0'3281,"0"0"-1456,0 0-432,0 0-177,0 0-255,0 0 111,0 0 385,0 0-257,0 24 49,25-24-17,-1 25-399,1 0-97,0 0-48,0-1-207,-1 1-161,1 0-112,0-25-112,0 24-96,-25-24 16,0 0-16,0 0-48,0 0-720,0 0-769,0 0-1809,0 0-3713</inkml:trace>
  <inkml:trace contextRef="#ctx0" brushRef="#br0" timeOffset="13">4440 469 3970,'0'0'2321,"0"0"-416,0 0 144,0 0-529,0 0-335,0 0-81,-49-25-127,49 25-97,0 0-207,0 25-81,0-1-32,0 1-64,0 24-95,0 1-17,0-1-48,24 0 64,-24-24-176,25 24-64,-25-24-32,25-25-64,-25 25-64,24-25-64,1 0-64,0 0 128,-1 0 80,-24-25 0,25 25-32,0-25-32,0 1-16,-1-1 32,-24 0 16,25 1-16,-25-1 16,25 0-16,-25-24 32,0 24-32,0 1 0,0-26 0,0 26-16,0-1 0,0 0 1,0 25-17,-25 0-33,25 0-143,0 0-1088,0 0-1714,0 0-1023,0 0-4659</inkml:trace>
  <inkml:trace contextRef="#ctx0" brushRef="#br0" timeOffset="14">4835 396 4018,'0'0'1697,"0"0"-65,0 0 17,0 0-192,0 0-65,0 0-127,0 0-48,0 0-145,0 0-384,0 0-159,0 0 367,0 0 80,24 0-255,1-25-113,-1 25-80,1 0-111,0 0 63,-1 0-32,26 0-64,-50 0-128,24 0-64,1 0-80,-25 0-80,25 0-32,-25 0-96,0 0-592,0 0-449,0 0-367,0 0-577,0 0-1137,0 0-2032</inkml:trace>
  <inkml:trace contextRef="#ctx0" brushRef="#br0" timeOffset="15">4883 371 7411,'0'0'3042,"0"0"-849,0 0 48,0 0-560,0 0-449,0 0-159,0 148-289,0-99-176,0-24-144,0 0 17,0 24-129,0-24-144,0-25-192,0 25 16,0-1-32,0-24-192,0 0-416,0 0-481,0 0-400,0 0-479,0 0-706,25 0-1231,-25 0-2626</inkml:trace>
  <inkml:trace contextRef="#ctx0" brushRef="#br0" timeOffset="16">4735 790 7748,'0'0'2769,"0"0"-1168,0 0 303,0 0-63,0 0-592,0 0 159,99 0-287,-50-25-273,-24 25-15,25 0-209,-26 0-224,1 0-288,0-25-32,-25 25-80,24 0-224,-24 0-496,0 0-609,25 0-640,-25 0-832,0 0-753,0 0-2784</inkml:trace>
  <inkml:trace contextRef="#ctx0" brushRef="#br0" timeOffset="17">5253 395 4578,'0'0'2769,"0"0"-544,0 0-160,0 0-496,0 0 128,0 0-176,-74 0-369,74 0-208,0 0-95,49 0-177,-24 0 16,25 0-271,-1 0-113,0 0-80,-24-24-64,24 24-16,1-25-96,-26 25 32,1-25 16,24 25 32,-49 0 32,0 0 80,0 0-15,0 0-49,0 0 304,0 25 32,0 24-48,-24-24-256,-26 24-128,26 1-64,-26-1 16,26 1-32,-26-1-48,26-24-176,-1 24 144,0-24 64,25-1-16,-24-24 32,24 25 0,0-25-32,0 0 16,0 0-128,0 0 144,24 0 96,1 0 96,0 0-16,-1 0 32,1 0-63,0-25-33,-1 25-112,1 0 32,0-24-32,-1 24 32,1 0-32,0-25 0,-1 25-48,-24 0-193,0-25-207,0 25-496,0 0-353,0 0-432,0 0-864,0 0-1088,-24 0-689,-1 0-3570</inkml:trace>
  <inkml:trace contextRef="#ctx0" brushRef="#br0" timeOffset="18">5204 642 1153,'0'0'6418,"0"0"-3968,0 0 111,0 0-240,0 0-1153,0 0 545,0 0 48,49 0-432,1-25-161,24 25-143,-25 0-209,1-25-192,-25 25-160,-1 0-287,1 0-97,0 0-64,-25 0-16,24 0-353,-24 0-575,0 0-337,0 0-543,0 0-914,0 0-1680,-24 0-2769</inkml:trace>
  <inkml:trace contextRef="#ctx0" brushRef="#br0" timeOffset="19">7252 198 3682,'0'0'2449,"0"0"-544,0 0-161,0 0-367,0 0-384,0 0-209,0 0 0,-74-50 49,24 50-161,50 0-112,-25 0-16,1 0 33,-1 25-65,0 0-16,1-1-16,-1-24-47,0 25 15,25 0-32,-24 24-48,24-24 96,0 24-127,0 0-65,0 1 64,0-1-32,0-24-32,0 24-96,24-24-80,1-1 0,0 1-96,-1 0-48,1-25 32,24 0-16,-24 0-448,25 0-769,-26 0-960,26 0-928,-50 0-657,0 0-2625</inkml:trace>
  <inkml:trace contextRef="#ctx0" brushRef="#br0" timeOffset="20">7152 544 5635,'0'0'3521,"0"0"-960,0 0-832,0 0-464,0 0-273,0 0-31,49 0-161,1 0-48,-1 0-191,-24-25-113,24 25-112,-24 0-32,-25-25 32,24 25-32,-24 0-31,0 0-129,0 0-48,0 25 352,0 0 64,0-1-32,0 1-128,0 0-175,0 0-97,0-1-48,-24 1-32,24 0-16,0-25-289,0 24-319,0-24-256,0 0-609,0 0-864,0 0-1329,0 0-1696</inkml:trace>
  <inkml:trace contextRef="#ctx0" brushRef="#br0" timeOffset="21">7621 692 5058,'0'0'497,"0"0"-289,0 0-48,0 0-16,0 0 752,0 0 289,0 25-305,0-25 273,0 0-161,0 0-111,0 0-81,-25 0 32,25 0 49,0 0 223,0 0-15,0 0-145,0 0-208,0 0-47,0 0-193,25-25 80,-25 0-112,25 1-47,-1-1-97,-24-25-80,0 1-112,25 24-48,-25-24-80,0 0 0,25 24-96,-25 0 0,0 25 96,0 0 0,24 0 0,-24 0 0,0 0-96,0 0 96,0 0 128,25 25 64,-25 0-16,25-25 0,-25 24-80,0 1 32,25 24 32,-25-24-48,0 0 48,24 24 33,-24-24-17,0 0-80,0-1-32,0 1-64,0-25 0,0 25-272,0-25-497,0 0-399,0 0-321,0 0-272,0 0-96,0 0-160,0 0-496,0 0-1184,0 0-3811</inkml:trace>
  <inkml:trace contextRef="#ctx0" brushRef="#br0" timeOffset="22">7646 592 8660,'0'0'2513,"0"0"-480,0 0-48,0 0-704,0 0-337,0 0-112,98-24-399,-73 24-289,0 0-128,-25 0-16,25 0-433,-1 0-751,-24 0-625,25 0-720,-25 0-881,0-25-2881</inkml:trace>
  <inkml:trace contextRef="#ctx0" brushRef="#br0" timeOffset="23">8015 346 7075,'0'0'2946,"0"0"-673,0 0-385,0 0-879,0 0-145,0 0 49,0 0 127,0 50 65,0-1-81,0-24-63,0 24-257,0 0-304,0-24-128,0 25-80,0-26-112,-25 1-32,25 0-16,0-1 81,0-24-1,0 0-16,0 0-96,0 0 0,0 0-80,0 0 48,0 0 32,25 0 96,0 0 64,-1 0-80,1 0-32,-25 0 0,25 0-48,0 0 16,-25 0 0,24-24 16,-24 24-32,0 0-64,0 0-144,0 0-209,0 0-303,0 0-416,0 0-577,0 0-976,0 0-1361,0 0-2401</inkml:trace>
  <inkml:trace contextRef="#ctx0" brushRef="#br0" timeOffset="24">8114 419 1105,'0'0'8067,"0"0"-5794,0 0-464,0 0 96,0 0-881,0 0 17,0 99 95,0-74-335,0 24-209,0-24-128,0 0-112,0-1 33,0 1-17,0 0-32,0-25-128,0 0-112,0 0-96,0 0-80,25 0 80,-25 0 80,25 0-16,0 0 0,-25 0 0,24-25-32,1 25-16,-25 0 0,25 0-16,-25 0 0,24 0-320,-24 0-352,0 0-577,0 0-512,25 0-896,-25 0-736,0 0-1682</inkml:trace>
  <inkml:trace contextRef="#ctx0" brushRef="#br0" timeOffset="25">8533 419 1777,'0'0'2817,"0"0"-688,0 0 0,0 0-256,0 0-320,0 0-305,0 0-111,-49-24 111,24 24-143,0 0-97,-24 24-143,24 1-113,1 0-176,-1-1-31,25 1-161,0 24-128,0-24-80,0-25-128,0 25-48,0-25-32,25 0-16,24 0 32,-24 0-96,-1 0-304,1 0-81,0-25-15,-1 0 0,-24 25-160,25-24-17,-25-1 193,0 25 256,0 0 240,0-25 48,0 25-16,0 0 16,0 0 0,0 0-16,0-24-32,0 24 0,0 0 0,0 0 0,0 0 0,0 0 16,0 0 16,0 0-32,0 0-112,0 0 0,0 0-16,0 0 128,0 0 112,0 0-64,0 0-48,0 0-32,0 0-96,0 0-32,0 0 48,0 0 64,0 0 48,0-25 80,0 25-48,0 0-16,0 0-16,0-25-80,0 25 32,0 0 48,0 0 192,0 0 96,0 0 16,25 0 128,-1 0 129,-24 25 47,25 0-48,-25-1-16,0-24-47,25 25-129,-25 0 0,25-1-32,-1 1-48,1 0-48,0-1 16,-25 1 17,24 0-81,1-25-80,-25 0-32,0 0-80,0 0 0,0 0-192,0 0-321,0 0-191,0 0-464,0-25-577,0 25-896,0-25-961,0 25-1921</inkml:trace>
  <inkml:trace contextRef="#ctx0" brushRef="#br0" timeOffset="26">8854 296 2161,'0'0'3666,"0"0"-1665,0 0 400,0 0-608,0 0-833,0 0-208,0 0 945,0 25-400,0 24-81,0-24-95,0 24-369,0-24-128,0 24-384,0-24-111,0 24-129,0-49 96,0 25-48,0-25 32,0 0 0,0 0 48,0 0 48,0 0-176,0-25-64,0 1 0,0-1 64,0 0-48,0 1-16,0-26 64,0 50 16,0-25 16,25 1-32,0-1 0,-25 0-16,24 25-449,1-24-783,-25 24-497,25 0-192,-25-25 64,24 25 1121,-24 0 752,25 0 0,-25 0 656,25 25 1217,-1-1 48,1 1-144,-25 24-384,25-24-513,-1-25-400,-24 25-240,0-25-224,25 0-16,-25 0-624,25 0-769,-1 0-496,1 0-512,-25-25-352,25-24 304,0 24-176,-25-24 672,24 24 1953,1 0 1264,-25 1 1394,0 24 15,0 0 96,0 0-656,0 0-544,0 24 160,-49 26-321,24-26-239,-25 26-305,26-1-432,-26-24-191,26 24-225,-1 1-16,0-26-273,1 26-399,24-26-368,-25 1-385,25 0-496,0-1-864,0-24-1233,0 0-1969</inkml:trace>
  <inkml:trace contextRef="#ctx0" brushRef="#br0" timeOffset="27">74 1110 5458,'0'0'1681,"0"0"-448,0 0 15,0 0-239,0 0 79,0 0-143,0 0 191,99 0 353,-74 25-224,-1-25-161,1 0-79,24 0-289,-24 0-128,24 0 0,-24 25 1,24-25-145,1 0-64,24 0 0,-25 0-96,25 0-111,0 0 31,0 25-32,0-25 0,0 0-16,0 0-16,0 0-64,0 0 64,-25 0-16,25 0 0,-25 24 32,1-24-48,24 0 0,-25 0-16,25 0 113,-25 0-193,25 0 128,0 0-16,0 0-144,0 0 48,25 0-32,-25 0 16,24 0 0,-24 0-16,-24 0 0,24 0 16,0 0 32,-25 0-16,0 0 32,25 0 32,-24 0-80,24 0 32,-25 0-32,0 0 32,25 0-48,-24 0-16,24 0 16,-25-24 16,25 24 0,-25 0-32,25 0 16,-25 0 0,25 0 0,-24 0 0,24-25-16,-25 25 0,25 0 48,-25 0-32,1 0 0,-1-25 0,0 25 0,1 0-16,-1 0 48,0-25-32,1 25 0,24 0 0,0 0 0,-25 0 0,25-24 16,-25 24-32,1 0 0,24 0-16,-50 0 48,26 0 0,-1 0-32,0 0 16,-24-25-16,24 25 16,0 0-16,25 0 0,-24-25-32,-1 25 32,0 0 48,1-24-48,-1 24-16,0 0 16,1 0 0,-1 0 16,-24 0 0,24 0 0,0 0-16,1 0 16,-1 0 0,0 0 16,1 0-16,-26 0 0,26 0-16,-1 0-32,0 0 32,-24 0 32,24 0-32,-24 0 0,24-25 0,1 25 16,-26 0 0,25 0-16,1 0 0,-26 0 0,26 0 16,-26 0-32,26 0 32,-26 0-32,26 0 16,-26 0 0,1-25 16,24 25 0,1 0-16,-1 0 0,0 0 16,1 0-16,-26 0 0,26 0 0,-1 0 16,-24 0-16,24 0-16,0 0 16,25 0-48,-24 0 32,-1 0 16,25 0-32,0-24 64,-25 24-64,25 0 64,-24 0-48,-1 0 32,25 0-32,-25-25 16,0 25 0,1 0 0,-1 0 16,25 0-16,-25 0 0,25-25 16,0 25-16,0 0 16,-24 0-32,24 0 32,-25 0-48,0 0 32,1 0 0,-1 0 32,0 0-32,1 0 16,-1 0-16,25 0-16,-25 0 16,25 0 0,-25 0 0,25 0-16,-24 0 16,-1 0-16,0-24 16,1 24 0,-26 0 0,26 0 16,-26 0-32,26 0 0,-1 0 16,25 0-16,-25 0-64,1 0-64,-1 0 16,0 0 16,1 0 32,-1 0 80,-24 0-48,24 0 48,0 0 0,-24-25 32,24 25-32,1 0-32,-1 0 32,0 0-16,1 0 0,-1 0-16,25 0 0,-25-25 16,0 25 0,1 0 16,-1 0-32,0 0 16,1 0 0,-1-24 16,0 24-16,1 0 32,24 0-32,-25 0-16,25 0 32,0 0 0,-25-25-32,1 25 0,24 0-32,-25 0 0,0 0 64,-24 0 0,24 0 0,1 0 0,-26 0 0,1 0-48,24 0 48,1 0 0,-26 0 0,26 0 0,-26 0 16,1 0-16,-1 0 0,1 0-144,-25 0-160,25 0-209,-25 0-191,0-25-448,0 25-497,0 0-592,0 0-1393,0 0-1632</inkml:trace>
  <inkml:trace contextRef="#ctx0" brushRef="#br0" timeOffset="28">3182 148 3169,'0'0'2289,"0"0"-320,0 0-368,0 0-240,0 0-129,0 0-207,0 0 191,25 25 497,0 24-208,-25 1-321,0 24-511,0 25-321,0-25-176,0 49-80,0-24-64,0-1-16,0 1-16,0 0-32,0-50-176,0-24-128,0 0-177,0-25-831,25 0-1425,-25-25-1073</inkml:trace>
  <inkml:trace contextRef="#ctx0" brushRef="#br0" timeOffset="29">5993 272 1729,'0'0'288,"0"0"-288,0 0-384,0 0-209,0 0 161,0 0 432,0 0 176,50-74 721,-50 74 671,0-25-639,0 0-209,0 25 97,0 0 271,0-24 129,0 24-209,0 0 145,24 0-193,-24 0-192,0 0-79,25 0-97,-25 24-64,0-24 337,0 25 255,0 0 65,0-1 31,-25 26-111,25 24-273,0 24-47,0 26-81,0-1-304,0-24 64,0-25-160,0 0-192,0-25-80,25-24-32,-25-1-128,0-24-736,25 0-1777,-25 0-1249,0-24-2833</inkml:trace>
  <inkml:trace contextRef="#ctx0" brushRef="#br0" timeOffset="5061.9588">963 1702 6499,'0'0'2593,"0"0"-592,0 0-416,0 0-161,0 0-191,0 0-369,0 0-287,-50 0-193,50 0-16,0 0 80,0 0 161,25 0 207,24 24 16,-24-24 17,0 0-113,24 0-304,0 0-64,1 0-15,24 0-81,0 0-96,24 0-32,26 0-16,-26 0 64,26-24-64,-26 24-16,1 0 32,-25 0 32,25-25 0,-25 25 0,0 0 48,0 0-95,24 0-17,1 0-64,0 0-48,-1 0 80,26-25-16,-26 25-64,1 0 0,0 0 32,-25 0 0,-25 0 32,25 0 112,-25 0-96,1 0 48,-1 0 16,25 0-16,-25-24 16,25 24-16,-25 0-48,25 0-48,-49 0 48,24 0-32,-49 0 32,25 0 16,-25 0 0,0 0 80,0 0 33,0 0 79,0 0-32,0 0-64,0 0-80,0 0-64,0 0-16,0 0-16,0 0 32,0 0-16,0 0 32,0 0-16,0 0-48,0 0 0,0 0-352,0-25-721,0 25-1168,0 0-1056,0 0-1505,0 0-1809</inkml:trace>
  <inkml:trace contextRef="#ctx0" brushRef="#br0" timeOffset="6211.5177">1136 1678 6787,'0'0'1937,"0"0"-48,0 0-497,0 0-815,0 0 351,0 0 209,0 0-65,25 74-31,-25-50 79,0 26-175,0-26-97,0 25-48,0 1-175,0 24-145,0-25-176,0 25-48,0 0-128,0-25-64,0 25-16,24-24 48,-24 24-64,0-25 80,0 25 64,25-25 97,-25 25-1,0 0-64,0 0 0,0 0-32,0-24-32,0 24-48,0-25-32,0-24-16,0 24-48,0-25 0,0 1 0,0-25 0,0 25 16,0-1-16,0 1 0,0 0 16,0 24 48,0-24 16,0-1 64,0 26-32,0-50 96,0 24-64,0-24-15,0 0-65,0 0-64,0 25 0,0-25 0,0 25 48,0-1 48,0 1 16,0 0-16,0-1 0,0 1-16,0-25 0,0 0-32,0 0 32,0 0-48,0 0 64,0 25 32,0-1-16,0 1 112,0 0 0,0 24-80,0-24-96,0-1 0,0 1-32,0-25-16,0 0 0,0 0 0,0 0-112,0 0-48,0 0 112,0 0 48,0 0 0,0 0-16,0 0-368,0 0-640,0 0-625,0 0-688,0-25-2353,0 25-2450</inkml:trace>
  <inkml:trace contextRef="#ctx0" brushRef="#br0" timeOffset="7148.3358">4070 1677 5010,'0'0'1505,"0"0"-16,0 0 688,0 0-497,0 0-463,0 0 16,25-49-81,-25 24-95,0 25-17,0 0-15,0 0-193,0 0-208,0 0-32,0 25 65,0 24 175,0-24-224,0 49 1,0 0-97,0 0-144,-25 24-32,25 1-96,-25 0-48,25-25-64,0 24 33,0-24-49,-25 0-48,25 0 16,0 0 0,0-24 0,0 24-48,0 24 96,0-24 48,0 0-16,0 25-80,0 0-16,0-25-64,0 24 64,0-24-64,0-24 32,0 23-32,0-48 16,0 0-16,25-1 0,-25-24-64,0 25 16,0-25 48,25 25 48,-25-1 32,0 1-48,0 0-32,0-1-32,25-24-400,-25 0-753,0 0-399,25 0-17,-25-24 192,0-26-544,0 26-736,0-1-1585,0 25-5858</inkml:trace>
  <inkml:trace contextRef="#ctx0" brushRef="#br0" timeOffset="7864.8189">963 3922 5747,'0'0'2273,"0"0"-513,0 0-143,0 0-368,0 0-241,0 0-79,0 0-65,0 0-208,25 0 465,-1 0 95,26 0-111,24 0-161,0 0-63,24 0-49,26 0-160,24 0-15,24 0-273,-24 0-240,25-25-128,-25 0 80,0 1-96,25-1-16,-25 0 16,-25 0 0,25 1 16,-25 24-16,1-25 0,24 25 16,-50 0 16,1 0-16,0 0 16,-25 0 112,-25 0-32,25 0 0,-25 0 112,25 0 257,0-25-81,-24 25 0,-1 0 48,-24 0-112,-25 0-144,24 0-192,-24 0-32,0 0-288,-24 25-368,-26 0-1233,26-25-1569,-1 0-3121</inkml:trace>
  <inkml:trace contextRef="#ctx0" brushRef="#br0" timeOffset="8829.6646">6560 1776 848,'0'0'176,"0"0"-15,0 0 191,0 0 80,0 0 0,0 0 48,-74-173-47,50 149 287,-1-1 96,0 0 721,25 1-305,0 24 593,0-25-192,0 25-272,0 0-257,0 0 49,0 0-113,-24 0-63,24 25 543,0 24-335,0 0-257,0 25-143,0 25-1,0 49-208,0 25-47,0-1-177,24 1-112,1 0-80,0-1-80,-1 1-32,1-25-48,-25-24 80,0-26-48,0 1 144,25 0-64,-25-25-64,0 24-48,0-24-16,0 0-192,0 0-544,0-49-369,24 0-239,1-25-593,0-50-705,24 1-351,-24 0-128,-25-25-529</inkml:trace>
  <inkml:trace contextRef="#ctx0" brushRef="#br0" timeOffset="9805.2761">6560 1505 4850,'0'0'2065,"0"0"-208,0 0-48,0 0-240,0 0-241,0 0 305,-49-49-401,49 49-415,0 0-145,24-25 65,26 25 47,-1 0-240,25-25-96,25 25-112,-1 0-79,26 0 31,48 0 32,-24 0-32,49 0-176,1-24-64,-1 24 16,0-25-32,-24 25 0,0-24-16,-25 24 16,-1-25 0,-23 25-16,-1 0 0,0-25 0,1 25-16,-26 0-32,1 0-80,0 0 80,-25-24-32,-25 24 48,0 0 16,1 0-16,-26 0 16,1 0 16,-25 0 32,25 0 0,-25 0-48,24 0-16,-24 0-32,25 0-32,-25 0 32,0 0 32,0 0-16,0 24 32,0-24 128,25 0 32,-25 25 32,0-25 128,0 25-31,0-1-33,0 1 80,0-1-80,0 50-16,0-24 32,0 24 64,0 24-112,0 1-96,-25 0-16,0-1-47,25 26 15,-24-26-32,-1 26 112,25-26-32,0 26 64,0-1-16,0 0 0,0 0 16,0-24-16,25 0-96,-25-25 16,24 0-48,-24-25 32,0 0 16,0 1 32,0-26-96,0 1 16,0-25-48,0 0-432,25 0-240,-25-25-737,0 1 145,0-1-481,0 0-992,0 1-1906,0 24-2896</inkml:trace>
  <inkml:trace contextRef="#ctx0" brushRef="#br0" timeOffset="10457.5133">6363 3601 3922,'0'0'3457,"0"0"-1408,0 0-64,0 0-304,0 0-480,0 0-337,0 0-96,74 25 513,24-25 80,75 0-257,24 0-15,25 0-65,74 0-368,-25 0 17,1 0-433,-1 0-192,-25 0 0,-48 0-16,24 0-16,-25 0 0,0 0 256,0 0-16,-24 0 96,-25 0 433,0 0-1,-25 0-160,-24 0 97,-25 0-129,-25 0-192,-24 0-128,-25 0-112,25 0-160,-25 0 0,0 0-448,0 0-673,-50 0-1072,1 0-1104,0 0-2050,24 0-7170</inkml:trace>
  <inkml:trace contextRef="#ctx0" brushRef="#br0" timeOffset="17643.31">1604 3428 4594,'0'0'2305,"0"0"-528,0 0 80,0 0-449,0 0-415,0 0 31,-25-25-319,25 25-273,0 0 128,0 50 385,0-26-241,0 26-336,0-1-304,0 0-32,0-24-32,25-25-208,-25 25-704,24-25-881,-24 0-944,0 0-1601</inkml:trace>
  <inkml:trace contextRef="#ctx0" brushRef="#br0" timeOffset="18211.3288">1628 3354 6819,'0'0'1345,"0"0"-529,0 0 737,0 0-369,0 0-335,0 0 31,321-49-15,-222 24-193,-1 1-128,1 24-192,24-25-64,1 25-176,-1-25-80,-24 0-32,24 25 48,-24 0-48,24-24 16,-24 24 33,-25-25-49,0 25 16,0 0 16,-50-25-32,1 25 32,0 0 112,-25 0 160,24 0-48,1 0-128,-25 0-64,25 0-32,-1 0 96,1 0-48,0 0 96,-1 0 48,-24 0 96,0 0-160,0 0 81,0 0 207,0 25-16,0 0-64,0-1-112,-24 26-48,-1-1-112,0-24-64,25 0-32,0-1-16,0 1-32,0 0-32,0-25 32,0 0-352,0 0-208,25 0-321,-25 0-431,0 0-321,0 0-752,0 0-1073,0 0-4529</inkml:trace>
  <inkml:trace contextRef="#ctx0" brushRef="#br0" timeOffset="18611.9197">1678 3577 4114,'0'0'2385,"0"0"-1649,0 0 721,0 0 112,0 0-401,0 0-239,0 0 239,395-49-175,-272 24 31,25 0-95,24 0-129,1 1-288,24-1-144,-49 0-80,0 1-176,-24-1-31,-26 25-49,-24 0-32,-24 0 0,-26 0-353,1 0-559,-25 0-193,25 0-479,-25 0-417,0 0-256,0 0-1761</inkml:trace>
  <inkml:trace contextRef="#ctx0" brushRef="#br0" timeOffset="20372.8011">7300 3009 9540,'0'0'2273,"0"0"-960,0 0 560,0 0-769,0 0-527,0 0-241,0 173-208,-25-149-64,25 1-64,0 0-32,0-1-208,0-24-641,0 0-879,25 0-818,-25 0 81,25 0-1521</inkml:trace>
  <inkml:trace contextRef="#ctx0" brushRef="#br0" timeOffset="20921.3545">7227 3009 6851,'0'0'2129,"0"0"-992,0 0 639,0 0-543,0 0-593,0 0-191,172 0-1,-98 0 80,0 0-48,25 0-48,-25 0-240,24 0-31,1 0-49,-25 0-64,0 0 16,-25 0 0,25 0-64,-24 0 0,-1 0 16,25 0-16,-25 0 16,25 0 0,0-25-32,0 25 48,0 0-32,0 0 0,0 0 16,0 0 0,-24-25 16,-1 25-16,0 0-16,-24 0 80,0 0 32,-1 0-32,-24 0 32,0 0-32,0 0 16,25 0-32,-25 0 48,0 0 272,0 0 160,0 0-15,0 25-49,0 0 80,0 0-32,0-1-127,0 1-193,0 0-128,0 0-16,0-1-64,0-24 0,0 25-80,0-25-336,0 0-385,0 0-335,0 0-561,0 0-368,0 0-288,0 0-112,0 0-3506</inkml:trace>
  <inkml:trace contextRef="#ctx0" brushRef="#br0" timeOffset="21458.0444">7325 3182 5186,'0'0'1361,"0"0"176,0 0-17,0 0-527,0 0-225,0 0-79,0 0-113,24 25 80,1-25 256,49 0 49,25 0-129,24 25 17,0-25-273,1 0-112,24 0-32,-25 0-192,1 0-31,-26 0-177,1 0 0,0-25 16,-25 25 48,0 0 48,0 0 96,-25 0 32,0 0 48,1 0 0,-1 0-64,-24-25-96,24 25 1,-24 0-145,-1 0 0,-24 0-16,0 0-177,25 0-655,-25 0-1185,0 0-1889,0 0-1088</inkml:trace>
  <inkml:trace contextRef="#ctx0" brushRef="#br0" timeOffset="26318.5174">1826 1832 6755,'31'0'1313,"-31"0"-257,0-31-416,0 31-415,0 0-225,0 0-16,0 0-689,0 0-1584,0 0-4562</inkml:trace>
  <inkml:trace contextRef="#ctx0" brushRef="#br0" timeOffset="26562.681">1567 2170 6963,'0'0'1409,"0"0"176,0 0-241,0 0-415,0 0-305,0 0-240,-31 154-160,0-154-144,31 31-80,0-31 0,0 0-224,0 0-816,0 0-1474,0 0-1968</inkml:trace>
  <inkml:trace contextRef="#ctx0" brushRef="#br0" timeOffset="27221.5342">1678 1856 5426,'0'0'1969,"0"0"144,0 0-640,0 0-641,0 0-79,0 0 287,31-30-175,-31 30-305,-31 0-208,31 0-128,0 0-224,0 0 0,0 0-752,0 0-897,0 0-1296,0 0-1569</inkml:trace>
  <inkml:trace contextRef="#ctx0" brushRef="#br0" timeOffset="27871.5024">1900 2072 6723,'0'0'2433,"0"0"-368,0 0-704,0 0-705,0 0-224,0 0 16,-25 49-143,25 1-97,0-26-144,0 1 48,-24 0-48,24 0 48,0-25-48,0 24 32,0-24-32,0 0-32,0 0 0,0 0-16,0 0-16,0 0-304,0 0-400,0 0 127,0-24 225,0-1-32,24 0-48,-24-24 48,25 24 384,0 25 0,-1-25 16,-24 25 160,0 0 192,0 0-32,0 0-240,0 0 400,0 25-176,0 0-144,0-1-95,0 1-33,0-25-16,0 0-32,0 0-64,0 0-257,0 0 161,25 0 160,0-25 48,-1 25 0,-24-24 224,0 24 465,0 0 47,0 0-352,25 0-416,-25 0 0,0 0 48,0 0-64,0 0-112,25 24-384,-25-24-528,25 0-241,-1 0 369,1 0-1,0 0-735,-25 0-1106</inkml:trace>
  <inkml:trace contextRef="#ctx0" brushRef="#br0" timeOffset="28219.6942">2294 2072 5699,'0'0'2449,"0"0"-752,0 0-257,0 0-639,0 0-449,0 0-192,-99 49-112,99-49-48,0 0-64,25 0 64,0 0 0,24 0 64,-24-25-16,24 1 0,-24-1 0,-1 0 144,-24 25 256,25 0-16,-25 0-47,25 0-289,-25 0 368,25 25 48,-25 0-144,24-1-64,-24 26-112,0-25-80,0-1-64,0 1 17,-24 0-17,24-25 0,-50 25 48,1-25-16,24 0-32,-24 0-48,24 0-80,0 0-497,1 0-1296,24 0-1248</inkml:trace>
  <inkml:trace contextRef="#ctx0" brushRef="#br0" timeOffset="29104.6544">6955 1880 7235,'0'0'2241,"0"0"-512,0 0-464,0 0-465,0 0-176,0 0-127,0 0-145,0 0 176,0 0 64,0 0-31,0 0 95,0-30-112,0-1-256,0 0 160,0 0-127,0 31-241,0-31-80,0 31-353,0 0-1199,0 0-1410,0 0-863,0 0-3507</inkml:trace>
  <inkml:trace contextRef="#ctx0" brushRef="#br0" timeOffset="29296.7365">6937 2097 5843,'0'0'2081,"0"0"-96,0 0 47,0 0-639,0 0-705,0 0-463,-31 61-145,31-61-80,0 0-129,0 0-895,0 0-1089,0 0-2001</inkml:trace>
  <inkml:trace contextRef="#ctx0" brushRef="#br0" timeOffset="29781.2814">7226 1973 7443,'0'0'2305,"0"0"-496,0 0-400,0 0-545,0 0-479,0 0-225,-24 99-64,24-74-48,0 0-16,0-25-32,0 0-144,0 0 0,0 0-193,0 0 305,0-25 0,0 0 32,24 25 0,-24-24 64,25 24-16,-25 0 48,0 0 49,0 0-1,0 0-64,0 0 0,0 0 112,0 0-128,0 0-32,0 0-16,25 0 0,-1 0 64,-24 0-16,25 0 16,-25 0 320,0 0 208,0 0-111,25 0-193,-25 0-32,0 0-128,0 24-144,25-24-64,-1 25-1297,26-25-800,-1 0-224,-24 0-1505,-25 0-1968</inkml:trace>
  <inkml:trace contextRef="#ctx0" brushRef="#br0" timeOffset="30104.7171">7744 1924 5683,'0'0'2945,"0"0"-192,0 0-960,0 0-576,0 0-337,0 0-304,-148-24-272,148 24-304,0 0-16,0 24-16,49-24-48,1 0 48,-1-24 0,0 24-32,1-25 48,-25 0 16,-1 25-16,-24 0 16,0 0 0,0 0 32,0 50 497,0-26-17,0 1-144,0 25-112,0-26-112,0 1-32,0 0 0,-24-1 48,24 1-48,-25 0 16,0-25 16,0 0-15,1 24-17,-1-24-112,0 0 0,-24 0-833,24 0-1328,1 0-1601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43.26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297 370 6691,'0'0'2449,"0"0"-512,0 0-288,0 0-897,0 0 385,0 0 431,0 0-351,25 173-16,-25-74-353,0 24-256,0 0-288,0 25-160,0 0-64,0 0-32,0-25-32,0 1 16,0-1-16,0-24 113,0-25-129,24 0-32,-24-50-401,0 1-799,25-25-1185,-25 0-1137,0-49-2385</inkml:trace>
  <inkml:trace contextRef="#ctx0" brushRef="#br0" timeOffset="741.2031">494 395 6771,'0'0'1697,"0"0"240,0 0-304,0 0-625,0 0-416,0 0 113,0-74 335,50 74-128,-1-25 49,25 0-97,25 25-47,24-24-129,0-1-176,25 0-112,25 1-63,24-1-129,0 25-144,1-25-32,-1 1-16,-49 24 16,0-25-32,-25 25 0,-24 0 0,0-25 32,-25 25-16,24 0-16,1 0 16,24-24-16,1 24 32,-1-25-32,-24 25-32,-25 0 32,-25 0-32,-24 0 32,-1 0 0,-24 0 0,0 0 96,0 0 224,0 0 0,0 0-176,0 25 16,0-1 64,0 26 16,0-1 49,0 25 79,-24 0 0,24 25-64,0 24-176,0 0-32,0 1-48,0-1 16,0 0 0,0 1 16,0-1 32,0-24-16,0 0-16,0-1 16,0-24-64,0-24 0,0-26-32,0-24-240,0 0-688,0 0-1009,0-24 240,0-1-672,0 0-1633,0 1-2048</inkml:trace>
  <inkml:trace contextRef="#ctx0" brushRef="#br0" timeOffset="1373.3833">1 2294 7011,'0'0'1969,"0"0"-224,0 0-160,0 0-401,0 0 129,0 0 63,0 0 81,1035-74 64,-714 49-209,0 25-271,24 0-273,-49 0-368,-25 0-95,-74 0-33,1 0 144,-50 0 176,-25 0 160,-24-25-287,-1 1-177,-49 24-112,-24-25-16,0 25-96,-25 0 16,0 0-80,0 0-512,0 0-1265,-25 0-1056,-24 0-1217,24 0-3458</inkml:trace>
  <inkml:trace contextRef="#ctx0" brushRef="#br0" timeOffset="4243.7057">716 1431 5843,'0'0'2225,"0"0"-48,0 0-384,0 0-513,0 0 177,0 0 15,0 0-463,74 148-433,-74-74-192,0-25-320,24 25-64,-24-49-48,25 24-720,0-49-913,-25 0-1232,0 0-2578</inkml:trace>
  <inkml:trace contextRef="#ctx0" brushRef="#br0" timeOffset="4744.048">938 1529 6851,'0'0'1729,"0"0"-80,0 0-17,0 0-399,0 0-32,0 0-289,740-99-384,-592 74-128,0 1-95,25-1-209,-25 25-64,-25-25-32,0 25 0,-24 0 0,-25 0 0,0 0 32,-25-24-32,0 24 48,1 0-32,-26 0 272,26 0 320,-26 0 16,-24 0-143,25 0 111,0 0 0,-1 0-96,1 24-112,-25-24 33,25 25-145,-25-25-96,0 25 0,0-1 16,0 1-64,0 0 16,0 0-48,0 24-32,0-24 0,0-1-48,-25 1-16,25-25-16,0 25-288,0-25-560,0 0-609,0 0-432,0 24-224,0-24-336,0 25 368,0-25-432,0 0-1281</inkml:trace>
  <inkml:trace contextRef="#ctx0" brushRef="#br0" timeOffset="5204.7732">1011 1726 3201,'0'0'3042,"0"0"-1858,0 0 273,0 0-208,0 0-465,0 0-32,0 0 129,-49 50-49,123-50 353,0 0 367,25-25-63,49 0-192,0 1-97,24-1-111,26 25-257,-26 0-176,26-25-303,-26 25-177,26-24-128,-26 24 0,26-25-16,-50 0-16,0 1-16,-25-1-80,-49 25 48,-25-25-32,-24 25-128,-25 0-529,0 0-511,-25 0-1490,-24 0-2384</inkml:trace>
  <inkml:trace contextRef="#ctx0" brushRef="#br0" timeOffset="19756.7311">889 382 6355,'0'0'2625,"0"0"-640,0 0-208,0 0-481,0 0-95,0 0-289,0 0-335,30-61-273,-30 61-176,0 0-128,0 0-128,0 0-1377,0 0-864,0 31-1937</inkml:trace>
  <inkml:trace contextRef="#ctx0" brushRef="#br0" timeOffset="19916.4727">889 617 6803,'0'0'2225,"0"0"-448,0 0-320,0 0-673,0 0-320,0 0-256,-50 148-208,25-123-32,25-1-960,0-24-1713,0 0-2610</inkml:trace>
  <inkml:trace contextRef="#ctx0" brushRef="#br0" timeOffset="20341.0201">888 616 7491,'198'-74'1409,"-198"74"672,0 0-672,0 0-721,0 0-384,0 0-160,25 99-48,-25-99-80,0 0-16,0 0-16,0 0-64,0 0-176,0-25 208,0 0 48,25 25 48,-1-24 80,-24 24 320,0-25 81,0 25-97,25 0-208,-25 0 112,0 0 48,0 25-144,0-25-128,0 0-112,0 0 0,0 0 0,0 0-16,0 0 16,25 0 32,-25 0 80,0 0 16,0 0-31,0 24 79,0 1-64,0 0-112,0-25-993,24 24-1488,-24-24-1537,0 0-4514</inkml:trace>
  <inkml:trace contextRef="#ctx0" brushRef="#br0" timeOffset="20657.0269">1455 444 7235,'0'0'2545,"0"0"-704,0 0-656,0 0-513,0 0-224,0 0-304,0 24-128,25-24 16,0 0 97,0-24-81,24-1 32,-24 25 192,0-25 256,-1 25 112,-24 0-80,25 0-47,-25 25-97,25 0-80,-25-1-128,0 1-48,0 0-32,0-25-64,-25 0 32,0 25-64,1-25-16,-1 0-16,0 0 0,0 24-240,1-24-544,-1 0-721,25 0-1264,0 0-2658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45.34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296 543 1889,'0'0'1296,"0"0"97,0 0 544,0 0-80,0 0 208,0 0-160,-50-123-705,50 147 97,0 50 704,25 25-32,-25 74-513,25 24-351,-25 0-513,0 25-304,0-24-160,0-1-32,0-49-96,0-50 0,25 1-16,-25-50 16,0-24-208,24-25-528,1-25-193,24-24-687,-24 0-1554,0 24-832,-25-24-3137</inkml:trace>
  <inkml:trace contextRef="#ctx0" brushRef="#br0" timeOffset="820.3619">296 198 8180,'0'0'2033,"0"0"-369,0 0-63,0 0-320,0 0-225,0 0-159,419-49-273,-295 49 64,24 0 65,0-25-129,49 25-288,0 0-96,50-25-16,-50 25-32,25 0-112,-25-24-48,1 24-32,-26-25 0,1 25 48,-25-25-48,0 25 16,-49 0-16,-25-24-32,0 24 32,0 0 0,0 0 16,0 0 0,0 0 16,24 0 0,-24 0-16,-25 0 64,-24 0-15,0 0-33,-1 0 48,-24 0-80,0 0 64,0 0-64,0 0 32,0 24 32,0 1 192,0 24-112,0 1-32,-24-1 32,24 25-48,-25 25 32,25-1-64,-25 1-16,25 0 0,-24-1 0,24 1 0,-25-1 0,0 1 0,1 0-16,24-1 32,-25 1 48,25 24 32,0-24 80,-25 24-95,25-24 15,-24 24 80,24-24 0,0-1 16,0 26 80,0-50-48,0 0-96,0 0-64,0-50 16,0 1-112,0-25 0,0 0-16,0 0-544,-25 0-784,25-49-577,0 24-1009,0 0-1888,-24 1-5619</inkml:trace>
  <inkml:trace contextRef="#ctx0" brushRef="#br0" timeOffset="1400.5469">0 2566 8628,'0'0'2257,"0"0"-176,0 0-224,0 0-321,0 0-303,0 0-240,1529 24-273,-1208 1-272,-1 0-256,-48-1-64,-1-24 48,-25 25 16,-24-25 193,-24 0 175,-26 0 48,-24 0 64,0-25-79,-24 25-129,-26 0-240,-24 0-208,-49 0-32,0 0-496,-25 0-1025,0 0-928,-25 0-1409,-24 0-5154</inkml:trace>
  <inkml:trace contextRef="#ctx0" brushRef="#br0" timeOffset="8365.234">1159 1357 1024,'0'0'0,"0"0"-656</inkml:trace>
  <inkml:trace contextRef="#ctx0" brushRef="#br0" timeOffset="8857.642">1282 1899 5362,'0'0'1633,"0"0"464,0 0-64,0 0-272,0 0-272,0 0-209,25 0-47,-25 25-113,0 0-271,0-1-177,0 1-256,0 0-112,0 0-128,0-1-32,0 1-80,0 0 16,25 24-80,-25-24 0,0-1 0,0 1-384,0-25-720,0 0-1137,0 0-977,0 0-1088,0 0-3521</inkml:trace>
  <inkml:trace contextRef="#ctx0" brushRef="#br0" timeOffset="9526.1338">1307 1875 3394,'0'0'4578,"0"0"-3266,0 0 65,0 0-257,0 0-463,0 0-177,468 0 32,-394 0 64,0 0 241,0-24-113,0 24-112,0 0-95,-25 0-65,25 0-16,0 0-160,-24 0 16,24 0-64,0 0-16,0 0-112,-25 0 17,0 0 111,1 0 48,-26 0 128,1 0 80,-25 0 0,0 0-96,25 0 1,-25 0-145,0 0 0,24 0-128,1 0-80,24 24 16,-24-24-16,24 0 32,-24 0-16,0 0 0,-1 0 0,-24 25-32,0-25 0,0 0-80,0 0 0,0 0 80,0 0 48,0 0 96,0 0-112,0 25 32,0-25-48,0 0 16,0 0-32,0 24 160,0-24 144,0 25 144,0 0 65,-24-1-209,24 26-144,-25-1-48,25 0-64,0 25-16,0-25-32,0 1 48,0-26-48,0 1 0,0 0-176,0-25-512,0 0-369,0 0-143,0 0-337,0 0-224,0-25-224,0 25-496,0-25-608,0 25-3714</inkml:trace>
  <inkml:trace contextRef="#ctx0" brushRef="#br0" timeOffset="10014.5125">1480 2171 3618,'0'0'3265,"0"0"-1632,0 0-48,0 0-97,0 0-623,0 0-337,0 0 640,148-24 97,-50 24-64,50 0 79,-24 0 33,24 0-113,0 24-335,24-24 111,-48 0-320,-1 25-207,-24-25-225,0 25-48,-50-25-96,0 0-64,-24 0-16,0 0-128,-25 0-416,0 0-401,0 0-463,0 0-1570,0 0-2897</inkml:trace>
  <inkml:trace contextRef="#ctx0" brushRef="#br0" timeOffset="19335.1815">654 691 7123,'0'0'3346,"0"0"-1906,0 0 657,0 0-432,0 0-640,0 0-49,0 0-144,-31 0-63,31 0-1,0 0-96,0 0-319,0 0-65,-31-31-48,31 0-64,0 1-144,0 30-32,0-31-112,0 31-881,31 0-847,0 0-1266,-31 0-848,0 0-3985</inkml:trace>
  <inkml:trace contextRef="#ctx0" brushRef="#br0" timeOffset="19490.8853">580 889 6659,'0'30'2641,"0"1"-576,-31 0-80,31-31-400,-31 31-641,31 0-688,0-31-192,0 31-64,0-31-432,0 0-1313,0 0-1136,0 0-3730</inkml:trace>
  <inkml:trace contextRef="#ctx0" brushRef="#br0" timeOffset="19907.4487">838 790 8260,'0'0'3185,"0"0"-1712,0 0 304,0 0-705,0 0-848,0 0-144,25 149-32,-25-125-16,0-24-32,0 0 0,0 0-192,0-24-336,0-1 128,0 0 272,25 0 128,-25 25 16,0-24 32,24 24 144,-24 0 144,0 0-80,0 0 288,25 24-191,-25-24-177,0 25-160,25-25 48,-1 0-32,1 0 112,0 0-96,-25-25 0,24 25 176,-24 0 592,0 0-15,0 0-417,0 0-384,25 0-96,-25 25-224,25-25-1985,-1 0-1361,1 0-2225</inkml:trace>
  <inkml:trace contextRef="#ctx0" brushRef="#br0" timeOffset="20223.6053">1381 691 5619,'0'0'3713,"0"0"-1456,0 0-512,0 0-256,0 0-849,0 0-496,-25 0-96,50 0 112,24 0-48,1-25-80,-26 25-16,1 0 48,0 0 176,-25 0 193,24 0 127,-24 25 160,0 0-160,25 24-223,-25-24-177,0 0-64,0-1-48,0 1-16,0-25 16,-25 25 32,1-25 32,-26 0 0,1 25-80,0-25-32,-1 0-480,26 0-1377,24 0-1697,0 0-3681</inkml:trace>
  <inkml:trace contextRef="#ctx0" brushRef="#br0" timeOffset="24720.9742">3527 1851 3970,'0'0'3041,"0"0"-1472,0 0-80,0 0-497,0 0-384,0 0-239,0 0-177,-25 98-80,25-98 32,0 25-64,0 0 48,0-25 48,0 24 96,0-24 48,0 25 80,25-25 1,-25 25 15,25-1-64,-1-24-80,1 25-16,0 0-48,24-1-16,-24 26-80,24-26-48,-24 26 48,24-26-96,0 26 32,-24-25-16,24 24 0,1-24-15,23-1 15,-23 26 80,24-26 48,-25 1-48,25 0-16,0-1 128,25-24-112,-25 25 16,24 0-80,-24-25-16,25 24-16,0-24-16,-1 25 16,1 0 16,0-1-16,24 1-16,0 0 96,1-25-96,-26 24 64,1-24-48,-1 25 16,1-25-16,-25 0-16,25 0 0,-1 25 0,-24-25-16,0 24 48,0-24-32,-24 25 0,-1-25-112,-24 25-768,-1-25-673,-24 0-720,0 0-256,0 0-3122</inkml:trace>
  <inkml:trace contextRef="#ctx0" brushRef="#br0" timeOffset="25385.4825">3822 1776 4274,'0'0'752,"0"0"353,0 0-33,0 0-127,0 0-145,0 0 0,0 0-175,197 198-113,-147-149-32,-1 0 16,0-24-15,25 24-17,0 1-128,0-26-16,0 1 32,0 24-112,25-24-31,-25 24-33,0 1-16,0-26 16,25 26-64,-25-26 48,0 1-16,25 24 16,-1-24-16,1 0-32,-25-1 32,0-24-16,0 25-16,0-25-112,25 25 32,-25-25-32,0 0 0,0 0-48,-25 0-224,-24 0-336,-1 0-224,1 0-97,-25 0-560,0 0-1744,0 0-4499</inkml:trace>
  <inkml:trace contextRef="#ctx0" brushRef="#br0" timeOffset="25802.0659">5401 2318 5266,'0'0'1249,"0"0"-129,0 0 577,0 0-112,0 0-833,0 0-319,616 173-113,-517-123-32,0-26-64,-50 1 64,1 0 176,-26 24 145,-24-24 191,0 24 160,-24 0 161,-75 1-417,0-1-288,25 25-256,-25-25-128,25 1-32,0-25-144,0 24-928,25-24-929,49-25-1361,0 0-4161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8:25.25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0 6851,'0'0'1729,"0"0"160,0 0-625,0 0 193,0 0 304,0 0-417,0 0-591,0 296-353,0-222-144,25-25-176,-25 25-48,0-24-32,0-26-160,0 1-720,0-25-785,0 0-928,0 0-1713,0-25-1697</inkml:trace>
  <inkml:trace contextRef="#ctx0" brushRef="#br0" timeOffset="1">0 25 4514,'0'0'2721,"0"0"-1280,0 0-128,0 0 175,0 0-351,0 0 223,99 148-159,-99-99-497,24 0-272,1 26-143,25-1-161,-26-25-80,1 25-32,0-25 0,-1-24 0,-24 0-16,25-25 0,-25 0-128,0 0-144,25-25 272,-25 0 48,0-24 16,24 24 16,-24-24-32,0 0 0,0-1-16,25 1 112,-25-1 48,0 1-32,25-25 32,-25 25 96,24 24 160,-24-24-80,25 24-127,-25 25-129,0 0-112,0 0 0,0 0-1169,0 0-1680,0 0-641,0 25-3809</inkml:trace>
  <inkml:trace contextRef="#ctx0" brushRef="#br0" timeOffset="2">616 345 4242,'0'0'1617,"0"0"47,0 0-239,0 0-272,0 0-193,0 0-160,0 0-319,-74 25-113,74 0 64,0-1-96,0 26-176,0-25-16,0-1 16,25-24-112,0 0-48,-1 0 0,26 0 32,-26 0 80,1-24-31,0-1-81,-25-25 48,24 26 16,-24-1-16,0-25 0,0 50 192,0-24 768,0 24 209,0 0 31,0 0-351,0 0-529,0 0-192,25 49 576,-25-24-303,25 0-305,-25-1-48,24-24-80,1 25-16,0-25 0,-1 0-369,-24 0-479,25 0-465,0 0-623,-1 0-514,-24 0-895,0 0-1505</inkml:trace>
  <inkml:trace contextRef="#ctx0" brushRef="#br0" timeOffset="3">962 197 5923,'0'0'2721,"0"0"-832,0 0-144,0 0-641,0 0-15,0 0 79,50 50-223,-50-1-161,0 1-160,0-26-352,0 26-128,0-26-32,0 1-80,0 0-32,0-25 0,0 25 65,0-25-1,0 0-16,0 0 48,0 0-96,0-25-160,0 0-113,0 0-79,0 1 144,0-26 192,24 26 0,1-1 16,-25 25 192,25-25 192,-25 25 17,24 0-97,-24 0-240,0 0 176,0 25-32,25 0-112,-25-1 16,0-24-80,0 25 32,0-25-64,25 0 0,-25 0-128,0 0-176,24 0 304,1-25 128,-1 1-48,-24 24 0,25 0 208,-25-25 160,0 25 81,0 0-337,0 0-192,0 0-128,0 0 128,0 25 0,25-25-192,-25 24-449,24-24-223,-24 0-369,25 0-239,0 0-113,-1 0 0,-24 0 545,25 0 592,0 0 448,-25 0 0,24-24 464,-24 24 512,25-25 241,-25 25-145,25-25-271,-25 0-113,24 1 112,-24-1-47,0 0-177,0 25-288,-24-24-96,-1 24 64,25 0-48,-25 0-16,-24 0-64,24 24 97,25 26-1,0-26 64,0 26-112,0-1-48,0-24-48,25 0-64,24-25 0,-24 0 16,24 0-16,-24 0-16,24 0-304,1 0-352,-1 0-449,0 0-480,1 0-1072,-26-25-1265,-24 25-5458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5:37.02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124 0 3394,'0'0'1312,"0"0"-191,0 0 383,0 0-255,0 0-161,0 0-223,0 0 47,-99 0-143,99 0-273,0 0-128,0 0 208,0 0 161,0 0-17,0 0-48,-24 0-31,24 0-49,0 25-80,0-25-224,0 0-128,0 0-160,0 0 0,0 0-16,0 0-48,0 0 16,0 0 16,0 0 32,0 0 224,0 0 401,24 0-81,1 0-144,0 0-64,-1 0-80,1 0 0,0 0-176,-1 0 0,26 0 0,-1 0 65,25 0 31,-25 25-64,1-25 64,24 0-16,-25 25 32,-24-25-80,24 0-64,0 0 80,1 0-32,-1 24-48,0-24-32,1 0 16,24 0 16,-25 0 16,49 0 32,-24 0 32,0 25 16,0-25 16,0 0-80,0 0-32,-24 25 1,-1-25-33,25 0 16,-25 0-16,1 0-16,-1 0 16,25 0-32,0 0 32,0 0-32,0 0 16,0 0 0,-25 0 16,25 0-16,-24 0 48,-1 0-32,25 0 0,0 0 16,-25 0 0,25 0-16,25 0 0,-25 0-16,0 0 16,0 0 0,0 0-16,0 0 32,-25 0 0,0 0 48,25 0-16,-24 0 16,-1 0-48,0 0 16,1 0-16,-1 0-16,25 0 16,0 0-32,0 0 32,0 0-32,25 0 32,-25 0-32,24 0 32,-24 0 0,0 0-16,-25 0 16,1 0-32,-1 0 0,25 0 0,-25 0 0,1 0 0,24 0-16,0 0 16,0 0-16,0-25 16,0 25 16,0 0-16,0 0 16,0-25-16,-25 25 0,25 0 16,-25 0-16,1 0 16,24 0 0,-25 0-16,25 0 0,-25 0-16,50-24 32,-50 24-16,25 0 16,0 0 0,0-25-16,-25 25 32,1 0-16,24 0 16,-25-25-16,0 25-16,25 0 0,-24 0 0,-1 0 32,0 0-32,1 0 16,24 0 0,-25 0-32,25 0 16,-25 0 0,50 0 0,-50 0 0,25 0-16,0 0-16,0 0 16,0 0 0,-25 0 16,25 0 0,0-25 0,0 25 0,-24 0 0,24 0 0,0 0-16,0 0 16,24 0-16,-24 0 0,25 0 0,-25 0-64,0 0-64,25 0 16,-25 0 96,0 0 16,-25 0 16,25 0 0,-25 0 16,1 0 0,24 0-16,-25 0 0,25 0 32,0 0-32,0 0 16,-25 0-48,25 0 32,0 0 0,0 0 16,0 0-16,0 0-16,0 0-16,0 0 32,0 0-16,0 0-16,0 0-32,0 0 32,0 0 32,-25 0 16,25 0 0,-24 0 80,-1 0-16,0 0 0,25 0-64,-24 0 32,23 0-16,1 0-32,-24 0-32,24 0 32,-25 0 0,25 0 32,-49 0 16,-1 0-48,1 0 80,0 0 16,-25 0-80,24 0-16,26 0 16,-26 0-32,50 0 32,-24 0-48,-1 0 48,0 0-16,1 0 32,-26 0 112,-24 0 48,0 0 240,0 0 33,0 0-97,25 0-96,-25 0-160,25 0-96,-1 0 0,26 0 16,-26 0 16,1 0 32,0 0 64,-1 0-48,-24 0 80,25 0 16,-25 0-32,25 0-112,-25 0-16,0 0-32,24 0-48,1 0 16,24 0 0,-24 0 16,24 0 16,-24 0 16,24 25 0,1-25 16,-26 0 32,1 0-48,0 0 32,-25 0-48,24 0-80,-24 0-512,0 0-656,25 0-753,0 0-769,24 25-783,-49-25-1185,0 0-4515</inkml:trace>
  <inkml:trace contextRef="#ctx0" brushRef="#br0" timeOffset="11739.8805">939 247 5266,'0'0'2305,"0"0"-736,0 0 272,0 0-496,0 0-417,0 0-144,0 0-15,-49 222-129,49-173-128,-25 0-224,0 1-79,1-1-145,-1 1-16,0-1-48,0 0-48,25-24-289,-24 0-479,24-25-449,-25 0-463,25 0-2498</inkml:trace>
  <inkml:trace contextRef="#ctx0" brushRef="#br0" timeOffset="12340.5126">839 419 5234,'0'0'2321,"0"0"-976,0 0-449,0 0 705,0 0-432,0 0-225,49 75 65,-49-26-145,0-24-352,25-1-304,-25 1-48,24 25-80,-24-26-31,25-24 31,0 25-64,-25-25-16,25 0-80,-25 0-129,24 0 145,-24 0 32,0-49-32,25 24-96,-25-25 64,0 26 32,0-26-80,0 26 64,0-1 80,0 25 112,0 0 384,0 0 1,0 0-433,0 25 576,0-1 464,25 26-303,-25-26-289,0 26-144,24-25 16,-24 24-208,0-24-128,0-25-48,0 24-16,0-24-160,0 0-464,0 0-192,0 0-465,25 0-736,-25 0-1825,0 0-1520</inkml:trace>
  <inkml:trace contextRef="#ctx0" brushRef="#br0" timeOffset="12656.6492">1308 396 6755,'0'0'2481,"0"0"-800,0 0-480,0 0 255,0 0-47,0 0-337,98-25-255,-73 25-177,0 0-128,0 0-304,-1 0-48,1 0-80,0 0-80,-25 0-320,0 0-944,0 0-961,0 0-817,0 0-3585</inkml:trace>
  <inkml:trace contextRef="#ctx0" brushRef="#br0" timeOffset="13041.053">1259 395 3874,'0'0'5074,"0"0"-2577,0 0-576,0 0-208,0 0-769,0 0-223,49 247-129,-49-198-112,0-24-256,0-1 192,0-24-63,0 25-129,0-25-48,0 0-64,0 0-64,0 0 16,0 0-16,0 0-48,0 0-160,0 0 80,25 0 80,0 0 112,-1 0-64,1 0-48,0 0 0,-1 0-16,26 0-160,-26-25-192,1 25-289,-25 0-591,25-24-801,-25 24-1073,0 0-2432</inkml:trace>
  <inkml:trace contextRef="#ctx0" brushRef="#br0" timeOffset="13289.193">1259 617 4978,'0'0'4818,"0"0"-2512,0 0-402,0 0-127,0 0-624,0 0-337,173-50-224,-149 50-271,1 0-241,24 0-80,-24 0-321,0 0-911,0 0-577,-1 0-896,-24-24-1633,0 24-4002</inkml:trace>
  <inkml:trace contextRef="#ctx0" brushRef="#br0" timeOffset="13613.4456">1776 346 5106,'0'0'4787,"0"0"-3235,0 0 849,0 0-384,0 0-800,0 0-321,25 198-496,-25-149-240,0 1-127,0-1-33,0-24-545,0-25-559,0 24-1009,0-24-1073,0 0-2768</inkml:trace>
  <inkml:trace contextRef="#ctx0" brushRef="#br0" timeOffset="13941.623">1826 420 8948,'0'0'2705,"0"0"-1168,0 0 80,0 0-673,0 0-512,0 0-127,123 222-97,-98-197-144,24 0-48,-24 0 64,-25-25 80,25 0 96,-25 0 32,0 0-32,25-25-64,-25 0-32,24 0-96,-24-24-16,0 0-32,0-1-16,0 1-48,0-1-32,0 1 0,0 24 48,0 25 32,0 0 0,0 0-64,0 0-112,25 0-960,0 0-1858,-25 0-2336</inkml:trace>
  <inkml:trace contextRef="#ctx0" brushRef="#br0" timeOffset="14441.9475">2294 419 6387,'0'0'2209,"0"0"-416,0 0-16,0 0-433,0 0 33,0 0-209,-24 124-271,24-99-241,0 24-240,0-24-96,24 24-79,1-49-49,-25 25-64,25-1-32,-1-24 0,1 0-96,25 0 0,-26 0 16,1-24 96,0 24-48,24-25-48,-24 0 64,-1 25-32,1-24-16,-25-1 32,0 0-16,0 1-16,0-1 32,0-25-64,0 26 16,0-1-16,0 0 0,0 1-112,0 24-336,0 0-865,0 0-1088,0 0-1409,0 0-4369</inkml:trace>
  <inkml:trace contextRef="#ctx0" brushRef="#br0" timeOffset="16159.7776">4119 346 4050,'0'0'2305,"0"0"-800,0 0 175,0 0-303,0 0-497,0 0-255,0 0 127,-24-25 128,-1 25 81,25 0-129,0 0-159,-25 0-17,0 25 176,1-25-175,-1 25-81,0-1-144,1 1-112,24 0-64,-25-1 0,0 1-128,1 0 49,24-1-49,0 1 80,0 0-16,0 24-64,0-24-16,0-1 16,0 1-16,0 0 16,0 0 16,24-25-80,26 24-64,-26-24 128,26 0-128,-1 0 0,-24 0-528,24-24-529,-24-1-607,0 25-897,-1-25-593,-24 25-704,0 0-3041</inkml:trace>
  <inkml:trace contextRef="#ctx0" brushRef="#br0" timeOffset="16443.6044">4045 617 7427,'0'0'3010,"0"0"-1490,0 0 321,0 0 0,0 0-752,0 0-81,124-25 1,-99 25-321,-1 0-96,1 0-80,-25 0-175,25 0-65,-25 0 48,0 0-80,0 0 64,0 25 208,0 0 17,0 24-129,0-24-320,-25 0-48,0-1-32,25 1-256,0-25-705,0 25-527,0-25-1106,0 0-1231,0 0-1618</inkml:trace>
  <inkml:trace contextRef="#ctx0" brushRef="#br0" timeOffset="17592.6793">4119 371 608,'0'0'2625,"0"0"-2016,0 0 415,0 0-31,0 0-289,0 0-128,0 0 257,-49-25 175,49 25 257,0 0-273,0-25-272,0 25-63,0 0-17,0 0 144,0 0 33,0 0-129,0 0-160,0 0-143,25 0 63,-25 0 32,24 0 16,-24 25 0,25-25-47,0 25-81,-25-1 16,24 1-64,-24 0-48,25 24 32,-25-24-64,0-1 1,0 1-97,0 0-64,0-1-32,-25 1-32,1 24-16,-1-49-48,0 25-304,1-1-385,-1-24-239,25 0-625,-25 0-352,25 0-288,0 0-384,-25 0-2177</inkml:trace>
  <inkml:trace contextRef="#ctx0" brushRef="#br0" timeOffset="18068.8233">4070 543 1361,'0'0'3281,"0"0"-1456,0 0-432,0 0-177,0 0-255,0 0 111,0 0 385,0 0-257,0 24 49,25-24-17,-1 25-399,1 0-97,0 0-48,0-1-207,-1 1-161,1 0-112,0-25-112,0 24-96,-25-24 16,0 0-16,0 0-48,0 0-720,0 0-769,0 0-1809,0 0-3713</inkml:trace>
  <inkml:trace contextRef="#ctx0" brushRef="#br0" timeOffset="18845.6211">4440 469 3970,'0'0'2321,"0"0"-416,0 0 144,0 0-529,0 0-335,0 0-81,-49-25-127,49 25-97,0 0-207,0 25-81,0-1-32,0 1-64,0 24-95,0 1-17,0-1-48,24 0 64,-24-24-176,25 24-64,-25-24-32,25-25-64,-25 25-64,24-25-64,1 0-64,0 0 128,-1 0 80,-24-25 0,25 25-32,0-25-32,0 1-16,-1-1 32,-24 0 16,25 1-16,-25-1 16,25 0-16,-25-24 32,0 24-32,0 1 0,0-26 0,0 26-16,0-1 0,0 0 1,0 25-17,-25 0-33,25 0-143,0 0-1088,0 0-1714,0 0-1023,0 0-4659</inkml:trace>
  <inkml:trace contextRef="#ctx0" brushRef="#br0" timeOffset="19294.0401">4835 396 4018,'0'0'1697,"0"0"-65,0 0 17,0 0-192,0 0-65,0 0-127,0 0-48,0 0-145,0 0-384,0 0-159,0 0 367,0 0 80,24 0-255,1-25-113,-1 25-80,1 0-111,0 0 63,-1 0-32,26 0-64,-50 0-128,24 0-64,1 0-80,-25 0-80,25 0-32,-25 0-96,0 0-592,0 0-449,0 0-367,0 0-577,0 0-1137,0 0-2032</inkml:trace>
  <inkml:trace contextRef="#ctx0" brushRef="#br0" timeOffset="19577.8859">4883 371 7411,'0'0'3042,"0"0"-849,0 0 48,0 0-560,0 0-449,0 0-159,0 148-289,0-99-176,0-24-144,0 0 17,0 24-129,0-24-144,0-25-192,0 25 16,0-1-32,0-24-192,0 0-416,0 0-481,0 0-400,0 0-479,0 0-706,25 0-1231,-25 0-2626</inkml:trace>
  <inkml:trace contextRef="#ctx0" brushRef="#br0" timeOffset="19846.2829">4735 790 7748,'0'0'2769,"0"0"-1168,0 0 303,0 0-63,0 0-592,0 0 159,99 0-287,-50-25-273,-24 25-15,25 0-209,-26 0-224,1 0-288,0-25-32,-25 25-80,24 0-224,-24 0-496,0 0-609,25 0-640,-25 0-832,0 0-753,0 0-2784</inkml:trace>
  <inkml:trace contextRef="#ctx0" brushRef="#br0" timeOffset="20562.9899">5253 395 4578,'0'0'2769,"0"0"-544,0 0-160,0 0-496,0 0 128,0 0-176,-74 0-369,74 0-208,0 0-95,49 0-177,-24 0 16,25 0-271,-1 0-113,0 0-80,-24-24-64,24 24-16,1-25-96,-26 25 32,1-25 16,24 25 32,-49 0 32,0 0 80,0 0-15,0 0-49,0 0 304,0 25 32,0 24-48,-24-24-256,-26 24-128,26 1-64,-26-1 16,26 1-32,-26-1-48,26-24-176,-1 24 144,0-24 64,25-1-16,-24-24 32,24 25 0,0-25-32,0 0 16,0 0-128,0 0 144,24 0 96,1 0 96,0 0-16,-1 0 32,1 0-63,0-25-33,-1 25-112,1 0 32,0-24-32,-1 24 32,1 0-32,0-25 0,-1 25-48,-24 0-193,0-25-207,0 25-496,0 0-353,0 0-432,0 0-864,0 0-1088,-24 0-689,-1 0-3570</inkml:trace>
  <inkml:trace contextRef="#ctx0" brushRef="#br0" timeOffset="20812.0704">5204 642 1153,'0'0'6418,"0"0"-3968,0 0 111,0 0-240,0 0-1153,0 0 545,0 0 48,49 0-432,1-25-161,24 25-143,-25 0-209,1-25-192,-25 25-160,-1 0-287,1 0-97,0 0-64,-25 0-16,24 0-353,-24 0-575,0 0-337,0 0-543,0 0-914,0 0-1680,-24 0-2769</inkml:trace>
  <inkml:trace contextRef="#ctx0" brushRef="#br0" timeOffset="22405.5883">7252 198 3682,'0'0'2449,"0"0"-544,0 0-161,0 0-367,0 0-384,0 0-209,0 0 0,-74-50 49,24 50-161,50 0-112,-25 0-16,1 0 33,-1 25-65,0 0-16,1-1-16,-1-24-47,0 25 15,25 0-32,-24 24-48,24-24 96,0 24-127,0 0-65,0 1 64,0-1-32,0-24-32,0 24-96,24-24-80,1-1 0,0 1-96,-1 0-48,1-25 32,24 0-16,-24 0-448,25 0-769,-26 0-960,26 0-928,-50 0-657,0 0-2625</inkml:trace>
  <inkml:trace contextRef="#ctx0" brushRef="#br0" timeOffset="22759.972">7152 544 5635,'0'0'3521,"0"0"-960,0 0-832,0 0-464,0 0-273,0 0-31,49 0-161,1 0-48,-1 0-191,-24-25-113,24 25-112,-24 0-32,-25-25 32,24 25-32,-24 0-31,0 0-129,0 0-48,0 25 352,0 0 64,0-1-32,0 1-128,0 0-175,0 0-97,0-1-48,-24 1-32,24 0-16,0-25-289,0 24-319,0-24-256,0 0-609,0 0-864,0 0-1329,0 0-1696</inkml:trace>
  <inkml:trace contextRef="#ctx0" brushRef="#br0" timeOffset="23375.1256">7621 692 5058,'0'0'497,"0"0"-289,0 0-48,0 0-16,0 0 752,0 0 289,0 25-305,0-25 273,0 0-161,0 0-111,0 0-81,-25 0 32,25 0 49,0 0 223,0 0-15,0 0-145,0 0-208,0 0-47,0 0-193,25-25 80,-25 0-112,25 1-47,-1-1-97,-24-25-80,0 1-112,25 24-48,-25-24-80,0 0 0,25 24-96,-25 0 0,0 25 96,0 0 0,24 0 0,-24 0 0,0 0-96,0 0 96,0 0 128,25 25 64,-25 0-16,25-25 0,-25 24-80,0 1 32,25 24 32,-25-24-48,0 0 48,24 24 33,-24-24-17,0 0-80,0-1-32,0 1-64,0-25 0,0 25-272,0-25-497,0 0-399,0 0-321,0 0-272,0 0-96,0 0-160,0 0-496,0 0-1184,0 0-3811</inkml:trace>
  <inkml:trace contextRef="#ctx0" brushRef="#br0" timeOffset="23590.9242">7646 592 8660,'0'0'2513,"0"0"-480,0 0-48,0 0-704,0 0-337,0 0-112,98-24-399,-73 24-289,0 0-128,-25 0-16,25 0-433,-1 0-751,-24 0-625,25 0-720,-25 0-881,0-25-2881</inkml:trace>
  <inkml:trace contextRef="#ctx0" brushRef="#br0" timeOffset="24099.6664">8015 346 7075,'0'0'2946,"0"0"-673,0 0-385,0 0-879,0 0-145,0 0 49,0 0 127,0 50 65,0-1-81,0-24-63,0 24-257,0 0-304,0-24-128,0 25-80,0-26-112,-25 1-32,25 0-16,0-1 81,0-24-1,0 0-16,0 0-96,0 0 0,0 0-80,0 0 48,0 0 32,25 0 96,0 0 64,-1 0-80,1 0-32,-25 0 0,25 0-48,0 0 16,-25 0 0,24-24 16,-24 24-32,0 0-64,0 0-144,0 0-209,0 0-303,0 0-416,0 0-577,0 0-976,0 0-1361,0 0-2401</inkml:trace>
  <inkml:trace contextRef="#ctx0" brushRef="#br0" timeOffset="24483.4569">8114 419 1105,'0'0'8067,"0"0"-5794,0 0-464,0 0 96,0 0-881,0 0 17,0 99 95,0-74-335,0 24-209,0-24-128,0 0-112,0-1 33,0 1-17,0 0-32,0-25-128,0 0-112,0 0-96,0 0-80,25 0 80,-25 0 80,25 0-16,0 0 0,-25 0 0,24-25-32,1 25-16,-25 0 0,25 0-16,-25 0 0,24 0-320,-24 0-352,0 0-577,0 0-512,25 0-896,-25 0-736,0 0-1682</inkml:trace>
  <inkml:trace contextRef="#ctx0" brushRef="#br0" timeOffset="25771.3152">8533 419 1777,'0'0'2817,"0"0"-688,0 0 0,0 0-256,0 0-320,0 0-305,0 0-111,-49-24 111,24 24-143,0 0-97,-24 24-143,24 1-113,1 0-176,-1-1-31,25 1-161,0 24-128,0-24-80,0-25-128,0 25-48,0-25-32,25 0-16,24 0 32,-24 0-96,-1 0-304,1 0-81,0-25-15,-1 0 0,-24 25-160,25-24-17,-25-1 193,0 25 256,0 0 240,0-25 48,0 25-16,0 0 16,0 0 0,0 0-16,0-24-32,0 24 0,0 0 0,0 0 0,0 0 0,0 0 16,0 0 16,0 0-32,0 0-112,0 0 0,0 0-16,0 0 128,0 0 112,0 0-64,0 0-48,0 0-32,0 0-96,0 0-32,0 0 48,0 0 64,0 0 48,0-25 80,0 25-48,0 0-16,0 0-16,0-25-80,0 25 32,0 0 48,0 0 192,0 0 96,0 0 16,25 0 128,-1 0 129,-24 25 47,25 0-48,-25-1-16,0-24-47,25 25-129,-25 0 0,25-1-32,-1 1-48,1 0-48,0-1 16,-25 1 17,24 0-81,1-25-80,-25 0-32,0 0-80,0 0 0,0 0-192,0 0-321,0 0-191,0 0-464,0-25-577,0 25-896,0-25-961,0 25-1921</inkml:trace>
  <inkml:trace contextRef="#ctx0" brushRef="#br0" timeOffset="26886.2274">8854 296 2161,'0'0'3666,"0"0"-1665,0 0 400,0 0-608,0 0-833,0 0-208,0 0 945,0 25-400,0 24-81,0-24-95,0 24-369,0-24-128,0 24-384,0-24-111,0 24-129,0-49 96,0 25-48,0-25 32,0 0 0,0 0 48,0 0 48,0 0-176,0-25-64,0 1 0,0-1 64,0 0-48,0 1-16,0-26 64,0 50 16,0-25 16,25 1-32,0-1 0,-25 0-16,24 25-449,1-24-783,-25 24-497,25 0-192,-25-25 64,24 25 1121,-24 0 752,25 0 0,-25 0 656,25 25 1217,-1-1 48,1 1-144,-25 24-384,25-24-513,-1-25-400,-24 25-240,0-25-224,25 0-16,-25 0-624,25 0-769,-1 0-496,1 0-512,-25-25-352,25-24 304,0 24-176,-25-24 672,24 24 1953,1 0 1264,-25 1 1394,0 24 15,0 0 96,0 0-656,0 0-544,0 24 160,-49 26-321,24-26-239,-25 26-305,26-1-432,-26-24-191,26 24-225,-1 1-16,0-26-273,1 26-399,24-26-368,-25 1-385,25 0-496,0-1-864,0-24-1233,0 0-1969</inkml:trace>
  <inkml:trace contextRef="#ctx0" brushRef="#br0" timeOffset="29817.8939">74 1110 5458,'0'0'1681,"0"0"-448,0 0 15,0 0-239,0 0 79,0 0-143,0 0 191,99 0 353,-74 25-224,-1-25-161,1 0-79,24 0-289,-24 0-128,24 0 0,-24 25 1,24-25-145,1 0-64,24 0 0,-25 0-96,25 0-111,0 0 31,0 25-32,0-25 0,0 0-16,0 0-16,0 0-64,0 0 64,-25 0-16,25 0 0,-25 24 32,1-24-48,24 0 0,-25 0-16,25 0 113,-25 0-193,25 0 128,0 0-16,0 0-144,0 0 48,25 0-32,-25 0 16,24 0 0,-24 0-16,-24 0 0,24 0 16,0 0 32,-25 0-16,0 0 32,25 0 32,-24 0-80,24 0 32,-25 0-32,0 0 32,25 0-48,-24 0-16,24 0 16,-25-24 16,25 24 0,-25 0-32,25 0 16,-25 0 0,25 0 0,-24 0 0,24-25-16,-25 25 0,25 0 48,-25 0-32,1 0 0,-1-25 0,0 25 0,1 0-16,-1 0 48,0-25-32,1 25 0,24 0 0,0 0 0,-25 0 0,25-24 16,-25 24-32,1 0 0,24 0-16,-50 0 48,26 0 0,-1 0-32,0 0 16,-24-25-16,24 25 16,0 0-16,25 0 0,-24-25-32,-1 25 32,0 0 48,1-24-48,-1 24-16,0 0 16,1 0 0,-1 0 16,-24 0 0,24 0 0,0 0-16,1 0 16,-1 0 0,0 0 16,1 0-16,-26 0 0,26 0-16,-1 0-32,0 0 32,-24 0 32,24 0-32,-24 0 0,24-25 0,1 25 16,-26 0 0,25 0-16,1 0 0,-26 0 0,26 0 16,-26 0-32,26 0 32,-26 0-32,26 0 16,-26 0 0,1-25 16,24 25 0,1 0-16,-1 0 0,0 0 16,1 0-16,-26 0 0,26 0 0,-1 0 16,-24 0-16,24 0-16,0 0 16,25 0-48,-24 0 32,-1 0 16,25 0-32,0-24 64,-25 24-64,25 0 64,-24 0-48,-1 0 32,25 0-32,-25-25 16,0 25 0,1 0 0,-1 0 16,25 0-16,-25 0 0,25-25 16,0 25-16,0 0 16,-24 0-32,24 0 32,-25 0-48,0 0 32,1 0 0,-1 0 32,0 0-32,1 0 16,-1 0-16,25 0-16,-25 0 16,25 0 0,-25 0 0,25 0-16,-24 0 16,-1 0-16,0-24 16,1 24 0,-26 0 0,26 0 16,-26 0-32,26 0 0,-1 0 16,25 0-16,-25 0-64,1 0-64,-1 0 16,0 0 16,1 0 32,-1 0 80,-24 0-48,24 0 48,0 0 0,-24-25 32,24 25-32,1 0-32,-1 0 32,0 0-16,1 0 0,-1 0-16,25 0 0,-25-25 16,0 25 0,1 0 16,-1 0-32,0 0 16,1 0 0,-1-24 16,0 24-16,1 0 32,24 0-32,-25 0-16,25 0 32,0 0 0,-25-25-32,1 25 0,24 0-32,-25 0 0,0 0 64,-24 0 0,24 0 0,1 0 0,-26 0 0,1 0-48,24 0 48,1 0 0,-26 0 0,26 0 0,-26 0 16,1 0-16,-1 0 0,1 0-144,-25 0-160,25 0-209,-25 0-191,0-25-448,0 25-497,0 0-592,0 0-1393,0 0-1632</inkml:trace>
  <inkml:trace contextRef="#ctx0" brushRef="#br0" timeOffset="30857.5024">3182 148 3169,'0'0'2289,"0"0"-320,0 0-368,0 0-240,0 0-129,0 0-207,0 0 191,25 25 497,0 24-208,-25 1-321,0 24-511,0 25-321,0-25-176,0 49-80,0-24-64,0-1-16,0 1-16,0 0-32,0-50-176,0-24-128,0 0-177,0-25-831,25 0-1425,-25-25-1073</inkml:trace>
  <inkml:trace contextRef="#ctx0" brushRef="#br0" timeOffset="31590.666">5993 272 1729,'0'0'288,"0"0"-288,0 0-384,0 0-209,0 0 161,0 0 432,0 0 176,50-74 721,-50 74 671,0-25-639,0 0-209,0 25 97,0 0 271,0-24 129,0 24-209,0 0 145,24 0-193,-24 0-192,0 0-79,25 0-97,-25 24-64,0-24 337,0 25 255,0 0 65,0-1 31,-25 26-111,25 24-273,0 24-47,0 26-81,0-1-304,0-24 64,0-25-160,0 0-192,0-25-80,25-24-32,-25-1-128,0-24-736,25 0-1777,-25 0-1249,0-24-2833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8:25.254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173 0 6547,'0'0'2529,"0"0"-80,0 0-544,0 0-416,0 0-465,0 0-63,0 0 47,173 0-191,-124 0-113,-24 0-128,24 0-80,1 0-304,-26 0-95,1 0-97,-25 0-225,0 0-1039,0 0-1185,0 0-993,0 0-1504</inkml:trace>
  <inkml:trace contextRef="#ctx0" brushRef="#br0" timeOffset="1">296 25 8020,'0'0'3217,"0"0"-416,0 0-95,0 0-994,0 0-511,0 0-321,-25 222-351,25-173-385,0-24-64,0 0-80,0-25-561,0 0-751,0 0-1185,0 0-1345,0 0-1633</inkml:trace>
  <inkml:trace contextRef="#ctx0" brushRef="#br0" timeOffset="2">0 346 9732,'0'0'2994,"0"0"-817,0 0 80,0 0-816,0 0-465,0 0-96,222 0-207,-172 0-193,-26 0-192,1 0-176,0 0-64,-1-25-48,1 25-32,0 0-800,-1-25-737,-24 25-832,25 0-913,-25 0-1120,0-25-5042</inkml:trace>
  <inkml:trace contextRef="#ctx0" brushRef="#br0" timeOffset="3">543 148 8356,'0'0'3201,"0"0"-511,0 0-289,0 0-1105,0 0-655,0 0-273,0 148-176,0-123-80,0 0-16,-25-25 32,25 0-32,-25 0 0,25 0-96,0 0-80,0-25-160,0-25-96,0 26 0,0-1-97,0 0 369,25 25 64,0-24 0,0 24 256,-1 0 305,1 0 159,-25 0 16,25 0 33,-25 24-209,25 1-192,-25-25-176,0 25-80,0-25-80,0 24-32,0-24-80,0 0-528,24 0-449,-24 25-399,25-25-737,-25 0-721,0 0-783,0 0-3795</inkml:trace>
  <inkml:trace contextRef="#ctx0" brushRef="#br0" timeOffset="4">1110 0 5891,'0'0'2849,"0"0"-656,0 0-640,0 0-337,0 0 1,0 0-177,-173 0-79,173 25-17,-25 24 81,25-24 47,-24 24-143,24 0-225,0-24-304,0 24-208,0 1-112,0-26-48,0 1-32,0 0-96,0-1-480,24-24-673,-24 0-848,25 0-1072,-25 0-593,0 0-1984</inkml:trace>
  <inkml:trace contextRef="#ctx0" brushRef="#br0" timeOffset="5">740 247 5651,'0'0'5650,"0"0"-3313,0 0 128,0 0-832,0 0-672,0 0-273,173-25-288,-149 25-160,1 0-80,0 0-112,-1 0-48,1 0-16,0 0-752,0 0-913,-1 0-704,1 0-688,-25 0-1457</inkml:trace>
  <inkml:trace contextRef="#ctx0" brushRef="#br0" timeOffset="6">1258 148 4130,'0'0'2449,"0"0"-128,0 0-96,0 0-352,0 0-32,0 0-208,-50 75-481,50-75-175,0 24-353,0-24-144,25 25-112,0-25-192,-25 0-144,24 0 0,1 0 32,0 0-16,0 0-48,-25-25 0,24 1-192,-24-1 0,0 0 160,0 0 32,0 1 32,0 24 128,-49-25 401,-1 0 351,26 25-96,-26-24 17,25 24-225,1 0-480,24 0-128,0 0-112,0 24-1137,0-24-1440,0 25-3186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9:16.80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1 223 3282,'0'0'1904,"0"0"-319,0 0 128,0 0-417,0 0 529,0 0-16,0 0-32,25 345-801,-25-222-527,0 1-289,0-1-112,0 0-32,0-24 16,-25 24-32,25-49 0,0 25-16,0-50 16,0 1-128,0-1-192,0 0-449,25-24-672,-25 0-351,0-25-1522,0 0-3153</inkml:trace>
  <inkml:trace contextRef="#ctx0" brushRef="#br0" timeOffset="616.5655">1 346 5314,'0'0'1265,"0"0"128,0 0 95,0 0-415,0 0-177,0 0 1,394-74-305,-295 49-16,24 0 0,1 1-271,-1-1-145,0 25-96,1-25-48,-26 1 0,-48-1-16,24 0 32,-50 25-16,26-24 144,-1 24 176,0-25-96,1 25 16,-1-25-112,25 25 0,-25 0 0,1 0 16,-26 0-64,1 0 161,-25 0 47,0 25 64,0 0 80,0 24-224,0 0-32,0 1-144,-25 24 48,25-25 16,-24 50 32,24-1 1,0-24 111,0 25 96,24 0 32,1 0-144,-25-1-128,25-24-16,-25 0-64,0 0 16,0-24-48,0-26 0,0 26-80,0-26-240,0 1-400,0-25-337,0 25-191,0-25-657,0 0-832,0 0-1489,0 0-2994</inkml:trace>
  <inkml:trace contextRef="#ctx0" brushRef="#br0" timeOffset="1068.5001">74 1604 5683,'0'0'2273,"0"0"-801,0 0-47,0 0-112,0 0-417,0 0 160,247 0 129,-124-25-48,25 1-209,25-1-48,0 0-191,49 25-81,-25-25-320,0 1-112,1-1-112,-50 0 0,-25 25 0,-24-24 96,-50 24-48,0 0 16,-24 0-64,0 0 16,-25 0-80,0 0 0,0 0-464,0 0-832,0 0-753,0 0-1073,0 0-1360</inkml:trace>
  <inkml:trace contextRef="#ctx0" brushRef="#br0" timeOffset="1550.165">2294 519 6275,'0'0'2097,"0"0"176,0 0-448,0 0-609,0 0 257,0 0-48,0 74-433,25-25-384,-25-24-416,25 24-128,-25 0-64,25-24-672,-25-25-688,25 0-978,-25 0-607,0 0-3538</inkml:trace>
  <inkml:trace contextRef="#ctx0" brushRef="#br0" timeOffset="1969.7044">2294 445 7379,'0'0'1409,"0"0"192,0 0-513,0 0-447,0 0-161,0 0-240,395-99-96,-321 99 160,0-25 144,25 1 81,-50 24-65,25-25 0,0 25-96,25-25-160,-25 25 16,24-24-144,-24 24-16,-24 0 160,-26 0 81,1 0 47,-25 0 96,0 0-16,0 0 16,25 0-111,-25 24-113,0 26-16,0-26 64,0 26-48,0-1-64,0-24-16,0 24-16,0 0 16,0 1-144,0-26 0,24 26 0,-24-50-144,0 0-432,25 0-561,-25 0-1024,0 0-768,0 0-1025</inkml:trace>
  <inkml:trace contextRef="#ctx0" brushRef="#br0" timeOffset="2286.3343">2270 765 5955,'0'0'1825,"0"0"79,0 0 97,0 0-400,0 0-272,0 0-289,0 0-15,838-74-257,-714 49-208,-1 25-176,-24-24-175,-25 24-145,-25-25-32,0 25-32,-24 0-80,-25 0-609,0 0-543,0 0-737,0 0-2001,-25 0-2673</inkml:trace>
  <inkml:trace contextRef="#ctx0" brushRef="#br0" timeOffset="2570.1054">2418 1042 8228,'0'0'2993,"0"0"-832,0 0 32,0 0-1184,0 0-689,0 0-272,0-31-48,31 62-929,-31-31-992,0 31-1216,0-31-2530</inkml:trace>
  <inkml:trace contextRef="#ctx0" brushRef="#br0" timeOffset="2702.335">2393 1282 6147,'0'31'2033,"0"-31"-641,0 0-223,0 31-1137,0-31-32,0 0-1505,0 0-2144</inkml:trace>
  <inkml:trace contextRef="#ctx0" brushRef="#br0" timeOffset="3071.0303">2689 1086 8260,'0'0'1889,"0"0"-433,0 0 49,0 0-433,0 0-607,0 0-337,24 99-80,1-99-48,-25 0-48,0 0-32,0 0-304,0 0 111,0-25 209,0 0-96,25 1 160,0 24 32,-1-25 160,1 25 209,-25 0 191,25 0 96,-25 0-15,0 0-161,25 25-208,-25-25-128,0 24-128,0-24-48,24 25-432,-24-25-721,0 0-608,25 0-432,-25 0-1696</inkml:trace>
  <inkml:trace contextRef="#ctx0" brushRef="#br0" timeOffset="3271.3649">3158 963 2129,'0'0'7796,"0"0"-5427,0 0-224,0 0-721,0 0-527,0 0-289,-25 74-224,25-25-144,0-24-128,0 0-96,25-25-16,-25 24-240,0-24-656,0 0-977,0 0-960,0 0-2418</inkml:trace>
  <inkml:trace contextRef="#ctx0" brushRef="#br0" timeOffset="3451.4394">2985 1160 8820,'0'0'3266,"0"0"-1458,0 0-63,0 0-848,0 0-465,0 0-320,123-74-112,-74 74-368,-24 0-801,24 0-816,-24-25-592,0 25-881,-25 0-1648</inkml:trace>
  <inkml:trace contextRef="#ctx0" brushRef="#br0" timeOffset="3703.8163">3428 987 2673,'0'0'4450,"0"0"-1985,0 0-208,0 0-752,0 0-336,0 0-385,-74 99-384,74-74-112,50-25-192,-1 0 128,0 0-143,-24 0 47,0 0-112,0-25 0,-1 0 48,-24 1 48,0-1-16,0 25 32,0-25 96,-49 1 80,24 24 16,-24 0-16,24 0-304,0 0-64,1 0-736,24 0-1233,0 24-1873,0-24-7395</inkml:trace>
  <inkml:trace contextRef="#ctx0" brushRef="#br0" timeOffset="4188.2208">2368 1407 576,'0'0'5571,"0"0"-3522,0 0 336,0 0-1025,0 0-447,0 0 31,913-74 1,-716 49-65,-24 25-31,-25-25 63,-49 25-208,-25 0-223,-25-25-273,-24 25-128,-1 0-80,-24 0-465,0 0-1087,-24 0-449,-26 0-1985,1 0-2977</inkml:trace>
  <inkml:trace contextRef="#ctx0" brushRef="#br0" timeOffset="4422.1452">2566 1578 8836,'0'0'2865,"0"0"65,0 0-545,0 0-496,0 0-593,0 0-63,1109-123-433,-961 123-400,-49-25-352,-25 25-48,-25 0-256,-49 0-704,25 0-1041,-25 0-1313,0 0-431,-25 0-5299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8:25.220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124 0 3394,'0'0'1312,"0"0"-191,0 0 383,0 0-255,0 0-161,0 0-223,0 0 47,-99 0-143,99 0-273,0 0-128,0 0 208,0 0 161,0 0-17,0 0-48,-24 0-31,24 0-49,0 25-80,0-25-224,0 0-128,0 0-160,0 0 0,0 0-16,0 0-48,0 0 16,0 0 16,0 0 32,0 0 224,0 0 401,24 0-81,1 0-144,0 0-64,-1 0-80,1 0 0,0 0-176,-1 0 0,26 0 0,-1 0 65,25 0 31,-25 25-64,1-25 64,24 0-16,-25 25 32,-24-25-80,24 0-64,0 0 80,1 0-32,-1 24-48,0-24-32,1 0 16,24 0 16,-25 0 16,49 0 32,-24 0 32,0 25 16,0-25 16,0 0-80,0 0-32,-24 25 1,-1-25-33,25 0 16,-25 0-16,1 0-16,-1 0 16,25 0-32,0 0 32,0 0-32,0 0 16,0 0 0,-25 0 16,25 0-16,-24 0 48,-1 0-32,25 0 0,0 0 16,-25 0 0,25 0-16,25 0 0,-25 0-16,0 0 16,0 0 0,0 0-16,0 0 32,-25 0 0,0 0 48,25 0-16,-24 0 16,-1 0-48,0 0 16,1 0-16,-1 0-16,25 0 16,0 0-32,0 0 32,0 0-32,25 0 32,-25 0-32,24 0 32,-24 0 0,0 0-16,-25 0 16,1 0-32,-1 0 0,25 0 0,-25 0 0,1 0 0,24 0-16,0 0 16,0 0-16,0-25 16,0 25 16,0 0-16,0 0 16,0-25-16,-25 25 0,25 0 16,-25 0-16,1 0 16,24 0 0,-25 0-16,25 0 0,-25 0-16,50-24 32,-50 24-16,25 0 16,0 0 0,0-25-16,-25 25 32,1 0-16,24 0 16,-25-25-16,0 25-16,25 0 0,-24 0 0,-1 0 32,0 0-32,1 0 16,24 0 0,-25 0-32,25 0 16,-25 0 0,50 0 0,-50 0 0,25 0-16,0 0-16,0 0 16,0 0 0,-25 0 16,25 0 0,0-25 0,0 25 0,-24 0 0,24 0 0,0 0-16,0 0 16,24 0-16,-24 0 0,25 0 0,-25 0-64,0 0-64,25 0 16,-25 0 96,0 0 16,-25 0 16,25 0 0,-25 0 16,1 0 0,24 0-16,-25 0 0,25 0 32,0 0-32,0 0 16,-25 0-48,25 0 32,0 0 0,0 0 16,0 0-16,0 0-16,0 0-16,0 0 32,0 0-16,0 0-16,0 0-32,0 0 32,0 0 32,-25 0 16,25 0 0,-24 0 80,-1 0-16,0 0 0,25 0-64,-24 0 32,23 0-16,1 0-32,-24 0-32,24 0 32,-25 0 0,25 0 32,-49 0 16,-1 0-48,1 0 80,0 0 16,-25 0-80,24 0-16,26 0 16,-26 0-32,50 0 32,-24 0-48,-1 0 48,0 0-16,1 0 32,-26 0 112,-24 0 48,0 0 240,0 0 33,0 0-97,25 0-96,-25 0-160,25 0-96,-1 0 0,26 0 16,-26 0 16,1 0 32,0 0 64,-1 0-48,-24 0 80,25 0 16,-25 0-32,25 0-112,-25 0-16,0 0-32,24 0-48,1 0 16,24 0 0,-24 0 16,24 0 16,-24 0 16,24 25 0,1-25 16,-26 0 32,1 0-48,0 0 32,-25 0-48,24 0-80,-24 0-512,0 0-656,25 0-753,0 0-769,24 25-783,-49-25-1185,0 0-4515</inkml:trace>
  <inkml:trace contextRef="#ctx0" brushRef="#br0" timeOffset="1">939 247 5266,'0'0'2305,"0"0"-736,0 0 272,0 0-496,0 0-417,0 0-144,0 0-15,-49 222-129,49-173-128,-25 0-224,0 1-79,1-1-145,-1 1-16,0-1-48,0 0-48,25-24-289,-24 0-479,24-25-449,-25 0-463,25 0-2498</inkml:trace>
  <inkml:trace contextRef="#ctx0" brushRef="#br0" timeOffset="2">839 419 5234,'0'0'2321,"0"0"-976,0 0-449,0 0 705,0 0-432,0 0-225,49 75 65,-49-26-145,0-24-352,25-1-304,-25 1-48,24 25-80,-24-26-31,25-24 31,0 25-64,-25-25-16,25 0-80,-25 0-129,24 0 145,-24 0 32,0-49-32,25 24-96,-25-25 64,0 26 32,0-26-80,0 26 64,0-1 80,0 25 112,0 0 384,0 0 1,0 0-433,0 25 576,0-1 464,25 26-303,-25-26-289,0 26-144,24-25 16,-24 24-208,0-24-128,0-25-48,0 24-16,0-24-160,0 0-464,0 0-192,0 0-465,25 0-736,-25 0-1825,0 0-1520</inkml:trace>
  <inkml:trace contextRef="#ctx0" brushRef="#br0" timeOffset="3">1308 396 6755,'0'0'2481,"0"0"-800,0 0-480,0 0 255,0 0-47,0 0-337,98-25-255,-73 25-177,0 0-128,0 0-304,-1 0-48,1 0-80,0 0-80,-25 0-320,0 0-944,0 0-961,0 0-817,0 0-3585</inkml:trace>
  <inkml:trace contextRef="#ctx0" brushRef="#br0" timeOffset="4">1259 395 3874,'0'0'5074,"0"0"-2577,0 0-576,0 0-208,0 0-769,0 0-223,49 247-129,-49-198-112,0-24-256,0-1 192,0-24-63,0 25-129,0-25-48,0 0-64,0 0-64,0 0 16,0 0-16,0 0-48,0 0-160,0 0 80,25 0 80,0 0 112,-1 0-64,1 0-48,0 0 0,-1 0-16,26 0-160,-26-25-192,1 25-289,-25 0-591,25-24-801,-25 24-1073,0 0-2432</inkml:trace>
  <inkml:trace contextRef="#ctx0" brushRef="#br0" timeOffset="5">1259 617 4978,'0'0'4818,"0"0"-2512,0 0-402,0 0-127,0 0-624,0 0-337,173-50-224,-149 50-271,1 0-241,24 0-80,-24 0-321,0 0-911,0 0-577,-1 0-896,-24-24-1633,0 24-4002</inkml:trace>
  <inkml:trace contextRef="#ctx0" brushRef="#br0" timeOffset="6">1776 346 5106,'0'0'4787,"0"0"-3235,0 0 849,0 0-384,0 0-800,0 0-321,25 198-496,-25-149-240,0 1-127,0-1-33,0-24-545,0-25-559,0 24-1009,0-24-1073,0 0-2768</inkml:trace>
  <inkml:trace contextRef="#ctx0" brushRef="#br0" timeOffset="7">1826 420 8948,'0'0'2705,"0"0"-1168,0 0 80,0 0-673,0 0-512,0 0-127,123 222-97,-98-197-144,24 0-48,-24 0 64,-25-25 80,25 0 96,-25 0 32,0 0-32,25-25-64,-25 0-32,24 0-96,-24-24-16,0 0-32,0-1-16,0 1-48,0-1-32,0 1 0,0 24 48,0 25 32,0 0 0,0 0-64,0 0-112,25 0-960,0 0-1858,-25 0-2336</inkml:trace>
  <inkml:trace contextRef="#ctx0" brushRef="#br0" timeOffset="8">2294 419 6387,'0'0'2209,"0"0"-416,0 0-16,0 0-433,0 0 33,0 0-209,-24 124-271,24-99-241,0 24-240,0-24-96,24 24-79,1-49-49,-25 25-64,25-1-32,-1-24 0,1 0-96,25 0 0,-26 0 16,1-24 96,0 24-48,24-25-48,-24 0 64,-1 25-32,1-24-16,-25-1 32,0 0-16,0 1-16,0-1 32,0-25-64,0 26 16,0-1-16,0 0 0,0 1-112,0 24-336,0 0-865,0 0-1088,0 0-1409,0 0-4369</inkml:trace>
  <inkml:trace contextRef="#ctx0" brushRef="#br0" timeOffset="9">4119 346 4050,'0'0'2305,"0"0"-800,0 0 175,0 0-303,0 0-497,0 0-255,0 0 127,-24-25 128,-1 25 81,25 0-129,0 0-159,-25 0-17,0 25 176,1-25-175,-1 25-81,0-1-144,1 1-112,24 0-64,-25-1 0,0 1-128,1 0 49,24-1-49,0 1 80,0 0-16,0 24-64,0-24-16,0-1 16,0 1-16,0 0 16,0 0 16,24-25-80,26 24-64,-26-24 128,26 0-128,-1 0 0,-24 0-528,24-24-529,-24-1-607,0 25-897,-1-25-593,-24 25-704,0 0-3041</inkml:trace>
  <inkml:trace contextRef="#ctx0" brushRef="#br0" timeOffset="10">4045 617 7427,'0'0'3010,"0"0"-1490,0 0 321,0 0 0,0 0-752,0 0-81,124-25 1,-99 25-321,-1 0-96,1 0-80,-25 0-175,25 0-65,-25 0 48,0 0-80,0 0 64,0 25 208,0 0 17,0 24-129,0-24-320,-25 0-48,0-1-32,25 1-256,0-25-705,0 25-527,0-25-1106,0 0-1231,0 0-1618</inkml:trace>
  <inkml:trace contextRef="#ctx0" brushRef="#br0" timeOffset="11">4119 371 608,'0'0'2625,"0"0"-2016,0 0 415,0 0-31,0 0-289,0 0-128,0 0 257,-49-25 175,49 25 257,0 0-273,0-25-272,0 25-63,0 0-17,0 0 144,0 0 33,0 0-129,0 0-160,0 0-143,25 0 63,-25 0 32,24 0 16,-24 25 0,25-25-47,0 25-81,-25-1 16,24 1-64,-24 0-48,25 24 32,-25-24-64,0-1 1,0 1-97,0 0-64,0-1-32,-25 1-32,1 24-16,-1-49-48,0 25-304,1-1-385,-1-24-239,25 0-625,-25 0-352,25 0-288,0 0-384,-25 0-2177</inkml:trace>
  <inkml:trace contextRef="#ctx0" brushRef="#br0" timeOffset="12">4070 543 1361,'0'0'3281,"0"0"-1456,0 0-432,0 0-177,0 0-255,0 0 111,0 0 385,0 0-257,0 24 49,25-24-17,-1 25-399,1 0-97,0 0-48,0-1-207,-1 1-161,1 0-112,0-25-112,0 24-96,-25-24 16,0 0-16,0 0-48,0 0-720,0 0-769,0 0-1809,0 0-3713</inkml:trace>
  <inkml:trace contextRef="#ctx0" brushRef="#br0" timeOffset="13">4440 469 3970,'0'0'2321,"0"0"-416,0 0 144,0 0-529,0 0-335,0 0-81,-49-25-127,49 25-97,0 0-207,0 25-81,0-1-32,0 1-64,0 24-95,0 1-17,0-1-48,24 0 64,-24-24-176,25 24-64,-25-24-32,25-25-64,-25 25-64,24-25-64,1 0-64,0 0 128,-1 0 80,-24-25 0,25 25-32,0-25-32,0 1-16,-1-1 32,-24 0 16,25 1-16,-25-1 16,25 0-16,-25-24 32,0 24-32,0 1 0,0-26 0,0 26-16,0-1 0,0 0 1,0 25-17,-25 0-33,25 0-143,0 0-1088,0 0-1714,0 0-1023,0 0-4659</inkml:trace>
  <inkml:trace contextRef="#ctx0" brushRef="#br0" timeOffset="14">4835 396 4018,'0'0'1697,"0"0"-65,0 0 17,0 0-192,0 0-65,0 0-127,0 0-48,0 0-145,0 0-384,0 0-159,0 0 367,0 0 80,24 0-255,1-25-113,-1 25-80,1 0-111,0 0 63,-1 0-32,26 0-64,-50 0-128,24 0-64,1 0-80,-25 0-80,25 0-32,-25 0-96,0 0-592,0 0-449,0 0-367,0 0-577,0 0-1137,0 0-2032</inkml:trace>
  <inkml:trace contextRef="#ctx0" brushRef="#br0" timeOffset="15">4883 371 7411,'0'0'3042,"0"0"-849,0 0 48,0 0-560,0 0-449,0 0-159,0 148-289,0-99-176,0-24-144,0 0 17,0 24-129,0-24-144,0-25-192,0 25 16,0-1-32,0-24-192,0 0-416,0 0-481,0 0-400,0 0-479,0 0-706,25 0-1231,-25 0-2626</inkml:trace>
  <inkml:trace contextRef="#ctx0" brushRef="#br0" timeOffset="16">4735 790 7748,'0'0'2769,"0"0"-1168,0 0 303,0 0-63,0 0-592,0 0 159,99 0-287,-50-25-273,-24 25-15,25 0-209,-26 0-224,1 0-288,0-25-32,-25 25-80,24 0-224,-24 0-496,0 0-609,25 0-640,-25 0-832,0 0-753,0 0-2784</inkml:trace>
  <inkml:trace contextRef="#ctx0" brushRef="#br0" timeOffset="17">5253 395 4578,'0'0'2769,"0"0"-544,0 0-160,0 0-496,0 0 128,0 0-176,-74 0-369,74 0-208,0 0-95,49 0-177,-24 0 16,25 0-271,-1 0-113,0 0-80,-24-24-64,24 24-16,1-25-96,-26 25 32,1-25 16,24 25 32,-49 0 32,0 0 80,0 0-15,0 0-49,0 0 304,0 25 32,0 24-48,-24-24-256,-26 24-128,26 1-64,-26-1 16,26 1-32,-26-1-48,26-24-176,-1 24 144,0-24 64,25-1-16,-24-24 32,24 25 0,0-25-32,0 0 16,0 0-128,0 0 144,24 0 96,1 0 96,0 0-16,-1 0 32,1 0-63,0-25-33,-1 25-112,1 0 32,0-24-32,-1 24 32,1 0-32,0-25 0,-1 25-48,-24 0-193,0-25-207,0 25-496,0 0-353,0 0-432,0 0-864,0 0-1088,-24 0-689,-1 0-3570</inkml:trace>
  <inkml:trace contextRef="#ctx0" brushRef="#br0" timeOffset="18">5204 642 1153,'0'0'6418,"0"0"-3968,0 0 111,0 0-240,0 0-1153,0 0 545,0 0 48,49 0-432,1-25-161,24 25-143,-25 0-209,1-25-192,-25 25-160,-1 0-287,1 0-97,0 0-64,-25 0-16,24 0-353,-24 0-575,0 0-337,0 0-543,0 0-914,0 0-1680,-24 0-2769</inkml:trace>
  <inkml:trace contextRef="#ctx0" brushRef="#br0" timeOffset="19">7252 198 3682,'0'0'2449,"0"0"-544,0 0-161,0 0-367,0 0-384,0 0-209,0 0 0,-74-50 49,24 50-161,50 0-112,-25 0-16,1 0 33,-1 25-65,0 0-16,1-1-16,-1-24-47,0 25 15,25 0-32,-24 24-48,24-24 96,0 24-127,0 0-65,0 1 64,0-1-32,0-24-32,0 24-96,24-24-80,1-1 0,0 1-96,-1 0-48,1-25 32,24 0-16,-24 0-448,25 0-769,-26 0-960,26 0-928,-50 0-657,0 0-2625</inkml:trace>
  <inkml:trace contextRef="#ctx0" brushRef="#br0" timeOffset="20">7152 544 5635,'0'0'3521,"0"0"-960,0 0-832,0 0-464,0 0-273,0 0-31,49 0-161,1 0-48,-1 0-191,-24-25-113,24 25-112,-24 0-32,-25-25 32,24 25-32,-24 0-31,0 0-129,0 0-48,0 25 352,0 0 64,0-1-32,0 1-128,0 0-175,0 0-97,0-1-48,-24 1-32,24 0-16,0-25-289,0 24-319,0-24-256,0 0-609,0 0-864,0 0-1329,0 0-1696</inkml:trace>
  <inkml:trace contextRef="#ctx0" brushRef="#br0" timeOffset="21">7621 692 5058,'0'0'497,"0"0"-289,0 0-48,0 0-16,0 0 752,0 0 289,0 25-305,0-25 273,0 0-161,0 0-111,0 0-81,-25 0 32,25 0 49,0 0 223,0 0-15,0 0-145,0 0-208,0 0-47,0 0-193,25-25 80,-25 0-112,25 1-47,-1-1-97,-24-25-80,0 1-112,25 24-48,-25-24-80,0 0 0,25 24-96,-25 0 0,0 25 96,0 0 0,24 0 0,-24 0 0,0 0-96,0 0 96,0 0 128,25 25 64,-25 0-16,25-25 0,-25 24-80,0 1 32,25 24 32,-25-24-48,0 0 48,24 24 33,-24-24-17,0 0-80,0-1-32,0 1-64,0-25 0,0 25-272,0-25-497,0 0-399,0 0-321,0 0-272,0 0-96,0 0-160,0 0-496,0 0-1184,0 0-3811</inkml:trace>
  <inkml:trace contextRef="#ctx0" brushRef="#br0" timeOffset="22">7646 592 8660,'0'0'2513,"0"0"-480,0 0-48,0 0-704,0 0-337,0 0-112,98-24-399,-73 24-289,0 0-128,-25 0-16,25 0-433,-1 0-751,-24 0-625,25 0-720,-25 0-881,0-25-2881</inkml:trace>
  <inkml:trace contextRef="#ctx0" brushRef="#br0" timeOffset="23">8015 346 7075,'0'0'2946,"0"0"-673,0 0-385,0 0-879,0 0-145,0 0 49,0 0 127,0 50 65,0-1-81,0-24-63,0 24-257,0 0-304,0-24-128,0 25-80,0-26-112,-25 1-32,25 0-16,0-1 81,0-24-1,0 0-16,0 0-96,0 0 0,0 0-80,0 0 48,0 0 32,25 0 96,0 0 64,-1 0-80,1 0-32,-25 0 0,25 0-48,0 0 16,-25 0 0,24-24 16,-24 24-32,0 0-64,0 0-144,0 0-209,0 0-303,0 0-416,0 0-577,0 0-976,0 0-1361,0 0-2401</inkml:trace>
  <inkml:trace contextRef="#ctx0" brushRef="#br0" timeOffset="24">8114 419 1105,'0'0'8067,"0"0"-5794,0 0-464,0 0 96,0 0-881,0 0 17,0 99 95,0-74-335,0 24-209,0-24-128,0 0-112,0-1 33,0 1-17,0 0-32,0-25-128,0 0-112,0 0-96,0 0-80,25 0 80,-25 0 80,25 0-16,0 0 0,-25 0 0,24-25-32,1 25-16,-25 0 0,25 0-16,-25 0 0,24 0-320,-24 0-352,0 0-577,0 0-512,25 0-896,-25 0-736,0 0-1682</inkml:trace>
  <inkml:trace contextRef="#ctx0" brushRef="#br0" timeOffset="25">8533 419 1777,'0'0'2817,"0"0"-688,0 0 0,0 0-256,0 0-320,0 0-305,0 0-111,-49-24 111,24 24-143,0 0-97,-24 24-143,24 1-113,1 0-176,-1-1-31,25 1-161,0 24-128,0-24-80,0-25-128,0 25-48,0-25-32,25 0-16,24 0 32,-24 0-96,-1 0-304,1 0-81,0-25-15,-1 0 0,-24 25-160,25-24-17,-25-1 193,0 25 256,0 0 240,0-25 48,0 25-16,0 0 16,0 0 0,0 0-16,0-24-32,0 24 0,0 0 0,0 0 0,0 0 0,0 0 16,0 0 16,0 0-32,0 0-112,0 0 0,0 0-16,0 0 128,0 0 112,0 0-64,0 0-48,0 0-32,0 0-96,0 0-32,0 0 48,0 0 64,0 0 48,0-25 80,0 25-48,0 0-16,0 0-16,0-25-80,0 25 32,0 0 48,0 0 192,0 0 96,0 0 16,25 0 128,-1 0 129,-24 25 47,25 0-48,-25-1-16,0-24-47,25 25-129,-25 0 0,25-1-32,-1 1-48,1 0-48,0-1 16,-25 1 17,24 0-81,1-25-80,-25 0-32,0 0-80,0 0 0,0 0-192,0 0-321,0 0-191,0 0-464,0-25-577,0 25-896,0-25-961,0 25-1921</inkml:trace>
  <inkml:trace contextRef="#ctx0" brushRef="#br0" timeOffset="26">8854 296 2161,'0'0'3666,"0"0"-1665,0 0 400,0 0-608,0 0-833,0 0-208,0 0 945,0 25-400,0 24-81,0-24-95,0 24-369,0-24-128,0 24-384,0-24-111,0 24-129,0-49 96,0 25-48,0-25 32,0 0 0,0 0 48,0 0 48,0 0-176,0-25-64,0 1 0,0-1 64,0 0-48,0 1-16,0-26 64,0 50 16,0-25 16,25 1-32,0-1 0,-25 0-16,24 25-449,1-24-783,-25 24-497,25 0-192,-25-25 64,24 25 1121,-24 0 752,25 0 0,-25 0 656,25 25 1217,-1-1 48,1 1-144,-25 24-384,25-24-513,-1-25-400,-24 25-240,0-25-224,25 0-16,-25 0-624,25 0-769,-1 0-496,1 0-512,-25-25-352,25-24 304,0 24-176,-25-24 672,24 24 1953,1 0 1264,-25 1 1394,0 24 15,0 0 96,0 0-656,0 0-544,0 24 160,-49 26-321,24-26-239,-25 26-305,26-1-432,-26-24-191,26 24-225,-1 1-16,0-26-273,1 26-399,24-26-368,-25 1-385,25 0-496,0-1-864,0-24-1233,0 0-1969</inkml:trace>
  <inkml:trace contextRef="#ctx0" brushRef="#br0" timeOffset="27">74 1110 5458,'0'0'1681,"0"0"-448,0 0 15,0 0-239,0 0 79,0 0-143,0 0 191,99 0 353,-74 25-224,-1-25-161,1 0-79,24 0-289,-24 0-128,24 0 0,-24 25 1,24-25-145,1 0-64,24 0 0,-25 0-96,25 0-111,0 0 31,0 25-32,0-25 0,0 0-16,0 0-16,0 0-64,0 0 64,-25 0-16,25 0 0,-25 24 32,1-24-48,24 0 0,-25 0-16,25 0 113,-25 0-193,25 0 128,0 0-16,0 0-144,0 0 48,25 0-32,-25 0 16,24 0 0,-24 0-16,-24 0 0,24 0 16,0 0 32,-25 0-16,0 0 32,25 0 32,-24 0-80,24 0 32,-25 0-32,0 0 32,25 0-48,-24 0-16,24 0 16,-25-24 16,25 24 0,-25 0-32,25 0 16,-25 0 0,25 0 0,-24 0 0,24-25-16,-25 25 0,25 0 48,-25 0-32,1 0 0,-1-25 0,0 25 0,1 0-16,-1 0 48,0-25-32,1 25 0,24 0 0,0 0 0,-25 0 0,25-24 16,-25 24-32,1 0 0,24 0-16,-50 0 48,26 0 0,-1 0-32,0 0 16,-24-25-16,24 25 16,0 0-16,25 0 0,-24-25-32,-1 25 32,0 0 48,1-24-48,-1 24-16,0 0 16,1 0 0,-1 0 16,-24 0 0,24 0 0,0 0-16,1 0 16,-1 0 0,0 0 16,1 0-16,-26 0 0,26 0-16,-1 0-32,0 0 32,-24 0 32,24 0-32,-24 0 0,24-25 0,1 25 16,-26 0 0,25 0-16,1 0 0,-26 0 0,26 0 16,-26 0-32,26 0 32,-26 0-32,26 0 16,-26 0 0,1-25 16,24 25 0,1 0-16,-1 0 0,0 0 16,1 0-16,-26 0 0,26 0 0,-1 0 16,-24 0-16,24 0-16,0 0 16,25 0-48,-24 0 32,-1 0 16,25 0-32,0-24 64,-25 24-64,25 0 64,-24 0-48,-1 0 32,25 0-32,-25-25 16,0 25 0,1 0 0,-1 0 16,25 0-16,-25 0 0,25-25 16,0 25-16,0 0 16,-24 0-32,24 0 32,-25 0-48,0 0 32,1 0 0,-1 0 32,0 0-32,1 0 16,-1 0-16,25 0-16,-25 0 16,25 0 0,-25 0 0,25 0-16,-24 0 16,-1 0-16,0-24 16,1 24 0,-26 0 0,26 0 16,-26 0-32,26 0 0,-1 0 16,25 0-16,-25 0-64,1 0-64,-1 0 16,0 0 16,1 0 32,-1 0 80,-24 0-48,24 0 48,0 0 0,-24-25 32,24 25-32,1 0-32,-1 0 32,0 0-16,1 0 0,-1 0-16,25 0 0,-25-25 16,0 25 0,1 0 16,-1 0-32,0 0 16,1 0 0,-1-24 16,0 24-16,1 0 32,24 0-32,-25 0-16,25 0 32,0 0 0,-25-25-32,1 25 0,24 0-32,-25 0 0,0 0 64,-24 0 0,24 0 0,1 0 0,-26 0 0,1 0-48,24 0 48,1 0 0,-26 0 0,26 0 0,-26 0 16,1 0-16,-1 0 0,1 0-144,-25 0-160,25 0-209,-25 0-191,0-25-448,0 25-497,0 0-592,0 0-1393,0 0-1632</inkml:trace>
  <inkml:trace contextRef="#ctx0" brushRef="#br0" timeOffset="28">3182 148 3169,'0'0'2289,"0"0"-320,0 0-368,0 0-240,0 0-129,0 0-207,0 0 191,25 25 497,0 24-208,-25 1-321,0 24-511,0 25-321,0-25-176,0 49-80,0-24-64,0-1-16,0 1-16,0 0-32,0-50-176,0-24-128,0 0-177,0-25-831,25 0-1425,-25-25-1073</inkml:trace>
  <inkml:trace contextRef="#ctx0" brushRef="#br0" timeOffset="29">5993 272 1729,'0'0'288,"0"0"-288,0 0-384,0 0-209,0 0 161,0 0 432,0 0 176,50-74 721,-50 74 671,0-25-639,0 0-209,0 25 97,0 0 271,0-24 129,0 24-209,0 0 145,24 0-193,-24 0-192,0 0-79,25 0-97,-25 24-64,0-24 337,0 25 255,0 0 65,0-1 31,-25 26-111,25 24-273,0 24-47,0 26-81,0-1-304,0-24 64,0-25-160,0 0-192,0-25-80,25-24-32,-25-1-128,0-24-736,25 0-1777,-25 0-1249,0-24-2833</inkml:trace>
  <inkml:trace contextRef="#ctx0" brushRef="#br0" timeOffset="34786.5974">667 1505 4978,'0'0'4322,"0"0"-2097,0 0-768,0 0-257,0 0-335,0 0-609,0 0 32,-74 838-256,74-690 320,0-24-80,0-1 1,24 0 111,-24 0 400,25-24 16,-25-25-287,25 25-65,-25-25-240,0-25-128,0 0-80,0-24-272,24-25-945,-24 0-1296,0 0-736,25 0-113,-25-25-3169</inkml:trace>
  <inkml:trace contextRef="#ctx0" brushRef="#br0" timeOffset="35602.2771">568 1430 6771,'0'0'2241,"0"0"-144,0 0-640,0 0-625,0 0 81,0 0-225,98-24 160,-24 24-79,0 0-145,50 0 96,-26 0-95,26-25-161,-1 25-208,0 0 16,25-25-112,0 25-48,-24-24-96,-1 24 0,-25 0 16,-24-25-32,-24 25 32,-1 0 64,-24 0 48,-1-25 16,26 25 0,-50 0 32,24 0-31,-24 0 15,0 0-96,25 0 32,-25 25 48,0 0 48,0-1 48,0 1 0,0 24-16,0 25-96,0-24 176,-25 48-63,25 1-17,-24 25 64,24-1 0,0 25-32,0 0-48,-25-25-112,25 1-80,0-26 16,0 1-32,-25-25 0,25 0-16,0-25 32,0-24-32,0 0-48,0-1-288,0-24-480,0 0-401,0 0-239,0 0-369,0 0-672,0 0-1025,0 0-1921</inkml:trace>
  <inkml:trace contextRef="#ctx0" brushRef="#br0" timeOffset="36147.6638">494 3305 5923,'0'0'2689,"0"0"-768,0 0-192,0 0-593,0 0 65,0 0-49,296 0 257,-98 0-161,-1-25 33,25 25-337,0 0-319,-25-25-145,-48 25 16,-26-24-48,-24 24-224,-1 0-63,-48 0-81,24 0-64,-25 0 16,-24 0-32,-1 0-32,-24 0-48,0 0-257,0 24-255,0-24-224,-24 0-641,-1 25-1232,0-25-1345,1 0-1953</inkml:trace>
  <inkml:trace contextRef="#ctx0" brushRef="#br0" timeOffset="36487.8942">2072 2861 560,'0'0'6451,"0"0"-4002,0 0 129,0 0-434,0 0-207,0 0-544,25 222-417,-25-148-639,0-25-337,0 1-112,0-26-769,0-24-912,25 0-1536,-25 0-2050</inkml:trace>
  <inkml:trace contextRef="#ctx0" brushRef="#br0" timeOffset="37164.2194">691 1659 7059,'0'0'2834,"0"0"-433,0 0-689,0 0-511,0 0-481,0 0-79,62 62 31,-62-62 96,0 0 129,0 0 95,0 0-448,0 0-127,0-31-17,0 0-128,-31 0-80,31 31-144,0 0-48,0 0-144,0 0-1025,0 0-1408,0 0-1088,0 0-2834</inkml:trace>
  <inkml:trace contextRef="#ctx0" brushRef="#br0" timeOffset="37364.6024">666 1973 8340,'0'0'2753,"0"0"-224,0 0 128,0 0-784,0 0-640,0 0-321,50 149-367,-50-124-305,0-1-144,25 1-96,-25-25-384,0 25-993,0-25-1681,25 0-1504,-25 0-3233</inkml:trace>
  <inkml:trace contextRef="#ctx0" brushRef="#br0" timeOffset="37696.4701">839 2023 8564,'0'0'2897,"0"0"-784,0 0-416,0 0-897,0 0-463,0 0-49,24 99-176,-24-99-80,0-25 0,0 0-32,0 1 112,25-1 176,-25 0 400,25 25 113,-25 0-33,24 0-160,-24 0-192,25 0-79,-25 25-145,0-25-80,0 25-96,25-25-16,-25 0-577,24 0-431,-24 0-465,50 0-752,-1 0-848,-49-25-1041,0 25-4386</inkml:trace>
  <inkml:trace contextRef="#ctx0" brushRef="#br0" timeOffset="38041.2725">1135 1875 7619,'0'0'2850,"0"0"-833,0 0-385,0 0-399,0 0-465,0 0-576,-99 25-111,124-25-81,0 0 112,24-25 0,-24 0-64,0 25 0,-1-24 32,-24 24 128,25 0 192,-25 0 64,25 24 144,-1 1 81,1 24-193,0-24-224,-25 24-112,0-24-16,24 25 0,-24-26 32,0 1-16,0 0 81,0-1 111,0-24 48,-24 0-160,-1 0-112,-24 0-128,24 0-144,-24-24-400,-1-1-609,26-24-832,-1 49-1840,25-25-2130</inkml:trace>
  <inkml:trace contextRef="#ctx0" brushRef="#br0" timeOffset="40124.1096">3034 1653 2033,'0'0'3986,"0"0"-1537,0 0-384,0 0-384,0 0-481,0 0-63,0 0-161,-99 0-63,99 0-33,-25 0 112,25 0-47,0 0-129,0 0-127,0 0-129,0 0-112,0 0-144,0 0-96,0 0-80,0 0-48,0 0-64,0 0 0,0 0 48,0 0 64,25 0-16,0 0 49,-1 0 15,1 0-80,0 0-16,-1 0-16,26 0-32,-26 0-16,1 0-16,0 0 0,-25 0 0,25 0 0,-25 0 16,0 0 0,24 0-16,-24 0 64,0 0 16,0 0 16,0 0 176,-24 24 64,-1 1-80,0 0-80,0 24-64,1 0-80,-26-24 0,26 24-32,-1-24-80,0 0-352,25-25-368,0 0-337,0 0-543,0 0-529,0 0-1633,0 0-1649</inkml:trace>
  <inkml:trace contextRef="#ctx0" brushRef="#br0" timeOffset="40283.6885">3083 1826 6067,'0'0'3505,"0"0"-495,0 0-289,0 0-864,0 0-753,0 0-591,123 30-337,-123 1-176,0-31-705,0 31-1376,0-31-1632,0 0-1842</inkml:trace>
  <inkml:trace contextRef="#ctx0" brushRef="#br0" timeOffset="40444.4101">3083 1826 7844,'74'0'2961,"-74"0"-752,0 0-304,0 0-833,0 0-543,0 0-401,173-25-128,-173 25-401,24 0-1231,-24 0-961,0 0-2146</inkml:trace>
  <inkml:trace contextRef="#ctx0" brushRef="#br0" timeOffset="40634.5491">3379 1603 6755,'0'0'4818,"0"0"-2241,0 0-175,0 0-402,0 0-751,0 0-593,92 62-496,-92-31-160,0 0-512,0-1-1393,0 1-1824,0-31-2930</inkml:trace>
  <inkml:trace contextRef="#ctx0" brushRef="#br0" timeOffset="40784.6303">3256 2072 7908,'0'0'2849,"0"0"-608,0 0 160,0 0-960,0 0-817,0 0-416,49 222-208,-24-222-704,0 25-1585,-25-25-2129,0 0-5843</inkml:trace>
  <inkml:trace contextRef="#ctx0" brushRef="#br0" timeOffset="41200.6857">3231 2097 5875,'0'0'2705,"0"0"-480,0 0-384,0 0-785,0 0-335,0 0 63,247-99-112,-222 99-208,0 0 145,-25 0 63,24 0-32,-24 0-15,25 0-49,0 0 32,-25 25 64,0 24-143,0-24-193,0 24-160,0-24 32,0 0-96,24 24 64,-24-24-16,0 0-16,0-25 48,0 24-31,0-24 79,0 0 48,0 0 32,0 0 80,0 0-288,-24 0-48,-26-24-48,26 24-16,-26 0-16,25-25-176,-24 25-224,24 0-208,1 0-113,-1 0-223,25 0-577,0 0-832,0 0-784,0 0-2594</inkml:trace>
  <inkml:trace contextRef="#ctx0" brushRef="#br0" timeOffset="41432.503">3971 1578 8884,'0'0'3970,"0"0"-945,0 0-688,0 0-1248,0 0-529,0 0-480,-25 99-80,-24-49-576,-1-1-849,26 1-1136,24-50-913,0 0-2944</inkml:trace>
  <inkml:trace contextRef="#ctx0" brushRef="#br0" timeOffset="41560.9966">3897 1801 4818,'0'0'4738,"0"0"-1632,0 0-689,0 0-976,0 0-801,0 0-512,223-25-128,-223 25-208,0 0-1521,0 0-1649,0 0-1856</inkml:trace>
  <inkml:trace contextRef="#ctx0" brushRef="#br0" timeOffset="41809.4366">3897 1801 7427,'-197'123'2818,"197"-123"-481,0 0-32,0 0-640,0 0-449,0 0-319,222 0-385,-148 0-160,-25-25-32,-24 25 176,-25 0-31,0 0 15,0 0-48,0 25 176,0 0 49,0 0-305,0 24-160,0-24-192,0-1-32,0 1-945,0 0-351,0-1-673,0-24-1233,0 0-1456</inkml:trace>
  <inkml:trace contextRef="#ctx0" brushRef="#br0" timeOffset="42594.4806">3009 2442 1745,'0'0'2593,"0"0"-560,0 0-96,0 0-208,0 0-321,0 0-415,0 0-49,25 0 113,0 0 47,-1 0-127,26 0-161,-1 0 48,25 0-239,0 0-305,25-25-112,-25 25-96,24 0-48,1-24-48,-25 24 32,25 0-48,-25 0 16,0 0-16,-25 0 16,25 0 16,0 0-16,-25 0-16,0 0 0,25 0 80,-24 0 80,-1-25 0,0 25 144,-24 0 0,0 0 17,-1 0 63,-24 0-80,0 0 0,0 0 160,0 0-144,0 0-208,0 0-112,-24 0-256,-1 0-720,0 0-1377,1 0-2513,-1 0-6179</inkml:trace>
  <inkml:trace contextRef="#ctx0" brushRef="#br0" timeOffset="44134.7576">2984 2344 3986,'0'0'2593,"0"0"-560,0 0 0,0 0-336,0 0-321,0 0 145,0 0-240,0 0-497,0 0-512,-24-25-32,24 0-32,0-24 16,0 0-32,0-1-15,0 1-33,0-25-64,0 0-48,0 0-32,0 0-16,0 24-289,0-24-351,0 25 96,0 0 240,24 24 288,-24 0 32,0 1 0,0 24 224,25-25-16,-25 25-48,0 0-32,25 0 144,-1 0 0,1 0 16,-25 25-15,49-25-49,-24 0 128,24 0 48,-24 0-96,24 0 96,1 0 1,-1 0-33,25 0-96,-25 0-80,1 24-32,24-24-80,0 0 16,0 0-64,0 0-16,-25 0-16,25 0 16,-25 0 16,1 0-16,-1 0 0,0 0-16,25 0 0,-24 0 16,-1 0 0,0 0-32,25 0 16,-24 0-16,-1 0 16,0 0-16,-24 0-16,-1 0-16,-24 0 48,0 0-32,0 0 0,0 0-16,0 0 16,0 0 32,0 0 64,0 0 16,0 25 0,25 0 0,-25-1 32,0 1 48,0 0 48,25 24 33,-25 0-1,0 25-32,0-24-80,0 24 32,0-25-48,0 25 48,0-24-64,0 24-16,0-25 64,24 0-80,-24-24-16,25 0 0,-25-1-48,0 1 96,0-25 0,0 0 32,0 0-48,0 0 16,0 0 16,0 0 81,0 0-145,-25 0-32,1 0 16,-1 0-16,-24 0-16,-1 0 16,-23-25 0,23 25-16,-24 0-16,25-24-305,0 24-367,-1 0-400,26 0-785,-1 0-1041,25 0-1536,-25 0-3665</inkml:trace>
  <inkml:trace contextRef="#ctx0" brushRef="#br0" timeOffset="47138.6549">3361 2719 3922,'0'-30'2705,"0"30"-688,0 0 32,0 0-640,0 0-641,0 0 32,0 0 97,0 30-145,0 1-16,0-31-127,0 31-161,0-31 80,0 0-80,0 31-80,0-31-63,0 0-81,0 0-48,0 0-48,0 0 96,0 0-32,0 0-16,0 0-64,0 0 64,-31 0-32,31 0-80,0-31 64,0 31 16,0 0-48,0-31-63,0 31-33,0 0-49,0 0-383,0 0-848,0 0-1025,0 0-481,0 0-1808</inkml:trace>
  <inkml:trace contextRef="#ctx0" brushRef="#br0" timeOffset="47323.2317">3305 2984 4082,'0'0'4194,"0"0"-2177,0 0-128,0 0-417,0 0-575,0 0-497,0 93-240,0-93-128,0 0-32,0 0-576,0 31-753,0-31-992,0 0-2369</inkml:trace>
  <inkml:trace contextRef="#ctx0" brushRef="#br0" timeOffset="47684.3075">3305 2985 7427,'99'0'1393,"-99"0"-288,0 0-113,0 0-752,0 0-192,0 0 16,0 0-64,0 0 16,25-25 208,-1 0 192,-24 1 81,25-1 175,0 0 240,-1 25 257,-24 0-225,25 0-111,-25 0-369,0 0-128,0 0 0,0 25-128,0-25-80,0 25-64,0-1-64,0-24-32,0 0-480,0 25-224,0-25-241,0 0-607,0 0-337,0 0-1585,25 0-4257</inkml:trace>
  <inkml:trace contextRef="#ctx0" brushRef="#br0" timeOffset="47932.0581">3922 2639 5442,'0'0'2962,"0"0"-689,0 0-544,0 0-497,0 0-303,0 0-49,-99 123-128,75-74-191,24 1-145,0-26 48,0 26-240,0-1-208,0-24-16,24-1-832,-24 1-673,25-25-1184,-25 0-1745,0 0-3426</inkml:trace>
  <inkml:trace contextRef="#ctx0" brushRef="#br0" timeOffset="48152.4847">3724 2911 8244,'0'0'3617,"0"0"-1808,0 0-320,0 0-417,0 0-399,0 0-273,74 0-128,-24 0-192,-26-25-80,26 25-496,-26 0-657,1 0-623,0-25-482,-25 25-1007,25 0-2674</inkml:trace>
  <inkml:trace contextRef="#ctx0" brushRef="#br0" timeOffset="48424.8345">4095 2811 6531,'0'0'2785,"0"0"-528,0 0-608,0 0-560,0 0-465,0 0-32,-50 99-224,75-74-272,0-25-96,24 0 0,-24 0 0,0 0 0,24 0-128,-49-25 80,25 1 48,-25-1 128,0 0 64,0 0 209,0 25 15,-25-24 16,0 24-144,1-25-240,-1 25-48,25 0-272,0 0-736,-25 0-497,25 0-1072,0 25-2162</inkml:trace>
  <inkml:trace contextRef="#ctx0" brushRef="#br0" timeOffset="48869.47">3231 3157 4658,'0'0'2033,"0"0"-128,0 0-304,0 0-401,0 0-175,0 0-161,567-49 48,-468 49 49,-1-25-305,1 25-288,-25 0-272,25 0 0,-25-24-79,0 24-34,-25 0 17,0-25-112,-49 25-368,25 0-112,-25 0 80,0 0-545,-25 0-752,1 0-784,-1 0-1489</inkml:trace>
  <inkml:trace contextRef="#ctx0" brushRef="#br0" timeOffset="49209.7804">3305 3232 4626,'0'0'1889,"0"0"192,0 0-544,0 0-337,0 0-175,0 0-193,469-50 225,-345 50 31,-1 0-352,0-25-223,1 25-161,-26 0-144,1 0-128,-50 0-64,-24 0-16,0 0 0,0 0-128,-25 0-641,0 0-591,0 0-497,0 0-928,0 0-2081</inkml:trace>
  <inkml:trace contextRef="#ctx0" brushRef="#br0" timeOffset="67186.991">5894 1733 352,'0'0'1089,"0"0"-33,0 0 65,0 0-209,0 0-368,0 0-127,0-30 63,0 30-96,0 0 272,0 0-32,0 0-111,0 0-209,0 0 32,0 0-176,0 0-112,0 0-16,0 0-64,0 0-16,0 0-192,0 0-192,0 0-48,0 0-1,0 0-319,0 0-801,31 0-1696</inkml:trace>
  <inkml:trace contextRef="#ctx0" brushRef="#br0" timeOffset="68312.2277">5919 1629 1249,'0'0'2913,"0"0"-1552,0 0-129,0 0-47,0 0-417,0 0-432,-25 0 144,50 0-95,-1 0 575,26 0-208,24 0 65,24 0-177,1-25-144,24 25-32,1-24-127,48 24 15,-24-25-240,25 25-96,-1-25 0,1 25 0,24-25-16,-24 1-32,24 24 0,1 0-80,-26 0-16,26-25 16,-26 25 48,1 0 0,-1 0 16,26 0-16,-1-25-65,0 25 65,1 0-64,-1-25 32,-25 25 16,-24 0 64,0 0 16,-49 0 0,-25 0 64,0 0 112,-25 0-32,-24 0-96,0 0-16,-25 0-32,24 0-32,-24 0-464,0 0-560,0 0-689,0 0-1088,0 0-2402</inkml:trace>
  <inkml:trace contextRef="#ctx0" brushRef="#br0" timeOffset="69682.4083">6166 1752 2577,'0'0'737,"0"0"255,0 0-256,0 0-239,0 0-49,0 0-64,-50 24 336,50 1 177,0 0 63,0 24-128,0 25-111,25-25-177,-25 25-208,25 25-160,-25-25-128,0 25-16,24-25-16,-24 24 16,0-24-32,0 0 16,0-24 64,0-1-64,0 0 0,0 1 64,0-1 113,0 0-113,0 1 32,-24-1 32,24 0-96,0 1-32,0-26-16,0-24-16,0 25-112,0-25-385,0 0-111,24 0 624,1-25 32,24 25 16,-24-24 32,24 24 0,1-25-48,24 25 0,0 0-16,24-25-16,1 25 64,24 0-64,25-24-32,-24 24 16,48-25 16,-24 25-112,0 0 112,0-25 16,-25 25-16,1 0-16,24 0-80,-25 0-32,0 0 16,1 0-160,-1 0-80,0 0-176,-24 0-209,24 0 273,0 0 416,1 0-16,-26 0 32,26 0 32,-26 0 0,1 0 0,0 0 0,-1 0-128,1 0-288,0 0-1,-25 25 289,0-25 128,0 0 241,-50 0 271,26 0 48,-26 0-240,1 0-96,-25 25 16,25-25-128,-1 0-80,1 0 0,-1 0-32,26 0 0,-26 0 0,26 0 0,-1 0-48,-24 0 32,-1 0 16,1 0 64,-25 0 145,25-25 95,-25 25 32,0-25 32,0 1-64,0-26 64,0 1-112,0-25 193,0 0-161,0 0-48,0-25-144,0-24-80,0 24 32,0-24-32,0 0 16,0 24 96,0 0 80,0 1 208,0 48 33,0-24 175,-25 25 80,25 24-288,-25 1-224,25-1-80,0 0-79,0 25-17,0 0-16,-24 0-529,24 0-1055,0 0-641,0 0 304,-25 0-1889</inkml:trace>
  <inkml:trace contextRef="#ctx0" brushRef="#br0" timeOffset="73144.3625">6536 1850 2417,'0'0'1649,"0"0"-289,-25 0 97,25 0-416,0 0-113,-25 0-96,25 0-79,-24 0 31,24 0-112,-25 0 33,25 0-177,0 0 0,0 0-48,-25 0 113,25 0 95,0 0-160,0 0-31,0 0-129,0 0-208,0 0 0,0 0-64,0 0 336,50 0 0,-26 0-48,1 0-223,25 0-33,-1-25-32,-24 25-48,24 0 0,-24-24 0,-1 24 16,-24 0 16,0 0 48,0 0 128,0 0 192,0 24 112,0 1-159,0 0-129,0 0-176,0-25-32,0 24-64,0 1-400,0-25-929,0 0-896,0 25-1137,0-25-1136,0 0-3889</inkml:trace>
  <inkml:trace contextRef="#ctx0" brushRef="#br0" timeOffset="73263.5254">6536 1850 6851</inkml:trace>
  <inkml:trace contextRef="#ctx0" brushRef="#br0" timeOffset="73397.1994">6535 1850 6851,'26'148'2145,"-26"-148"-832,0 0-81,0 0-719,0 0-497,0 0-16,-26 99-1313,26-74-1472,0-25-2114</inkml:trace>
  <inkml:trace contextRef="#ctx0" brushRef="#br0" timeOffset="73520.8738">6412 2171 4898,'0'0'2802,"0"0"-449,0 0-801,0 0-767,0 0-49,0 0-176,25 0-224,24 0-272,-24 0-64,49 0 0,-25 0-912,1-25-1025,-50 25-1232,0 0-2866</inkml:trace>
  <inkml:trace contextRef="#ctx0" brushRef="#br0" timeOffset="73661.1696">6856 1924 7876,'0'0'2753,"0"0"-1473,0 0-15,0 0-449,0 0-608,0 0-208,31 123-336,-31-123-1168,0 31-1714,0-31-3665</inkml:trace>
  <inkml:trace contextRef="#ctx0" brushRef="#br0" timeOffset="73797.3352">6856 1924 5458,'50'123'2754,"-50"-123"-1073,0 0-401,0 0-335,0 0-673,0 0-256,173-74-16,-173 74-1217,0 0-1760,0 0-3058</inkml:trace>
  <inkml:trace contextRef="#ctx0" brushRef="#br0" timeOffset="73969.4355">6683 2220 8180,'0'0'2033,"0"0"-273,0 0-255,0 0 48,0 0-385,0 0-495,124 99-417,-74-99-256,-26 0-32,26 0-769,-50-25-1776,0 25-2257</inkml:trace>
  <inkml:trace contextRef="#ctx0" brushRef="#br0" timeOffset="74197.5964">7152 1899 8628,'0'0'1745,"0"0"-513,0 0-271,0 0-625,0 0-336,0 0-320,123 0 256,-123 25-288,0 0 336,-24-1 32,-1 26 48,25-50 32,-25 24 208,25-24 176,0 25-160,0-25 48,0 0-256,25 0-112,-25 0 0,25 0-672,-25 0-1185,0 0-1536,0 0-3250</inkml:trace>
  <inkml:trace contextRef="#ctx0" brushRef="#br0" timeOffset="74329.6877">7375 1930 2481,'30'-31'560,"-30"31"-560,0 0-1872</inkml:trace>
  <inkml:trace contextRef="#ctx0" brushRef="#br0" timeOffset="74637.6283">7398 1950 5154,'0'0'2481,"0"0"-1504,0 0 576,0 0-609,0 0-704,0 0-176,25 0-64,0 0-96,0-25-608,-25 25-449,24-25-287,1 1 591,-25-1 129,25 0-321,-1-24 209,-24 24 832,25 0 624,0 25 1297,-25-25 32,0 25 96,0 0-704,0 0-577,0 25 273,0 0-257,0 0-512,0-1-224,0 1-48,0 0-944,0 24-1201,0-49-1441,-25 25-3073</inkml:trace>
  <inkml:trace contextRef="#ctx0" brushRef="#br0" timeOffset="74829.5144">7398 1949 6355,'50'197'2561,"-50"-197"-528,0 0-288,0 0-577,0 0-463,0 0-369,49 99-192,-24-99-128,0 0-16,24 0-512,-24 0-897,-25-25-608,0 25-2129</inkml:trace>
  <inkml:trace contextRef="#ctx0" brushRef="#br0" timeOffset="75037.5894">7769 1875 8196,'0'0'2497,"0"0"-1457,0 0 193,0 0-465,0 0-464,0 0-95,173-74-65,-148 74 0,-25 0 64,0 0 96,0 0 176,0 0-32,0 24 289,-25 1-305,0 0-240,0 24-96,1-24-80,-1 0-16,0-1-272,0-24-577,1 25-1039,24-25-610,0 0-1711</inkml:trace>
  <inkml:trace contextRef="#ctx0" brushRef="#br0" timeOffset="75231.444">7769 1874 352,'74'99'8852,"-74"-99"-7907,0 0-17,0 0-384,0 0-400,0 0-144,74 50-640,-74-26-833,0-24-1168,0 0-1008</inkml:trace>
  <inkml:trace contextRef="#ctx0" brushRef="#br0" timeOffset="75621.7118">7942 2047 2177,'0'0'1425,"0"0"-577,0 0-288,0 0-336,0 0-176,0 0-16,173-222 1137,-173 197 96,24 25 127,-24-24 161,0 24-192,0 0-497,0 0-512,0 0-144,0 24-16,0 1-144,-24 25-48,24-26-64,0 1-208,0 24 48,0-24 48,0 0 32,0-1 96,0 1 48,0-25 0,24 25 32,-24-25-32,0 0 0,25 0-160,-25 0-32,0 0 32,25 0-32,-25-25 112,0 25 80,0-25 32,0 25 176,0-24 400,0 24 32,0 0-160,0 0-223,-25 0-257,25 0-32,0 0-49,0 0-383,0 0-80,0 0-192,0-25-689,0 25-1120,0 0-2850</inkml:trace>
  <inkml:trace contextRef="#ctx0" brushRef="#br0" timeOffset="76386.99">8435 1776 5715,'0'0'2065,"0"0"-225,0 0-255,0 0-592,0 0-625,0 0 48,25 49 144,-25-24-48,24-1 97,-24 1-177,25-25-160,0 25-208,-1-25 128,26 0 48,-50 0-16,49 0-144,-49-25 0,25 25-48,-25-25 16,0 1-48,0-1-32,0 0-64,0 1-32,0 24-352,0-25-368,0 0 31,0 25-271,0 0 111,-25 0-687,25 25 335,-25 0-384,1-1 897,24 1 816,-25 0 864,25-1 273,-25 1 31,25 0-143,0-25-145,0 0-239,0 24-433,0-24-64,0 0 0,0 0-144,0 25-32,0 0-48,0-1-32,-24 1 16,-1 24 80,0-24 16,25 0 48,0 0 16,0-25 128,0 24-192,0-24-32,0 0-16,0 0-96,0 0-273,0 0 385,0 0-96,-24 0 64,-1 0 64,25 0 32,-25 0-16,25 0 48,0 0 16,0 0 80,25 0 17,24 0-33,-24 0-112,24-24-32,-24 24-64,0 0-96,-1 0 96,1 0-65,-25 0-383,0 0-816,0 0-2290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53:12.79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839 1 5603,'-74'0'688,"25"0"256,-25 0 209,25 0 15,-1 0-319,1 0-17,24 0-272,-24 0-79,24 24 47,1-24-96,-1 0 0,25 25-144,0-25-176,25 0-64,49 0 177,24 0 255,50 0 96,50 0-16,-1 0-144,25 0-31,25 0 15,-1 0-48,1 0-144,-1 25 0,-24-25 0,50 0-48,-50 25-32,0-25-32,-25 0-47,-74 0-17,0 0 0,-49 0-32,-49 0-32,-25 0-289,0 0-559,0 0-817,-25 0-1248,-24 0-1265,0 0-4338</inkml:trace>
  <inkml:trace contextRef="#ctx0" brushRef="#br0" timeOffset="2117.2278">247 75 4050,'0'0'1232,"0"0"145,0 0-16,0 0-289,0 0-159,0 0 111,0 0-96,-49 98-207,24-24-113,25 0-32,-25 25 1,-24 24-113,24 1 48,1-26-160,-1 50-48,0-25 49,25 1-33,0 24-112,0-25-32,0-24-16,0-1-64,0-24 144,25 0-48,-25 0-32,0-24-32,0-1-112,0 0 64,0-24-32,0 24 16,0-24-32,0 0-32,0-1 0,0 1 32,0-25-32,0 0-48,0 0-160,25 0 16,-25 0 192,24 0 16,1 0 0,0 0 0,24 0 96,0 25 0,1-25-80,24 0-16,0 0-32,0 0 0,24 0-16,26 0 64,-26 0 32,26 0-48,-26 0 16,1 0-16,0 0-16,-25 0 0,0 0 16,0 24-16,0 1 0,24 0 32,1-25-32,24 24 0,0-24-16,1 0-80,-1 25 48,0-25 0,1 0-32,-1 0 80,-24 24 16,24-24 16,-24 0-32,24 0 0,-24 0-16,-1 0 16,26 0 0,-1 0 0,0 0-16,-24 0 16,0 0-32,-50 0 32,0 25 0,-24-25 0,-25 0 0,24 0-80,-24 0-16,0 0 32,0 0 64,0 0 48,0 0 0,0 0-48,25 25 16,-25-25 0,0 0-16,0 0-48,0 0 32,0 0-80,0 0 96,0 0 112,0-25-64,0 0-16,25-24-32,-25 0 16,0 0 0,0-25 0,0-25-16,0 0 0,0-24 32,0 0-32,0-1 0,0-24-80,0 0-368,0 0-592,0 50 992,24 24 16,-24 0 32,0 0 0,0 25 16,0-1 0,0 26-16,0-26 48,0 50 48,0-24 64,0 24 16,0 0 16,0 0-48,0 0-112,0 0-32,0 0 208,0 0-96,0 0-32,0 0-32,0 0 16,0 0-48,0 0 80,0 0 80,0 0 80,0 0-15,0 0 95,0 0-96,0 0-48,0 0 16,0 0-48,0 0-32,0 0-64,0 0-64,0 0 48,0 0-48,0 0 0,0 0 64,0 0 16,0 0 16,0 0-16,0 0-48,0 0-16,0 0 0,0 0 0,0 0-16,0 0 0,0 0-128,0 0 48,0-25-64,0 25 48,0-25 96,0 1 48,25-1-48,-25 25 0,25-25 0,-25 1 0,0-1 16,0 25-16,0-25 0,0 1 0,0 24 0,0-25 16,0 0 0,0 25 16,0-24-32,0 24 0,0 0-16,0 0 32,0-25-16,0 25 0,0-25 32,0 25-32,0 0 0,0-24 16,0 24 32,0 0-48,0-25 32,0 25 0,0 0-32,0-25 0,0 25-48,0-24-48,0 24 64,0 0 32,0 0 32,0 0-16,0-25 16,0 25 0,0 0-16,0 0-16,0-25 0,0 25 16,0 0-16,0-24 16,0 24-16,0 0 0,0 0-16,0 0-16,0 0-96,0 0 112,0 0 16,0 0 16,-25 0 16,25 0 16,0 0 0,-25 0-32,25 0-16,-24 0 0,24 0 16,-25 0-16,0 0 0,1 0 16,-1-25-16,0 25 16,-24 0 0,25 0 32,-26 0-16,26 0-32,-1 0 32,0 0-32,1 0 0,-1-25-432,25 25-512,-25 0-753,1 0-928,-1 0-753,25 0-3745</inkml:trace>
  <inkml:trace contextRef="#ctx0" brushRef="#br0" timeOffset="2831.4824">494 222 3089,'0'0'1889,"0"0"-80,0 0 0,0 0-144,0 0-145,0 0-511,0 0 15,0 31-31,31-31-593,-31 31-288,31 0-112,0-1-32,-31-30-912,30 0-881,-30 0-1553,0 0-4706</inkml:trace>
  <inkml:trace contextRef="#ctx0" brushRef="#br0" timeOffset="3160.1443">494 222 5779,'-148'198'1536,"148"-198"209,0 0-400,0 0-593,0 0-304,0 0-48,247-25-143,-222 25 15,-1-25 96,1 25 0,-25 0 112,0 0 353,0 0-81,0 25-128,-49 0-224,24-1-207,-24 1-97,24 0-80,0-1-16,1-24-80,24 25-449,0-25-287,0 0-529,0 0-319,0 0-1474,0 0-2448</inkml:trace>
  <inkml:trace contextRef="#ctx0" brushRef="#br0" timeOffset="3332.8246">346 420 6035,'222'74'1793,"-222"-74"63,0 0-559,0 0-625,0 0-448,0 0-224,74 0-320,-74 0-1569,0 0-2000</inkml:trace>
  <inkml:trace contextRef="#ctx0" brushRef="#br0" timeOffset="3492.976">765 296 6563,'0'0'1697,"0"0"-209,0 0-303,0 0-609,0 0-544,0 0-32,25 149-1152,-25-149-1537,0 25-3474</inkml:trace>
  <inkml:trace contextRef="#ctx0" brushRef="#br0" timeOffset="3793.1326">765 296 6579,'50'173'1569,"-50"-173"-513,0 0-544,0 0-448,0 0-64,0 0-400,99-49-832,-99 24-161,24 0-80,1 1-768,-25-1 993,25 0 1248,0 0 2225,-25 1-64,0 24-112,0 0-384,0 24-929,0 1 400,0 25-207,-25-1-49,25 0-368,-25 1-416,25-1-96,0-24-192,0 0-720,0-1-321,0-24-719,0 0-930,25 0-3425</inkml:trace>
  <inkml:trace contextRef="#ctx0" brushRef="#br0" timeOffset="4169.3208">1234 297 5362,'0'0'1601,"0"0"-448,0 0-561,0 0-464,0 0-64,0 0-64,173-99-384,-173 99-208,0 0 175,0 0-591,0 0 848,-25 0 160,0 0 336,1 25 592,-1 24 177,0-24 176,0 0-145,25-1-239,0 26-193,0-26-96,0 1-48,0 0-191,25-25-241,25 0-112,-26 0 16,26 0-32,-26 0-593,1 0-927,-25-25-1346,0 25-1616</inkml:trace>
  <inkml:trace contextRef="#ctx0" brushRef="#br0" timeOffset="4393.6052">1234 296 3298</inkml:trace>
  <inkml:trace contextRef="#ctx0" brushRef="#br0" timeOffset="4394.6052">1234 296 3298,'49'124'2769,"-49"-124"-1104,0 0 47,0 0-319,0 0-577,0 0-496,99 0-223,-50-25-97,-24 0-369,24 25-831,-49 0-1329,0-24-1361</inkml:trace>
  <inkml:trace contextRef="#ctx0" brushRef="#br0" timeOffset="4561.5393">1555 198 5731,'0'0'1969,"0"0"-289,0 0-303,0 0-577,0 0-592,0 0-208,0 154-112,0-154-1344,0 0-1794</inkml:trace>
  <inkml:trace contextRef="#ctx0" brushRef="#br0" timeOffset="4761.9783">1455 518 4978,'0'0'1537,"0"0"-272,0 0-225,0 0-400,0 0-384,0 0-15,124 93-81,-94-93-112,1 0-16,-31 0-16,0-31 432,0 31 304,0-31-63,-31 31-241,1-31 80,-1 31-208,0 0-208,0 0-96,31 0-16,0 0-320,0 0-1217,0 0-736,0 0-2449</inkml:trace>
  <inkml:trace contextRef="#ctx0" brushRef="#br0" timeOffset="4950.1871">1726 247 5330,'0'0'2914,"0"0"-1057,0 0-353,0 0-591,0 0-721,0 0-112,173-25-80,-173 25-945,0 0-2256,0 0-4851</inkml:trace>
  <inkml:trace contextRef="#ctx0" brushRef="#br0" timeOffset="5162.9003">1727 247 4978,'0'74'2033,"0"-74"-48,0 0-256,0 0-513,0 0-495,0 0-209,148 0-112,-148 0 112,0 25 225,-24-25-193,-26 24-304,25 1-80,-24 0-160,-1 0-896,26-1-753,24-24-432,0 0-1921</inkml:trace>
  <inkml:trace contextRef="#ctx0" brushRef="#br0" timeOffset="5286.4677">1678 469 2577,'0'0'2721,"0"0"-672,0 0-480,0 0-432,0 0-801,0 0-336,123 31-80,-92-31-1233,-31 0-752,31 0-1296</inkml:trace>
  <inkml:trace contextRef="#ctx0" brushRef="#br0" timeOffset="5526.6476">1973 371 3394,'0'0'2673,"0"0"-608,0 0-288,0 0-1457,0 0-80,0 0-48,25 25-192,-25-25-16,0 0-160,0 0 96,0 0 64,0 0-224,0 0 240,0 0 768,25 0-192,0-25-128,-1 0-223,-24 25-145,50-25-80,-25 25-160,24-25-1185,-49 25-1120,0 0-1521</inkml:trace>
  <inkml:trace contextRef="#ctx0" brushRef="#br0" timeOffset="5763.1934">1924 617 5491,'-25'50'2193,"25"-25"-705,0-25-79,0 0-513,25 0-319,24 0-337,-24 0-112,24 0 32,-49 0-112,25-25 0,-25 0 240,0 25 224,0-25 192,-25 25-47,-24 0-385,24 0-160,25 0-112,-24 0-16,24 0-336,0 0-1073,0 0-944,0 0-1873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10.137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0 6851,'0'0'1729,"0"0"160,0 0-625,0 0 193,0 0 304,0 0-417,0 0-591,0 296-353,0-222-144,25-25-176,-25 25-48,0-24-32,0-26-160,0 1-720,0-25-785,0 0-928,0 0-1713,0-25-1697</inkml:trace>
  <inkml:trace contextRef="#ctx0" brushRef="#br0" timeOffset="468.1426">0 25 4514,'0'0'2721,"0"0"-1280,0 0-128,0 0 175,0 0-351,0 0 223,99 148-159,-99-99-497,24 0-272,1 26-143,25-1-161,-26-25-80,1 25-32,0-25 0,-1-24 0,-24 0-16,25-25 0,-25 0-128,0 0-144,25-25 272,-25 0 48,0-24 16,24 24 16,-24-24-32,0 0 0,0-1-16,25 1 112,-25-1 48,0 1-32,25-25 32,-25 25 96,24 24 160,-24-24-80,25 24-127,-25 25-129,0 0-112,0 0 0,0 0-1169,0 0-1680,0 0-641,0 25-3809</inkml:trace>
  <inkml:trace contextRef="#ctx0" brushRef="#br0" timeOffset="1016.6849">616 345 4242,'0'0'1617,"0"0"47,0 0-239,0 0-272,0 0-193,0 0-160,0 0-319,-74 25-113,74 0 64,0-1-96,0 26-176,0-25-16,0-1 16,25-24-112,0 0-48,-1 0 0,26 0 32,-26 0 80,1-24-31,0-1-81,-25-25 48,24 26 16,-24-1-16,0-25 0,0 50 192,0-24 768,0 24 209,0 0 31,0 0-351,0 0-529,0 0-192,25 49 576,-25-24-303,25 0-305,-25-1-48,24-24-80,1 25-16,0-25 0,-1 0-369,-24 0-479,25 0-465,0 0-623,-1 0-514,-24 0-895,0 0-1505</inkml:trace>
  <inkml:trace contextRef="#ctx0" brushRef="#br0" timeOffset="1884.9233">962 197 5923,'0'0'2721,"0"0"-832,0 0-144,0 0-641,0 0-15,0 0 79,50 50-223,-50-1-161,0 1-160,0-26-352,0 26-128,0-26-32,0 1-80,0 0-32,0-25 0,0 25 65,0-25-1,0 0-16,0 0 48,0 0-96,0-25-160,0 0-113,0 0-79,0 1 144,0-26 192,24 26 0,1-1 16,-25 25 192,25-25 192,-25 25 17,24 0-97,-24 0-240,0 0 176,0 25-32,25 0-112,-25-1 16,0-24-80,0 25 32,0-25-64,25 0 0,-25 0-128,0 0-176,24 0 304,1-25 128,-1 1-48,-24 24 0,25 0 208,-25-25 160,0 25 81,0 0-337,0 0-192,0 0-128,0 0 128,0 25 0,25-25-192,-25 24-449,24-24-223,-24 0-369,25 0-239,0 0-113,-1 0 0,-24 0 545,25 0 592,0 0 448,-25 0 0,24-24 464,-24 24 512,25-25 241,-25 25-145,25-25-271,-25 0-113,24 1 112,-24-1-47,0 0-177,0 25-288,-24-24-96,-1 24 64,25 0-48,-25 0-16,-24 0-64,24 24 97,25 26-1,0-26 64,0 26-112,0-1-48,0-24-48,25 0-64,24-25 0,-24 0 16,24 0-16,-24 0-16,24 0-304,1 0-352,-1 0-449,0 0-480,1 0-1072,-26-25-1265,-24 25-5458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13.363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173 0 6547,'0'0'2529,"0"0"-80,0 0-544,0 0-416,0 0-465,0 0-63,0 0 47,173 0-191,-124 0-113,-24 0-128,24 0-80,1 0-304,-26 0-95,1 0-97,-25 0-225,0 0-1039,0 0-1185,0 0-993,0 0-1504</inkml:trace>
  <inkml:trace contextRef="#ctx0" brushRef="#br0" timeOffset="192.6395">296 25 8020,'0'0'3217,"0"0"-416,0 0-95,0 0-994,0 0-511,0 0-321,-25 222-351,25-173-385,0-24-64,0 0-80,0-25-561,0 0-751,0 0-1185,0 0-1345,0 0-1633</inkml:trace>
  <inkml:trace contextRef="#ctx0" brushRef="#br0" timeOffset="428.7857">0 346 9732,'0'0'2994,"0"0"-817,0 0 80,0 0-816,0 0-465,0 0-96,222 0-207,-172 0-193,-26 0-192,1 0-176,0 0-64,-1-25-48,1 25-32,0 0-800,-1-25-737,-24 25-832,25 0-913,-25 0-1120,0-25-5042</inkml:trace>
  <inkml:trace contextRef="#ctx0" brushRef="#br0" timeOffset="845.3126">543 148 8356,'0'0'3201,"0"0"-511,0 0-289,0 0-1105,0 0-655,0 0-273,0 148-176,0-123-80,0 0-16,-25-25 32,25 0-32,-25 0 0,25 0-96,0 0-80,0-25-160,0-25-96,0 26 0,0-1-97,0 0 369,25 25 64,0-24 0,0 24 256,-1 0 305,1 0 159,-25 0 16,25 0 33,-25 24-209,25 1-192,-25-25-176,0 25-80,0-25-80,0 24-32,0-24-80,0 0-528,24 0-449,-24 25-399,25-25-737,-25 0-721,0 0-783,0 0-3795</inkml:trace>
  <inkml:trace contextRef="#ctx0" brushRef="#br0" timeOffset="1161.1941">1110 0 5891,'0'0'2849,"0"0"-656,0 0-640,0 0-337,0 0 1,0 0-177,-173 0-79,173 25-17,-25 24 81,25-24 47,-24 24-143,24 0-225,0-24-304,0 24-208,0 1-112,0-26-48,0 1-32,0 0-96,0-1-480,24-24-673,-24 0-848,25 0-1072,-25 0-593,0 0-1984</inkml:trace>
  <inkml:trace contextRef="#ctx0" brushRef="#br0" timeOffset="1385.3003">740 247 5651,'0'0'5650,"0"0"-3313,0 0 128,0 0-832,0 0-672,0 0-273,173-25-288,-149 25-160,1 0-80,0 0-112,-1 0-48,1 0-16,0 0-752,0 0-913,-1 0-704,1 0-688,-25 0-1457</inkml:trace>
  <inkml:trace contextRef="#ctx0" brushRef="#br0" timeOffset="1721.2511">1258 148 4130,'0'0'2449,"0"0"-128,0 0-96,0 0-352,0 0-32,0 0-208,-50 75-481,50-75-175,0 24-353,0-24-144,25 25-112,0-25-192,-25 0-144,24 0 0,1 0 32,0 0-16,0 0-48,-25-25 0,24 1-192,-24-1 0,0 0 160,0 0 32,0 1 32,0 24 128,-49-25 401,-1 0 351,26 25-96,-26-24 17,25 24-225,1 0-480,24 0-128,0 0-112,0 24-1137,0-24-1440,0 25-3186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24.03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124 0 3394,'0'0'1312,"0"0"-191,0 0 383,0 0-255,0 0-161,0 0-223,0 0 47,-99 0-143,99 0-273,0 0-128,0 0 208,0 0 161,0 0-17,0 0-48,-24 0-31,24 0-49,0 25-80,0-25-224,0 0-128,0 0-160,0 0 0,0 0-16,0 0-48,0 0 16,0 0 16,0 0 32,0 0 224,0 0 401,24 0-81,1 0-144,0 0-64,-1 0-80,1 0 0,0 0-176,-1 0 0,26 0 0,-1 0 65,25 0 31,-25 25-64,1-25 64,24 0-16,-25 25 32,-24-25-80,24 0-64,0 0 80,1 0-32,-1 24-48,0-24-32,1 0 16,24 0 16,-25 0 16,49 0 32,-24 0 32,0 25 16,0-25 16,0 0-80,0 0-32,-24 25 1,-1-25-33,25 0 16,-25 0-16,1 0-16,-1 0 16,25 0-32,0 0 32,0 0-32,0 0 16,0 0 0,-25 0 16,25 0-16,-24 0 48,-1 0-32,25 0 0,0 0 16,-25 0 0,25 0-16,25 0 0,-25 0-16,0 0 16,0 0 0,0 0-16,0 0 32,-25 0 0,0 0 48,25 0-16,-24 0 16,-1 0-48,0 0 16,1 0-16,-1 0-16,25 0 16,0 0-32,0 0 32,0 0-32,25 0 32,-25 0-32,24 0 32,-24 0 0,0 0-16,-25 0 16,1 0-32,-1 0 0,25 0 0,-25 0 0,1 0 0,24 0-16,0 0 16,0 0-16,0-25 16,0 25 16,0 0-16,0 0 16,0-25-16,-25 25 0,25 0 16,-25 0-16,1 0 16,24 0 0,-25 0-16,25 0 0,-25 0-16,50-24 32,-50 24-16,25 0 16,0 0 0,0-25-16,-25 25 32,1 0-16,24 0 16,-25-25-16,0 25-16,25 0 0,-24 0 0,-1 0 32,0 0-32,1 0 16,24 0 0,-25 0-32,25 0 16,-25 0 0,50 0 0,-50 0 0,25 0-16,0 0-16,0 0 16,0 0 0,-25 0 16,25 0 0,0-25 0,0 25 0,-24 0 0,24 0 0,0 0-16,0 0 16,24 0-16,-24 0 0,25 0 0,-25 0-64,0 0-64,25 0 16,-25 0 96,0 0 16,-25 0 16,25 0 0,-25 0 16,1 0 0,24 0-16,-25 0 0,25 0 32,0 0-32,0 0 16,-25 0-48,25 0 32,0 0 0,0 0 16,0 0-16,0 0-16,0 0-16,0 0 32,0 0-16,0 0-16,0 0-32,0 0 32,0 0 32,-25 0 16,25 0 0,-24 0 80,-1 0-16,0 0 0,25 0-64,-24 0 32,23 0-16,1 0-32,-24 0-32,24 0 32,-25 0 0,25 0 32,-49 0 16,-1 0-48,1 0 80,0 0 16,-25 0-80,24 0-16,26 0 16,-26 0-32,50 0 32,-24 0-48,-1 0 48,0 0-16,1 0 32,-26 0 112,-24 0 48,0 0 240,0 0 33,0 0-97,25 0-96,-25 0-160,25 0-96,-1 0 0,26 0 16,-26 0 16,1 0 32,0 0 64,-1 0-48,-24 0 80,25 0 16,-25 0-32,25 0-112,-25 0-16,0 0-32,24 0-48,1 0 16,24 0 0,-24 0 16,24 0 16,-24 0 16,24 25 0,1-25 16,-26 0 32,1 0-48,0 0 32,-25 0-48,24 0-80,-24 0-512,0 0-656,25 0-753,0 0-769,24 25-783,-49-25-1185,0 0-4515</inkml:trace>
  <inkml:trace contextRef="#ctx0" brushRef="#br0" timeOffset="1">939 247 5266,'0'0'2305,"0"0"-736,0 0 272,0 0-496,0 0-417,0 0-144,0 0-15,-49 222-129,49-173-128,-25 0-224,0 1-79,1-1-145,-1 1-16,0-1-48,0 0-48,25-24-289,-24 0-479,24-25-449,-25 0-463,25 0-2498</inkml:trace>
  <inkml:trace contextRef="#ctx0" brushRef="#br0" timeOffset="2">839 419 5234,'0'0'2321,"0"0"-976,0 0-449,0 0 705,0 0-432,0 0-225,49 75 65,-49-26-145,0-24-352,25-1-304,-25 1-48,24 25-80,-24-26-31,25-24 31,0 25-64,-25-25-16,25 0-80,-25 0-129,24 0 145,-24 0 32,0-49-32,25 24-96,-25-25 64,0 26 32,0-26-80,0 26 64,0-1 80,0 25 112,0 0 384,0 0 1,0 0-433,0 25 576,0-1 464,25 26-303,-25-26-289,0 26-144,24-25 16,-24 24-208,0-24-128,0-25-48,0 24-16,0-24-160,0 0-464,0 0-192,0 0-465,25 0-736,-25 0-1825,0 0-1520</inkml:trace>
  <inkml:trace contextRef="#ctx0" brushRef="#br0" timeOffset="3">1308 396 6755,'0'0'2481,"0"0"-800,0 0-480,0 0 255,0 0-47,0 0-337,98-25-255,-73 25-177,0 0-128,0 0-304,-1 0-48,1 0-80,0 0-80,-25 0-320,0 0-944,0 0-961,0 0-817,0 0-3585</inkml:trace>
  <inkml:trace contextRef="#ctx0" brushRef="#br0" timeOffset="4">1259 395 3874,'0'0'5074,"0"0"-2577,0 0-576,0 0-208,0 0-769,0 0-223,49 247-129,-49-198-112,0-24-256,0-1 192,0-24-63,0 25-129,0-25-48,0 0-64,0 0-64,0 0 16,0 0-16,0 0-48,0 0-160,0 0 80,25 0 80,0 0 112,-1 0-64,1 0-48,0 0 0,-1 0-16,26 0-160,-26-25-192,1 25-289,-25 0-591,25-24-801,-25 24-1073,0 0-2432</inkml:trace>
  <inkml:trace contextRef="#ctx0" brushRef="#br0" timeOffset="5">1259 617 4978,'0'0'4818,"0"0"-2512,0 0-402,0 0-127,0 0-624,0 0-337,173-50-224,-149 50-271,1 0-241,24 0-80,-24 0-321,0 0-911,0 0-577,-1 0-896,-24-24-1633,0 24-4002</inkml:trace>
  <inkml:trace contextRef="#ctx0" brushRef="#br0" timeOffset="6">1776 346 5106,'0'0'4787,"0"0"-3235,0 0 849,0 0-384,0 0-800,0 0-321,25 198-496,-25-149-240,0 1-127,0-1-33,0-24-545,0-25-559,0 24-1009,0-24-1073,0 0-2768</inkml:trace>
  <inkml:trace contextRef="#ctx0" brushRef="#br0" timeOffset="7">1826 420 8948,'0'0'2705,"0"0"-1168,0 0 80,0 0-673,0 0-512,0 0-127,123 222-97,-98-197-144,24 0-48,-24 0 64,-25-25 80,25 0 96,-25 0 32,0 0-32,25-25-64,-25 0-32,24 0-96,-24-24-16,0 0-32,0-1-16,0 1-48,0-1-32,0 1 0,0 24 48,0 25 32,0 0 0,0 0-64,0 0-112,25 0-960,0 0-1858,-25 0-2336</inkml:trace>
  <inkml:trace contextRef="#ctx0" brushRef="#br0" timeOffset="8">2294 419 6387,'0'0'2209,"0"0"-416,0 0-16,0 0-433,0 0 33,0 0-209,-24 124-271,24-99-241,0 24-240,0-24-96,24 24-79,1-49-49,-25 25-64,25-1-32,-1-24 0,1 0-96,25 0 0,-26 0 16,1-24 96,0 24-48,24-25-48,-24 0 64,-1 25-32,1-24-16,-25-1 32,0 0-16,0 1-16,0-1 32,0-25-64,0 26 16,0-1-16,0 0 0,0 1-112,0 24-336,0 0-865,0 0-1088,0 0-1409,0 0-4369</inkml:trace>
  <inkml:trace contextRef="#ctx0" brushRef="#br0" timeOffset="9">4119 346 4050,'0'0'2305,"0"0"-800,0 0 175,0 0-303,0 0-497,0 0-255,0 0 127,-24-25 128,-1 25 81,25 0-129,0 0-159,-25 0-17,0 25 176,1-25-175,-1 25-81,0-1-144,1 1-112,24 0-64,-25-1 0,0 1-128,1 0 49,24-1-49,0 1 80,0 0-16,0 24-64,0-24-16,0-1 16,0 1-16,0 0 16,0 0 16,24-25-80,26 24-64,-26-24 128,26 0-128,-1 0 0,-24 0-528,24-24-529,-24-1-607,0 25-897,-1-25-593,-24 25-704,0 0-3041</inkml:trace>
  <inkml:trace contextRef="#ctx0" brushRef="#br0" timeOffset="10">4045 617 7427,'0'0'3010,"0"0"-1490,0 0 321,0 0 0,0 0-752,0 0-81,124-25 1,-99 25-321,-1 0-96,1 0-80,-25 0-175,25 0-65,-25 0 48,0 0-80,0 0 64,0 25 208,0 0 17,0 24-129,0-24-320,-25 0-48,0-1-32,25 1-256,0-25-705,0 25-527,0-25-1106,0 0-1231,0 0-1618</inkml:trace>
  <inkml:trace contextRef="#ctx0" brushRef="#br0" timeOffset="11">4119 371 608,'0'0'2625,"0"0"-2016,0 0 415,0 0-31,0 0-289,0 0-128,0 0 257,-49-25 175,49 25 257,0 0-273,0-25-272,0 25-63,0 0-17,0 0 144,0 0 33,0 0-129,0 0-160,0 0-143,25 0 63,-25 0 32,24 0 16,-24 25 0,25-25-47,0 25-81,-25-1 16,24 1-64,-24 0-48,25 24 32,-25-24-64,0-1 1,0 1-97,0 0-64,0-1-32,-25 1-32,1 24-16,-1-49-48,0 25-304,1-1-385,-1-24-239,25 0-625,-25 0-352,25 0-288,0 0-384,-25 0-2177</inkml:trace>
  <inkml:trace contextRef="#ctx0" brushRef="#br0" timeOffset="12">4070 543 1361,'0'0'3281,"0"0"-1456,0 0-432,0 0-177,0 0-255,0 0 111,0 0 385,0 0-257,0 24 49,25-24-17,-1 25-399,1 0-97,0 0-48,0-1-207,-1 1-161,1 0-112,0-25-112,0 24-96,-25-24 16,0 0-16,0 0-48,0 0-720,0 0-769,0 0-1809,0 0-3713</inkml:trace>
  <inkml:trace contextRef="#ctx0" brushRef="#br0" timeOffset="13">4440 469 3970,'0'0'2321,"0"0"-416,0 0 144,0 0-529,0 0-335,0 0-81,-49-25-127,49 25-97,0 0-207,0 25-81,0-1-32,0 1-64,0 24-95,0 1-17,0-1-48,24 0 64,-24-24-176,25 24-64,-25-24-32,25-25-64,-25 25-64,24-25-64,1 0-64,0 0 128,-1 0 80,-24-25 0,25 25-32,0-25-32,0 1-16,-1-1 32,-24 0 16,25 1-16,-25-1 16,25 0-16,-25-24 32,0 24-32,0 1 0,0-26 0,0 26-16,0-1 0,0 0 1,0 25-17,-25 0-33,25 0-143,0 0-1088,0 0-1714,0 0-1023,0 0-4659</inkml:trace>
  <inkml:trace contextRef="#ctx0" brushRef="#br0" timeOffset="14">4835 396 4018,'0'0'1697,"0"0"-65,0 0 17,0 0-192,0 0-65,0 0-127,0 0-48,0 0-145,0 0-384,0 0-159,0 0 367,0 0 80,24 0-255,1-25-113,-1 25-80,1 0-111,0 0 63,-1 0-32,26 0-64,-50 0-128,24 0-64,1 0-80,-25 0-80,25 0-32,-25 0-96,0 0-592,0 0-449,0 0-367,0 0-577,0 0-1137,0 0-2032</inkml:trace>
  <inkml:trace contextRef="#ctx0" brushRef="#br0" timeOffset="15">4883 371 7411,'0'0'3042,"0"0"-849,0 0 48,0 0-560,0 0-449,0 0-159,0 148-289,0-99-176,0-24-144,0 0 17,0 24-129,0-24-144,0-25-192,0 25 16,0-1-32,0-24-192,0 0-416,0 0-481,0 0-400,0 0-479,0 0-706,25 0-1231,-25 0-2626</inkml:trace>
  <inkml:trace contextRef="#ctx0" brushRef="#br0" timeOffset="16">4735 790 7748,'0'0'2769,"0"0"-1168,0 0 303,0 0-63,0 0-592,0 0 159,99 0-287,-50-25-273,-24 25-15,25 0-209,-26 0-224,1 0-288,0-25-32,-25 25-80,24 0-224,-24 0-496,0 0-609,25 0-640,-25 0-832,0 0-753,0 0-2784</inkml:trace>
  <inkml:trace contextRef="#ctx0" brushRef="#br0" timeOffset="17">5253 395 4578,'0'0'2769,"0"0"-544,0 0-160,0 0-496,0 0 128,0 0-176,-74 0-369,74 0-208,0 0-95,49 0-177,-24 0 16,25 0-271,-1 0-113,0 0-80,-24-24-64,24 24-16,1-25-96,-26 25 32,1-25 16,24 25 32,-49 0 32,0 0 80,0 0-15,0 0-49,0 0 304,0 25 32,0 24-48,-24-24-256,-26 24-128,26 1-64,-26-1 16,26 1-32,-26-1-48,26-24-176,-1 24 144,0-24 64,25-1-16,-24-24 32,24 25 0,0-25-32,0 0 16,0 0-128,0 0 144,24 0 96,1 0 96,0 0-16,-1 0 32,1 0-63,0-25-33,-1 25-112,1 0 32,0-24-32,-1 24 32,1 0-32,0-25 0,-1 25-48,-24 0-193,0-25-207,0 25-496,0 0-353,0 0-432,0 0-864,0 0-1088,-24 0-689,-1 0-3570</inkml:trace>
  <inkml:trace contextRef="#ctx0" brushRef="#br0" timeOffset="18">5204 642 1153,'0'0'6418,"0"0"-3968,0 0 111,0 0-240,0 0-1153,0 0 545,0 0 48,49 0-432,1-25-161,24 25-143,-25 0-209,1-25-192,-25 25-160,-1 0-287,1 0-97,0 0-64,-25 0-16,24 0-353,-24 0-575,0 0-337,0 0-543,0 0-914,0 0-1680,-24 0-2769</inkml:trace>
  <inkml:trace contextRef="#ctx0" brushRef="#br0" timeOffset="19">7252 198 3682,'0'0'2449,"0"0"-544,0 0-161,0 0-367,0 0-384,0 0-209,0 0 0,-74-50 49,24 50-161,50 0-112,-25 0-16,1 0 33,-1 25-65,0 0-16,1-1-16,-1-24-47,0 25 15,25 0-32,-24 24-48,24-24 96,0 24-127,0 0-65,0 1 64,0-1-32,0-24-32,0 24-96,24-24-80,1-1 0,0 1-96,-1 0-48,1-25 32,24 0-16,-24 0-448,25 0-769,-26 0-960,26 0-928,-50 0-657,0 0-2625</inkml:trace>
  <inkml:trace contextRef="#ctx0" brushRef="#br0" timeOffset="20">7152 544 5635,'0'0'3521,"0"0"-960,0 0-832,0 0-464,0 0-273,0 0-31,49 0-161,1 0-48,-1 0-191,-24-25-113,24 25-112,-24 0-32,-25-25 32,24 25-32,-24 0-31,0 0-129,0 0-48,0 25 352,0 0 64,0-1-32,0 1-128,0 0-175,0 0-97,0-1-48,-24 1-32,24 0-16,0-25-289,0 24-319,0-24-256,0 0-609,0 0-864,0 0-1329,0 0-1696</inkml:trace>
  <inkml:trace contextRef="#ctx0" brushRef="#br0" timeOffset="21">7621 692 5058,'0'0'497,"0"0"-289,0 0-48,0 0-16,0 0 752,0 0 289,0 25-305,0-25 273,0 0-161,0 0-111,0 0-81,-25 0 32,25 0 49,0 0 223,0 0-15,0 0-145,0 0-208,0 0-47,0 0-193,25-25 80,-25 0-112,25 1-47,-1-1-97,-24-25-80,0 1-112,25 24-48,-25-24-80,0 0 0,25 24-96,-25 0 0,0 25 96,0 0 0,24 0 0,-24 0 0,0 0-96,0 0 96,0 0 128,25 25 64,-25 0-16,25-25 0,-25 24-80,0 1 32,25 24 32,-25-24-48,0 0 48,24 24 33,-24-24-17,0 0-80,0-1-32,0 1-64,0-25 0,0 25-272,0-25-497,0 0-399,0 0-321,0 0-272,0 0-96,0 0-160,0 0-496,0 0-1184,0 0-3811</inkml:trace>
  <inkml:trace contextRef="#ctx0" brushRef="#br0" timeOffset="22">7646 592 8660,'0'0'2513,"0"0"-480,0 0-48,0 0-704,0 0-337,0 0-112,98-24-399,-73 24-289,0 0-128,-25 0-16,25 0-433,-1 0-751,-24 0-625,25 0-720,-25 0-881,0-25-2881</inkml:trace>
  <inkml:trace contextRef="#ctx0" brushRef="#br0" timeOffset="23">8015 346 7075,'0'0'2946,"0"0"-673,0 0-385,0 0-879,0 0-145,0 0 49,0 0 127,0 50 65,0-1-81,0-24-63,0 24-257,0 0-304,0-24-128,0 25-80,0-26-112,-25 1-32,25 0-16,0-1 81,0-24-1,0 0-16,0 0-96,0 0 0,0 0-80,0 0 48,0 0 32,25 0 96,0 0 64,-1 0-80,1 0-32,-25 0 0,25 0-48,0 0 16,-25 0 0,24-24 16,-24 24-32,0 0-64,0 0-144,0 0-209,0 0-303,0 0-416,0 0-577,0 0-976,0 0-1361,0 0-2401</inkml:trace>
  <inkml:trace contextRef="#ctx0" brushRef="#br0" timeOffset="24">8114 419 1105,'0'0'8067,"0"0"-5794,0 0-464,0 0 96,0 0-881,0 0 17,0 99 95,0-74-335,0 24-209,0-24-128,0 0-112,0-1 33,0 1-17,0 0-32,0-25-128,0 0-112,0 0-96,0 0-80,25 0 80,-25 0 80,25 0-16,0 0 0,-25 0 0,24-25-32,1 25-16,-25 0 0,25 0-16,-25 0 0,24 0-320,-24 0-352,0 0-577,0 0-512,25 0-896,-25 0-736,0 0-1682</inkml:trace>
  <inkml:trace contextRef="#ctx0" brushRef="#br0" timeOffset="25">8533 419 1777,'0'0'2817,"0"0"-688,0 0 0,0 0-256,0 0-320,0 0-305,0 0-111,-49-24 111,24 24-143,0 0-97,-24 24-143,24 1-113,1 0-176,-1-1-31,25 1-161,0 24-128,0-24-80,0-25-128,0 25-48,0-25-32,25 0-16,24 0 32,-24 0-96,-1 0-304,1 0-81,0-25-15,-1 0 0,-24 25-160,25-24-17,-25-1 193,0 25 256,0 0 240,0-25 48,0 25-16,0 0 16,0 0 0,0 0-16,0-24-32,0 24 0,0 0 0,0 0 0,0 0 0,0 0 16,0 0 16,0 0-32,0 0-112,0 0 0,0 0-16,0 0 128,0 0 112,0 0-64,0 0-48,0 0-32,0 0-96,0 0-32,0 0 48,0 0 64,0 0 48,0-25 80,0 25-48,0 0-16,0 0-16,0-25-80,0 25 32,0 0 48,0 0 192,0 0 96,0 0 16,25 0 128,-1 0 129,-24 25 47,25 0-48,-25-1-16,0-24-47,25 25-129,-25 0 0,25-1-32,-1 1-48,1 0-48,0-1 16,-25 1 17,24 0-81,1-25-80,-25 0-32,0 0-80,0 0 0,0 0-192,0 0-321,0 0-191,0 0-464,0-25-577,0 25-896,0-25-961,0 25-1921</inkml:trace>
  <inkml:trace contextRef="#ctx0" brushRef="#br0" timeOffset="26">8854 296 2161,'0'0'3666,"0"0"-1665,0 0 400,0 0-608,0 0-833,0 0-208,0 0 945,0 25-400,0 24-81,0-24-95,0 24-369,0-24-128,0 24-384,0-24-111,0 24-129,0-49 96,0 25-48,0-25 32,0 0 0,0 0 48,0 0 48,0 0-176,0-25-64,0 1 0,0-1 64,0 0-48,0 1-16,0-26 64,0 50 16,0-25 16,25 1-32,0-1 0,-25 0-16,24 25-449,1-24-783,-25 24-497,25 0-192,-25-25 64,24 25 1121,-24 0 752,25 0 0,-25 0 656,25 25 1217,-1-1 48,1 1-144,-25 24-384,25-24-513,-1-25-400,-24 25-240,0-25-224,25 0-16,-25 0-624,25 0-769,-1 0-496,1 0-512,-25-25-352,25-24 304,0 24-176,-25-24 672,24 24 1953,1 0 1264,-25 1 1394,0 24 15,0 0 96,0 0-656,0 0-544,0 24 160,-49 26-321,24-26-239,-25 26-305,26-1-432,-26-24-191,26 24-225,-1 1-16,0-26-273,1 26-399,24-26-368,-25 1-385,25 0-496,0-1-864,0-24-1233,0 0-1969</inkml:trace>
  <inkml:trace contextRef="#ctx0" brushRef="#br0" timeOffset="27">74 1110 5458,'0'0'1681,"0"0"-448,0 0 15,0 0-239,0 0 79,0 0-143,0 0 191,99 0 353,-74 25-224,-1-25-161,1 0-79,24 0-289,-24 0-128,24 0 0,-24 25 1,24-25-145,1 0-64,24 0 0,-25 0-96,25 0-111,0 0 31,0 25-32,0-25 0,0 0-16,0 0-16,0 0-64,0 0 64,-25 0-16,25 0 0,-25 24 32,1-24-48,24 0 0,-25 0-16,25 0 113,-25 0-193,25 0 128,0 0-16,0 0-144,0 0 48,25 0-32,-25 0 16,24 0 0,-24 0-16,-24 0 0,24 0 16,0 0 32,-25 0-16,0 0 32,25 0 32,-24 0-80,24 0 32,-25 0-32,0 0 32,25 0-48,-24 0-16,24 0 16,-25-24 16,25 24 0,-25 0-32,25 0 16,-25 0 0,25 0 0,-24 0 0,24-25-16,-25 25 0,25 0 48,-25 0-32,1 0 0,-1-25 0,0 25 0,1 0-16,-1 0 48,0-25-32,1 25 0,24 0 0,0 0 0,-25 0 0,25-24 16,-25 24-32,1 0 0,24 0-16,-50 0 48,26 0 0,-1 0-32,0 0 16,-24-25-16,24 25 16,0 0-16,25 0 0,-24-25-32,-1 25 32,0 0 48,1-24-48,-1 24-16,0 0 16,1 0 0,-1 0 16,-24 0 0,24 0 0,0 0-16,1 0 16,-1 0 0,0 0 16,1 0-16,-26 0 0,26 0-16,-1 0-32,0 0 32,-24 0 32,24 0-32,-24 0 0,24-25 0,1 25 16,-26 0 0,25 0-16,1 0 0,-26 0 0,26 0 16,-26 0-32,26 0 32,-26 0-32,26 0 16,-26 0 0,1-25 16,24 25 0,1 0-16,-1 0 0,0 0 16,1 0-16,-26 0 0,26 0 0,-1 0 16,-24 0-16,24 0-16,0 0 16,25 0-48,-24 0 32,-1 0 16,25 0-32,0-24 64,-25 24-64,25 0 64,-24 0-48,-1 0 32,25 0-32,-25-25 16,0 25 0,1 0 0,-1 0 16,25 0-16,-25 0 0,25-25 16,0 25-16,0 0 16,-24 0-32,24 0 32,-25 0-48,0 0 32,1 0 0,-1 0 32,0 0-32,1 0 16,-1 0-16,25 0-16,-25 0 16,25 0 0,-25 0 0,25 0-16,-24 0 16,-1 0-16,0-24 16,1 24 0,-26 0 0,26 0 16,-26 0-32,26 0 0,-1 0 16,25 0-16,-25 0-64,1 0-64,-1 0 16,0 0 16,1 0 32,-1 0 80,-24 0-48,24 0 48,0 0 0,-24-25 32,24 25-32,1 0-32,-1 0 32,0 0-16,1 0 0,-1 0-16,25 0 0,-25-25 16,0 25 0,1 0 16,-1 0-32,0 0 16,1 0 0,-1-24 16,0 24-16,1 0 32,24 0-32,-25 0-16,25 0 32,0 0 0,-25-25-32,1 25 0,24 0-32,-25 0 0,0 0 64,-24 0 0,24 0 0,1 0 0,-26 0 0,1 0-48,24 0 48,1 0 0,-26 0 0,26 0 0,-26 0 16,1 0-16,-1 0 0,1 0-144,-25 0-160,25 0-209,-25 0-191,0-25-448,0 25-497,0 0-592,0 0-1393,0 0-1632</inkml:trace>
  <inkml:trace contextRef="#ctx0" brushRef="#br0" timeOffset="28">3182 148 3169,'0'0'2289,"0"0"-320,0 0-368,0 0-240,0 0-129,0 0-207,0 0 191,25 25 497,0 24-208,-25 1-321,0 24-511,0 25-321,0-25-176,0 49-80,0-24-64,0-1-16,0 1-16,0 0-32,0-50-176,0-24-128,0 0-177,0-25-831,25 0-1425,-25-25-1073</inkml:trace>
  <inkml:trace contextRef="#ctx0" brushRef="#br0" timeOffset="29">5993 272 1729,'0'0'288,"0"0"-288,0 0-384,0 0-209,0 0 161,0 0 432,0 0 176,50-74 721,-50 74 671,0-25-639,0 0-209,0 25 97,0 0 271,0-24 129,0 24-209,0 0 145,24 0-193,-24 0-192,0 0-79,25 0-97,-25 24-64,0-24 337,0 25 255,0 0 65,0-1 31,-25 26-111,25 24-273,0 24-47,0 26-81,0-1-304,0-24 64,0-25-160,0 0-192,0-25-80,25-24-32,-25-1-128,0-24-736,25 0-1777,-25 0-1249,0-24-2833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24.061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0 0 6851,'0'0'1729,"0"0"160,0 0-625,0 0 193,0 0 304,0 0-417,0 0-591,0 296-353,0-222-144,25-25-176,-25 25-48,0-24-32,0-26-160,0 1-720,0-25-785,0 0-928,0 0-1713,0-25-1697</inkml:trace>
  <inkml:trace contextRef="#ctx0" brushRef="#br0" timeOffset="1">0 25 4514,'0'0'2721,"0"0"-1280,0 0-128,0 0 175,0 0-351,0 0 223,99 148-159,-99-99-497,24 0-272,1 26-143,25-1-161,-26-25-80,1 25-32,0-25 0,-1-24 0,-24 0-16,25-25 0,-25 0-128,0 0-144,25-25 272,-25 0 48,0-24 16,24 24 16,-24-24-32,0 0 0,0-1-16,25 1 112,-25-1 48,0 1-32,25-25 32,-25 25 96,24 24 160,-24-24-80,25 24-127,-25 25-129,0 0-112,0 0 0,0 0-1169,0 0-1680,0 0-641,0 25-3809</inkml:trace>
  <inkml:trace contextRef="#ctx0" brushRef="#br0" timeOffset="2">616 345 4242,'0'0'1617,"0"0"47,0 0-239,0 0-272,0 0-193,0 0-160,0 0-319,-74 25-113,74 0 64,0-1-96,0 26-176,0-25-16,0-1 16,25-24-112,0 0-48,-1 0 0,26 0 32,-26 0 80,1-24-31,0-1-81,-25-25 48,24 26 16,-24-1-16,0-25 0,0 50 192,0-24 768,0 24 209,0 0 31,0 0-351,0 0-529,0 0-192,25 49 576,-25-24-303,25 0-305,-25-1-48,24-24-80,1 25-16,0-25 0,-1 0-369,-24 0-479,25 0-465,0 0-623,-1 0-514,-24 0-895,0 0-1505</inkml:trace>
  <inkml:trace contextRef="#ctx0" brushRef="#br0" timeOffset="3">962 197 5923,'0'0'2721,"0"0"-832,0 0-144,0 0-641,0 0-15,0 0 79,50 50-223,-50-1-161,0 1-160,0-26-352,0 26-128,0-26-32,0 1-80,0 0-32,0-25 0,0 25 65,0-25-1,0 0-16,0 0 48,0 0-96,0-25-160,0 0-113,0 0-79,0 1 144,0-26 192,24 26 0,1-1 16,-25 25 192,25-25 192,-25 25 17,24 0-97,-24 0-240,0 0 176,0 25-32,25 0-112,-25-1 16,0-24-80,0 25 32,0-25-64,25 0 0,-25 0-128,0 0-176,24 0 304,1-25 128,-1 1-48,-24 24 0,25 0 208,-25-25 160,0 25 81,0 0-337,0 0-192,0 0-128,0 0 128,0 25 0,25-25-192,-25 24-449,24-24-223,-24 0-369,25 0-239,0 0-113,-1 0 0,-24 0 545,25 0 592,0 0 448,-25 0 0,24-24 464,-24 24 512,25-25 241,-25 25-145,25-25-271,-25 0-113,24 1 112,-24-1-47,0 0-177,0 25-288,-24-24-96,-1 24 64,25 0-48,-25 0-16,-24 0-64,24 24 97,25 26-1,0-26 64,0 26-112,0-1-48,0-24-48,25 0-64,24-25 0,-24 0 16,24 0-16,-24 0-16,24 0-304,1 0-352,-1 0-449,0 0-480,1 0-1072,-26-25-1265,-24 25-5458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24.065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173 0 6547,'0'0'2529,"0"0"-80,0 0-544,0 0-416,0 0-465,0 0-63,0 0 47,173 0-191,-124 0-113,-24 0-128,24 0-80,1 0-304,-26 0-95,1 0-97,-25 0-225,0 0-1039,0 0-1185,0 0-993,0 0-1504</inkml:trace>
  <inkml:trace contextRef="#ctx0" brushRef="#br0" timeOffset="1">296 25 8020,'0'0'3217,"0"0"-416,0 0-95,0 0-994,0 0-511,0 0-321,-25 222-351,25-173-385,0-24-64,0 0-80,0-25-561,0 0-751,0 0-1185,0 0-1345,0 0-1633</inkml:trace>
  <inkml:trace contextRef="#ctx0" brushRef="#br0" timeOffset="2">0 346 9732,'0'0'2994,"0"0"-817,0 0 80,0 0-816,0 0-465,0 0-96,222 0-207,-172 0-193,-26 0-192,1 0-176,0 0-64,-1-25-48,1 25-32,0 0-800,-1-25-737,-24 25-832,25 0-913,-25 0-1120,0-25-5042</inkml:trace>
  <inkml:trace contextRef="#ctx0" brushRef="#br0" timeOffset="3">543 148 8356,'0'0'3201,"0"0"-511,0 0-289,0 0-1105,0 0-655,0 0-273,0 148-176,0-123-80,0 0-16,-25-25 32,25 0-32,-25 0 0,25 0-96,0 0-80,0-25-160,0-25-96,0 26 0,0-1-97,0 0 369,25 25 64,0-24 0,0 24 256,-1 0 305,1 0 159,-25 0 16,25 0 33,-25 24-209,25 1-192,-25-25-176,0 25-80,0-25-80,0 24-32,0-24-80,0 0-528,24 0-449,-24 25-399,25-25-737,-25 0-721,0 0-783,0 0-3795</inkml:trace>
  <inkml:trace contextRef="#ctx0" brushRef="#br0" timeOffset="4">1110 0 5891,'0'0'2849,"0"0"-656,0 0-640,0 0-337,0 0 1,0 0-177,-173 0-79,173 25-17,-25 24 81,25-24 47,-24 24-143,24 0-225,0-24-304,0 24-208,0 1-112,0-26-48,0 1-32,0 0-96,0-1-480,24-24-673,-24 0-848,25 0-1072,-25 0-593,0 0-1984</inkml:trace>
  <inkml:trace contextRef="#ctx0" brushRef="#br0" timeOffset="5">740 247 5651,'0'0'5650,"0"0"-3313,0 0 128,0 0-832,0 0-672,0 0-273,173-25-288,-149 25-160,1 0-80,0 0-112,-1 0-48,1 0-16,0 0-752,0 0-913,-1 0-704,1 0-688,-25 0-1457</inkml:trace>
  <inkml:trace contextRef="#ctx0" brushRef="#br0" timeOffset="6">1258 148 4130,'0'0'2449,"0"0"-128,0 0-96,0 0-352,0 0-32,0 0-208,-50 75-481,50-75-175,0 24-353,0-24-144,25 25-112,0-25-192,-25 0-144,24 0 0,1 0 32,0 0-16,0 0-48,-25-25 0,24 1-192,-24-1 0,0 0 160,0 0 32,0 1 32,0 24 128,-49-25 401,-1 0 351,26 25-96,-26-24 17,25 24-225,1 0-480,24 0-128,0 0-112,0 24-1137,0-24-1440,0 25-3186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6:44.898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593 297 6515,'0'0'2001,"0"0"-128,0 0-385,0 0-79,0 0-384,0 0-241,0 0-160,0 0-80,0 0-63,0 0-65,0 0-80,0 0-64,25 0-96,0 0 160,-25 0-112,49 0 33,0 0-33,1 0 64,-1 0-48,49 0-64,1 0 80,0-25-32,-1 25-32,1 0-80,0 0 0,-1-24-16,-24 24-32,0 0-15,25 0-33,-25 0-16,0 0 16,0 0 32,0 0-16,0 0-32,0 0 16,-25 0-16,25 0 48,0 0-16,-24 0-32,23 0 32,1 0 0,25 0-32,0 0 0,-25 0 0,24 0 16,1 0-16,-25 0 16,0 0-16,0 0 0,0 0 0,0 0 32,0 0-32,0 0 16,0 0-16,0 0 0,25-25-16,-25 25 16,0 0 0,0 0 16,0 0-16,0 0 32,24 0-32,-24 0 0,-25-25 16,25 25-16,0 0 48,0 0-48,-24-25 0,-1 25 16,0 0-16,1-24 16,24 24-16,-25 0 0,0 0 16,25 0-32,0-25 16,-24 25 0,24 0 0,0 0 0,0 0 16,0 0 0,0 0-16,-25 0 0,25-25 0,-25 25 16,-24 0 0,49 0 96,-49 0-32,24 0-16,25 0 32,-25 0-16,25 0-48,0 0 16,0 0 0,-25 0-32,1 0-16,-26 0 0,1 0 0,-25 0-448,0 0-449,0 0-271,0 0-1249,-49 0-1313,24 0-3665</inkml:trace>
  <inkml:trace contextRef="#ctx0" brushRef="#br0" timeOffset="860.3273">643 174 3506,'0'0'1856,"0"0"-287,0 0-64,0 0-401,0 0-799,0 0 975,0 0-255,24 148-257,-24-74 256,0 24-207,-24-24-305,24 25-96,0 24-224,-25-24-16,25 24-96,0 1-80,0-1 32,0 25-32,25 0 0,-1 0-16,26 0 16,-25-25 80,-1 1-16,-24-1 16,0-24 17,0-1 95,0 1-32,0-25-128,0 0-16,0 0-16,0-49-96,0-1-401,0-24-543,0 0-785,0 0-512,0-24-608</inkml:trace>
  <inkml:trace contextRef="#ctx0" brushRef="#br0" timeOffset="2478.3533">6240 1 448,'0'0'1137,"0"0"159,0 0 513,0 0-800,0 0-129,0 0 64,0 0-223,-123 0 15,98 0-16,25 0-111,0 0 111,0 0-16,-25 0-143,25 0-241,0 0-16,0 0 160,0 0 128,0 0-159,0 0-145,0 0 96,25 0 64,24 0 160,1 0 129,48 0-129,-24 0-208,25 0-128,0 0-96,24 0-32,-24 0-31,0 0-17,-1 0-48,1 0 0,-25 0-16,25 24-32,-25-24 48,0 0-16,0 0-16,0 0 0,0 0 0,-25 0 0,-24 0 16,-1 0 16,1 0 32,0 0 48,-25 0 96,0 0 0,24 0-96,-24 0-48,25 0 0,-25 0 16,25 0 0,-1 25-16,-24-25 0,25 25 48,-25 24 112,25 0 65,-25 1 15,0-1-16,0 25-96,-25 25-64,0-25-80,1 24-32,-1 26-16,0-26-16,25 1-16,0 24 16,0-49 0,0 25 16,0-25 32,0 0-48,0 25 32,0-25 0,0 0 0,0 0 32,0 24-32,-24 1 0,24 0-32,-25-1 16,25-24-16,-25 25 0,25-1 0,0-24 0,0 25 16,0-25-16,0 0 32,0-25 0,0 25 32,0 25 64,0-25 32,0 0-48,0 0-47,0 0-33,0-25-32,0 1 0,25-26-16,24-24-97,-24 0 1,0 0 48,24 0-416,-24 0-368,-1-24-721,-24-1-960,0 25-1889,0-25-6067</inkml:trace>
  <inkml:trace contextRef="#ctx0" brushRef="#br0" timeOffset="5097.6824">741 2443 2753,'0'0'1921,"0"0"-416,0 0 336,0 0-129,0 0-159,0 0-624,0 0-177,25 0 224,-25 49-95,0-24-49,0 49-95,0-25-113,24 25-64,-24 0-176,0 0-32,25 25-95,-25-25-33,0 24-64,0 1 16,0-25-80,0 0-64,0 0-32,0 0 0,0-25 16,0 25-16,0-24 16,0-1-16,0 0 0,0-24 0,0 24 0,0-24 16,0 0 0,0-25 32,0 24 0,0-24-16,0 25-32,0-25-32,0 0-80,0 0-64,0 0 64,25 0 112,-1 0 64,1 0 64,0 0-48,24 0-48,-24 0 0,24 0 0,25 0-16,0 0-16,0 0 32,0-25-32,25 25 16,-25 0 16,0 0-32,0 0 16,24 0-16,-48 0-32,48 0 32,-24 0 16,0 0 16,0 0 16,25-24-48,-25 24 0,24 0 48,-24 0-48,0 0 16,25-25-16,0 25 0,-25 0 0,0 0 0,24 0 0,-24 0 0,0 0 16,25 0-16,-25 0 0,0 0 0,25 0 0,-1 0 0,1 0 16,-1 0-16,-24 0 16,0 0 0,0 0 0,25 25 0,-50-25 16,25 0 0,0 24-32,0-24 0,0 0 0,0 0 0,-24 0 16,24 0-32,-25 0 0,25 0 16,-25 0 96,1 0 64,-1 0 0,0 0-16,1 0-64,-1 0-64,0 0-16,0 0 16,1 0 0,-1 0 0,0 0 16,1 0-16,-1 0-16,0 0 0,1 0-16,-1 0 32,0 0-16,1 0 0,-1 0-32,25 0 0,-25 0 32,1 0 16,-26 0 0,26 0-32,-26 0 32,26 0-16,-26-24 16,26 24-16,-1 0 0,0 0 0,1 0 0,24 0 16,-25 0-16,0 0 16,-24-25-16,24 25 16,-24 0-16,-1 0 0,1 0 0,24 0-16,-24 0 16,0 0-32,24 0 16,0 0-32,-24 0 32,0 0-64,-1 0 64,1 0 16,-25 0-16,25 0 16,-1 0 0,1 0 0,24-25 16,1 25-16,-1 0-96,0 0-64,1 0 32,-26 0 0,1 0 112,0 0 0,-25 0-16,0 0-32,0 0-64,0 0 128,24 0 16,-24 0-16,25 0 0,0 0-16,-1 0-80,1 0 16,0 0 16,-1 0 32,1 0 0,-25 0 32,25 0-16,-25 0 16,0 25 0,0-25 0,0 0 0,0 0 0,24 0 0,-24 0-16,25 0-32,0 0 48,-25 0 0,24 0 16,1 0-16,-25 0 0,0 0 16,0 0-16,0 0 48,0 0-48,25 0 0,-25 0 0,24 0 16,1 0 0,0 0-16,-1 0 16,-24 0-16,0 0 0,0 0 0,0 0 96,0 0 176,0 0 32,0 0-64,0 0 0,0 0-80,0 0-96,0 0 49,0 0-49,0 0-64,0 0 80,0 0 16,0 0 0,0 0 16,0 0 96,0 0-112,0 0 64,0 0-96,0-25 48,0 1-32,0-1-64,0 25 64,0-49-48,0 24 16,25 0 16,-25 1 48,0-1 48,25 0 16,-25 1 64,0-26 1,0 26-1,0-1-96,0 0-48,0 1-48,0-26-48,0 26 32,0-1-32,0 0 16,0 1 16,0-1 80,0 0 80,0 25-16,0 0-160,0 0-16,0 0-48,0-24-528,0 24-929,0 0-784,0 0-1873,0-25-2401</inkml:trace>
  <inkml:trace contextRef="#ctx0" brushRef="#br0" timeOffset="9645.8384">1777 1061 2657,'0'0'1793,"-24"0"-672,24 0 335,-25 0-431,25 0-241,0 0 96,0 0 49,-25 0-1,25 0 49,0 0 79,0 0 33,0 0-257,0 0-288,0 0-223,50 0 111,-1 0 144,25 0-112,0 0-224,25-25-80,-25 1-32,0 24-32,0 0 49,-49 0 15,-1 0 16,-24 0 80,0 24 256,0 1 272,-24 24-271,-26 25-225,1-24-192,-1 24-64,26-25-32,-1 0-64,-24 1-272,24-1-273,25-24-303,-25-1-641,25 1-752,0-25-1168,0 0-3218</inkml:trace>
  <inkml:trace contextRef="#ctx0" brushRef="#br0" timeOffset="9837.9815">2171 1308 8004,'0'0'1937,"0"0"-369,0 0-383,0 0-401,0 0-576,0 0-208,272-124-48,-248 100-832,-24 24-1521,0 0-2305</inkml:trace>
  <inkml:trace contextRef="#ctx0" brushRef="#br0" timeOffset="9977.879">2492 1061 8916,'0'0'2305,"0"0"-400,0 0-256,0 0-753,0 0-592,0 0-272,49 371-32,-24-322-656,24 0-673,-24-24-63,25-25-737,-50 0-208,0 0-1905</inkml:trace>
  <inkml:trace contextRef="#ctx0" brushRef="#br0" timeOffset="10177.9798">2764 1061 10485,'0'0'1905,"0"0"48,0 0 96,0 0-689,0 0-672,0 0-511,24 395-129,1-345-48,-25-1-721,25-49-719,-1 0-962,-24 0-47,25-25-1280</inkml:trace>
  <inkml:trace contextRef="#ctx0" brushRef="#br0" timeOffset="10494.2053">3060 1135 8308,'0'0'2001,"0"0"-353,0 0-143,0 0-592,0 0-577,0 0-240,49 75-32,25-75-16,-25 0-48,1 0-48,-26-25-128,1 0 64,0 0 112,-25 1 96,0-1-48,0 0 48,-25 0 64,-24 25 272,24-24 80,-24 24 81,-1 0-289,26 0-256,-1 0-48,25 0-144,0 0-737,0 0-1264,0 0-1616</inkml:trace>
  <inkml:trace contextRef="#ctx0" brushRef="#br0" timeOffset="10702.8563">3479 839 10389,'0'0'2993,"0"0"-432,0 0-160,0 0-1024,0 0-801,0 0-352,98 247-208,-73-198-16,-25 25-1008,0-49-1521,0-1-1617,0-24-4242</inkml:trace>
  <inkml:trace contextRef="#ctx0" brushRef="#br0" timeOffset="10846.2481">3454 1431 2449,'0'0'8180,"0"0"-6387,0 0-209,0 0-415,0 0-961,0 0-208,50 198-160,-50-174-1329,24-24-1440,-24 0-3474</inkml:trace>
  <inkml:trace contextRef="#ctx0" brushRef="#br0" timeOffset="11280.48">3454 1456 2609,'0'0'5667,"0"0"-3874,0 0 95,0 0-639,0 0-497,0 0-47,345-99 159,-320 74-112,0 25-159,-25 0 31,0 0-96,24 0-144,-24 0-223,0 25 527,0 0-176,0 24-64,0 1-96,0-26-95,0 26-17,25-1-16,-25-24-96,25 0-16,-25-1-16,0-24-16,0 0-48,0 0 128,0 0 0,0 0 112,0 0 48,-25 0-288,0 0-16,-24-24-16,24 24-64,-24 0-192,0-25-16,-1 25-32,1 0-32,24 0-96,25 0-97,0 0-255,0 0-705,0 0-1168,0 0-272,25-25-2306</inkml:trace>
  <inkml:trace contextRef="#ctx0" brushRef="#br0" timeOffset="11687.051">3923 988 7860,'0'0'1985,"0"0"-161,0 0-879,0 0-913,0 0 240,0 0 48,98-25 112,-24 25 96,-24 0 33,-1-25 47,-24 25-64,0 0-112,-25 0-95,24 0-49,-24 0-16,0 0 160,0 0 448,-24 25 1,-26 24-257,26-24-176,-26 24-336,25 1-64,1-26-48,-1 26-224,0-25-800,1-1-833,24-24-1264,0 0-1858</inkml:trace>
  <inkml:trace contextRef="#ctx0" brushRef="#br0" timeOffset="11823.6654">4144 1209 9012,'0'0'1937,"0"0"-576,0 0-513,0 0-672,0 0-176,0 0-1489,123 31-2240</inkml:trace>
  <inkml:trace contextRef="#ctx0" brushRef="#br0" timeOffset="12011.0609">4144 1210 8004,'173'-25'1953,"-173"25"-369,0 0-543,0 0-801,0 0-240,0 0-160,148-25-1217,-148 25-1872</inkml:trace>
  <inkml:trace contextRef="#ctx0" brushRef="#br0" timeOffset="12171.6123">4490 889 11125,'0'0'2401,"0"0"144,0 0-304,0 0-1120,0 0-641,0 0-304,0 296-176,0-246-528,0-1-1425,0-49-1601,0 0-1840</inkml:trace>
  <inkml:trace contextRef="#ctx0" brushRef="#br0" timeOffset="12439.287">4317 1579 7491,'0'0'2273,"0"0"-368,0 0-128,0 0-448,0 0-657,0 0-384,148 99-208,-123-99-16,0 0 0,-25-24 16,24-26 0,-24 25 96,0 1-63,0-1 143,-49 0 272,24 25-32,-24 0-256,24 0-240,0 0-16,0 0-272,25 0-1217,0 0-1456,0 0-2914</inkml:trace>
  <inkml:trace contextRef="#ctx0" brushRef="#br0" timeOffset="12856.109">4711 1012 4930,'0'0'5443,"0"0"-3378,0 0-433,0 0-255,0 0-673,0 0-351,124 247-257,-124-223-16,24 1-80,1-25-16,0 0 16,-1 0 0,1 0 48,0 0 32,-1-25 0,1 25-32,0-24 16,-25-26-32,0 26-16,0-26 32,0 1-48,0-1 80,0 1-64,-25 0 48,0-1-64,25 26-32,-24-1-32,24 25-672,0 0-705,0 0-304,0 0-1040,0 0-1825</inkml:trace>
  <inkml:trace contextRef="#ctx0" brushRef="#br0" timeOffset="12988.6751">4835 1061 2129,'0'0'7860,"0"0"-5763,0 0-1,0 0-351,0 0-1168,0 0-401,124 25-176,-100-50-176,1 25-1825,-25-24-1841,0 24-4242</inkml:trace>
  <inkml:trace contextRef="#ctx0" brushRef="#br0" timeOffset="13156.7865">4835 1061 8852,'123'99'2865,"-123"-99"-1152,0 0 176,0 0-929,0 0-767,0 0-145,-24 321-48,24-272-721,-25 1-1296,0-50-736,1 0-2337</inkml:trace>
  <inkml:trace contextRef="#ctx0" brushRef="#br0" timeOffset="13312.6214">4711 1629 7972,'0'0'3201,"0"0"-528,0 0-256,0 0-416,0 0-576,0 0-545,222-49-255,-148 49-385,-25 0-208,25-25-32,0 25-512,0 0-833,25 0-992,-74 0-1409,-1 0-3217</inkml:trace>
  <inkml:trace contextRef="#ctx0" brushRef="#br0" timeOffset="14842.6619">816 3207 5250,'0'0'625,"0"0"943,0 0-175,0 0-48,0 0-369,0 0-208,394 0-111,-271 0-113,1 0-112,-1 0 48,0 0-191,25 0-49,-24 0-96,-26 0 48,26 0-16,-26 0-80,-24 0 48,0 0-32,25 0-32,24 0-32,0 0-16,1 0 0,24 0-16,-25 0-16,25 0-48,-49 0 16,24 0-16,0 0-32,1 0 48,-26 0 0,1 0 32,24 0 32,-24 0-32,24 0-64,0 0-112,-24 0-80,24 0 48,-24 0 96,0 0 80,-1 0 32,-24 0 0,25 0 0,0 0 0,-1 0 32,1 0-32,24 0 16,1 0-32,-1-25 16,0 25-16,-24 0 16,0 0 0,-1 0 16,-24 0-32,0 0 32,-25-24-16,25 24 144,-24 0 64,24 0 32,0 0-80,-25 0-96,25 0 0,-25 0-64,1 0 32,-1-25-16,-49 25-16,0 0-64,0 0-464,0 0-465,-25 0-799,1 0-1618,-1 0-4258</inkml:trace>
  <inkml:trace contextRef="#ctx0" brushRef="#br0" timeOffset="15775.4027">6191 3158 560,'0'0'721,"0"0"-321,0 0 64,0 0 96,0 0 353,0 0 271,0 0-175,-99-25-145,99 25-16,0 0-207,0 0-97,0 0-32,0 0-416,0 0 368,50 0 577,24 0-193,0 0-175,24 0-209,1 0-160,0 0-176,-25 0-48,24 0 32,-24 0 112,25 0 16,-50 0-64,25 0 65,-49 0-81,24 0-64,0 0-96,1 0 16,-26 0 0,26 0-32,-26 0 0,26 0-513,-26 0-383,1 0-545,-25 0-1616,0 0-3090</inkml:trace>
  <inkml:trace contextRef="#ctx0" brushRef="#br0" timeOffset="16359.697">2714 3305 2177,'0'0'1793,"0"0"224,0 0 304,0 0-112,0 0-352,0 0-433,25 173-175,-25-99-641,0 25-368,0-25-192,0 0-48,25 0-160,-25-49-528,24-1-289,1-24-335,-1 0-1361,-24 0-2594</inkml:trace>
  <inkml:trace contextRef="#ctx0" brushRef="#br0" timeOffset="16852.1935">5673 3256 4290,'0'0'1665,"0"0"64,0 0-97,0 0-63,0 0-993,0 0 545,0 74 111,0 0 49,0 0-433,-25 0-592,25 0-176,0 0-48,0 0-32,0 0-48,0-24-288,0-26-592,0 1-305,0-25-688,25 0-2945</inkml:trace>
  <inkml:trace contextRef="#ctx0" brushRef="#br0" timeOffset="17905.9282">7325 1703 1953,'0'0'3169,"0"0"-1104,0 0-176,0 0-224,0 0-561,0 0-815,-24 0 207,73 0 208,25 0 0,-25 0-159,50 0 143,-25 0-160,0 0 129,24 0-209,-48 0-144,-1 0-192,0 0-48,-24 0-64,0 0-304,-25 0-1361,0 0-1072,0 0-513</inkml:trace>
  <inkml:trace contextRef="#ctx0" brushRef="#br0" timeOffset="18129.2109">7325 1901 4498,'0'0'4306,"0"0"-1937,0 0-256,0 0-528,0 0-529,0 0-575,371-50-241,-322 50-208,1 0-32,-26 0-769,1 0-1456,-25 0-1280,0 0-4067</inkml:trace>
  <inkml:trace contextRef="#ctx0" brushRef="#br0" timeOffset="18401.3367">7671 1653 7235,'0'0'2113,"0"0"96,0 0-64,0 0-352,0 0-576,0 0-321,321 50-304,-321-26-175,-25 26 95,-49-1-192,-24 1-176,-1-26-144,25 26-16,0-26-352,49 1-865,0 0-688,25-25-1520,0 0-4659</inkml:trace>
  <inkml:trace contextRef="#ctx0" brushRef="#br0" timeOffset="19354.4984">1333 1777 6243,'0'0'1777,"0"0"-401,0 0 321,0 0-368,0 0-481,0 0-96,0 0-127,-444-50-225,395 50-48,-25 0-128,24 0-96,26 0-64,-26 0-32,26 0-32,-1 25 0,0-25-256,0 0-688,25 25-481,0-25-960,0 0-2177</inkml:trace>
  <inkml:trace contextRef="#ctx0" brushRef="#br0" timeOffset="19570.6468">1160 1801 7956,'0'0'1024,"0"0"305,0 0 79,0 0-527,0 0-417,0 0-64,-469 25-112,395 0-144,25-25-144,-1 0-48,26 0-576,24 0-1681,0 0-3762</inkml:trace>
  <inkml:trace contextRef="#ctx0" brushRef="#br0" timeOffset="19978.8239">593 1530 6035,'0'0'928,"0"0"-576,0 0 513,0 0-49,0 0-304,0 0-272,-519 197-79,470-172-49,24 0 128,25-25 208,0 24 144,0-24 145,0 25-257,0-25 480,25 25-95,24-1 63,-24 1-240,49 0-175,-25-1-161,25 1-144,0 0-48,0 24-96,-24-24 16,-1-1-32,1 26-48,-1-26-128,-24 1-320,24 24-353,-24-24-511,-1-25-513,-24 0-2305</inkml:trace>
  <inkml:trace contextRef="#ctx0" brushRef="#br0" timeOffset="21180.2363">8040 1826 3362,'0'0'2000,"0"0"273,0 0-144,0 0-416,0 0-352,0 0-209,25-25-239,-25 25-401,0 25 336,0 0-111,0-1 79,0 26-416,-25-1-240,1-24-112,24 24-48,-25-24-560,25-1-961,0-24-1344,0 0-1137,0 0-5282</inkml:trace>
  <inkml:trace contextRef="#ctx0" brushRef="#br0" timeOffset="21356.3824">8114 1974 8692,'0'0'2689,"0"0"-832,0 0 80,0 0-720,0 0-577,0 0-304,173-25-224,-173 25-80,25 0-32,-1 0-608,-24 0-1233,0 0-880,0 0-1697</inkml:trace>
  <inkml:trace contextRef="#ctx0" brushRef="#br0" timeOffset="21556.5734">8113 1974 8804,'-98'148'2081,"98"-148"16,0 0-400,0 0-929,0 0-528,0 0-224,222-74-16,-197 74-1585,-25 0-2160,0 0-5235</inkml:trace>
  <inkml:trace contextRef="#ctx0" brushRef="#br0" timeOffset="21832.7792">8015 2122 5442,'172'25'4306,"-172"-25"-2433,0 0-560,0 0-401,0 0-543,0 0-369,149 24 48,-149 1 80,0 0 112,-25-1-128,0 1-32,25 0 0,-25-25-32,25 25 48,0-25 16,0 0-112,0 0 64,50 0 96,-25 0 144,24 0-208,0-25-96,1 0-528,-50 25-1681,24-25-1825</inkml:trace>
  <inkml:trace contextRef="#ctx0" brushRef="#br0" timeOffset="22088.717">8606 1999 8212,'0'0'2129,"0"0"-272,0 0-833,0 0-640,0 0-256,0 0-16,149 24 64,-174 1-112,0 0 65,1 24-113,-1-24 32,0 0-48,25-25 32,-25 24-16,25-24-16,0 25-48,25-25 16,0 0-17,24 0-255,1 0-704,-26-25-353,26 1-944,-50-1-1408</inkml:trace>
  <inkml:trace contextRef="#ctx0" brushRef="#br0" timeOffset="22333.3246">8854 2023 2417,'0'0'5267,"0"0"-3395,0 0-623,0 0-273,0 0-447,0 0-289,0 0-192,0 124-48,0-99-288,0-25-593,0 0 33,0 0 544,0 0 128,0 0 176,0-25 128,0 0 96,24 1 192,-24-1 96,25 0-176,0 0-144,-1 1-128,1-1-64,25 25-96,-26-25-1408,1 25-1442</inkml:trace>
  <inkml:trace contextRef="#ctx0" brushRef="#br0" timeOffset="22557.1396">8854 2023 6691,'99'-24'2625,"-99"24"-704,0 0-528,0 0-609,0 0-352,0 0-63,74 98-113,-50-98-32,1 0-48,0 0-64,-25-24 48,0 24 160,0-25 144,0 0-304,-50 1-160,1 24-208,24-25-1456,25 25-658,-24 0-2240</inkml:trace>
  <inkml:trace contextRef="#ctx0" brushRef="#br0" timeOffset="22733.7826">9050 1899 8516,'0'0'2209,"0"0"-112,0 0-496,0 0-737,0 0-480,0 0-208,124 198-176,-99-149-48,-25-24-1376,24-25-1138,-24 0-2320</inkml:trace>
  <inkml:trace contextRef="#ctx0" brushRef="#br0" timeOffset="23042.1654">9420 1850 8820,'0'0'1921,"0"0"-304,0 0-529,0 0-560,0 0-448,0 0 64,198-99-63,-198 99-81,0 0-337,-49 0 305,-1 0 32,1 25 128,-1 0-48,26 24 161,-1-24 543,25 0-304,0 0-192,0-25-96,49 24 129,1-24-81,-1 0-64,1 0-32,-26 0-112,26-24-32,-26 24-336,1 0-1233,-25 0-1344,0 0-3314</inkml:trace>
  <inkml:trace contextRef="#ctx0" brushRef="#br0" timeOffset="23189.8203">9445 2172 8724,'0'0'2705,"0"0"-768,0 0 432,0 0-1312,0 0-817,0 0-160,174-25-80,-150 25-672,-24 0-1553,0 0-1857</inkml:trace>
  <inkml:trace contextRef="#ctx0" brushRef="#br0" timeOffset="23907.9082">8608 2738 1937,'0'0'4722,"0"0"-2737,0 0-208,0 0-193,0 0-511,0 0 80,-198 99-1,149-49-480,24-1-287,0 25-161,25-24-96,-24-1-48,24 0-32,0 1-48,0-26 0,24 1-32,1 0-240,24-25-561,1 0-335,24 0-769,-49-25-352,-1 25-1873</inkml:trace>
  <inkml:trace contextRef="#ctx0" brushRef="#br0" timeOffset="24235.3315">9101 2886 5458,'0'0'2914,"0"0"-801,0 0-368,0 0-801,0 0-224,0 0-47,0 0-33,-272 50-208,223-25-112,24-1-32,0 1-127,25 0-1,0 0-112,0-1 80,25-24-64,25 25-48,-1-25 32,-24 0 32,49 0-80,-25 0-945,1-25-1040,-1 25-512,-24-24-880,-25 24-817</inkml:trace>
  <inkml:trace contextRef="#ctx0" brushRef="#br0" timeOffset="24591.6406">9495 2812 4610,'0'0'2929,"0"0"-672,0 0-112,0 0-752,0 0-224,0 0-129,-172 0-240,147 25-351,0-25-257,25 24-80,0 1-80,0 0-32,0-1-16,0-24-16,0 25 32,25-25 16,-25 25-16,0-25 48,0 0 0,25 24-16,-25-24 0,0 0-16,0 25 0,0-25 48,0 0 144,-50 25-32,25-25-144,-24 0-32,49 24-32,-25-24-304,25 0-672,0 0-1298,0 0-575,25 0-1153</inkml:trace>
  <inkml:trace contextRef="#ctx0" brushRef="#br0" timeOffset="24951.9999">9692 2787 8068,'0'0'3025,"0"0"-800,0 0-576,0 0-769,0 0-239,0 0-273,-173 50-208,173-1-80,0-24-80,0-1 0,0-24 0,25 25 0,-1 0 0,1-25 48,0 24 16,-25-24-16,0 0-16,0 25 32,0-25 64,0 25 240,0-25 64,-25 24-95,0 1-113,-24-25-144,49 0-80,-25 0 0,25 0-577,0 0-847,0 0-833,0 0-1761,0 0-2817</inkml:trace>
  <inkml:trace contextRef="#ctx0" brushRef="#br0" timeOffset="25235.9946">9864 2787 5282,'0'0'4899,"0"0"-2018,0 0-352,0 0-848,0 0-240,0 0-225,124 50-159,-124-1-449,0 0-272,0 1-176,-25-1-96,0 25 0,1-24-64,-26-1-112,26-24-400,-26 24-705,26-24-575,-26-25-1058,26 0-1728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1-02T19:47:14.339"/>
    </inkml:context>
    <inkml:brush xml:id="br0">
      <inkml:brushProperty name="width" value="0.04" units="cm"/>
      <inkml:brushProperty name="height" value="0.04" units="cm"/>
    </inkml:brush>
  </inkml:definitions>
  <inkml:trace contextRef="#ctx0" brushRef="#br0">50 173 4514,'-25'-25'2337,"0"25"-208,25 0 0,0 0-400,0 0-945,25 0 1,24-25 15,1 25-272,-1 0-144,25 0-79,-24 0-225,-1 0-32,-24 25-16,-1-25-32,-24 25-16,0 24 16,-24-24 208,-26-1-112,1 1-48,-25 0-16,25 0 0,24-1-16,-25-24 16,50 25-16,0-25 32,0 0 16,0 25 80,0-25 64,25 0 112,25 0-48,-1 0-144,0 0-64,1 0-64,-1 0-432,-24-25-848,-1 25-769,-24-25-176,0 25-289,0 0 706,0 0 1215,-24 0 593,24 0 785,-25 0 703,0 25 209,25 0-256,-24-1-225,24-24-319,-25 25-513,25 0-288,0-25-64,0 24-32,-25-24-432,25 0-417,-24 0 129,24 0 352,-25 0 368,25 0 64,0 0 368,0 0 385,0 0 15,0 0-352,0 0-208,25 0 80,24 0-207,0 0-97,1 0-48,24 0-177,-25 0-959,1 0-689,-50 0-1056,0 0-2290</inkml:trace>
  <inkml:trace contextRef="#ctx0" brushRef="#br0" timeOffset="324.0601">567 247 7571,'0'0'1857,"0"0"-624,0 0-1,0 0-415,0 0-321,0 0-16,198-50 177,-149 50 79,-24-24 48,0 24-79,-25 0 15,24 0-32,-24 0-79,0 24-81,0-24-48,0 25 32,0 25-240,0-26-240,0 1-32,0 0-464,0-1-912,0 1-930,0-25-1311,-24 0-3090</inkml:trace>
  <inkml:trace contextRef="#ctx0" brushRef="#br0" timeOffset="516.8622">642 542 8580,'0'0'2849,"0"0"-672,0 0-368,0 0-913,0 0-111,0 0-369,123 0-192,-73 0-144,-26 0-80,26 0-32,-26-25-800,1 25-513,0 0-1120,-25 0-1329,0 0-4177</inkml:trace>
  <inkml:trace contextRef="#ctx0" brushRef="#br0" timeOffset="848.9197">1111 290 8052,'0'0'2145,"0"0"-288,0 0-913,0 0-400,0 0-304,0 0-112,30 31-80,1 0-48,-31-31-240,31 0-624,0 0-289,-31 0 129,0 0 384,31-31 576,-31 0 64,0 31 336,0-31 240,0 0 304,-31 31-31,0 0-177,31-30-48,-31 30-191,31 0-193,-31 0-240,31 0 0,0 0-176,0 30-801,0-30-864,0 0-1792</inkml:trace>
  <inkml:trace contextRef="#ctx0" brushRef="#br0" timeOffset="1048.8094">1357 0 11125,'0'0'2065,"0"0"240,0 0-624,0 0-1009,0 0-496,0 0-176,74 198 0,-74-149-1056,0 0-1473,0-24-1841</inkml:trace>
  <inkml:trace contextRef="#ctx0" brushRef="#br0" timeOffset="1249.7262">1282 493 7411,'0'0'3154,"0"0"-1185,0 0-208,0 0-81,0 0-751,0 0-225,25 75-288,0-75-48,-1 0-95,1 25-129,0-25-80,-1 0-64,1 0-16,24 0-945,1 0-1360,-50 0-1521,24 0-4690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46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1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9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2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7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6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3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4F6252-D76C-4A5E-8025-7A22839E9A8F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7D84FA-1F37-45E9-B57E-C2B28C662D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66FE1-B738-46CC-B608-9478215D9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인터넷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9C5C67-032D-42CB-A6FB-695B3B7C2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을 활용한 </a:t>
            </a:r>
            <a:r>
              <a:rPr lang="ko-KR" altLang="en-US" dirty="0" err="1"/>
              <a:t>웹퀴즈</a:t>
            </a:r>
            <a:r>
              <a:rPr lang="ko-KR" altLang="en-US" dirty="0"/>
              <a:t> 게임</a:t>
            </a:r>
            <a:r>
              <a:rPr lang="en-US" altLang="ko-KR" dirty="0"/>
              <a:t> </a:t>
            </a:r>
            <a:r>
              <a:rPr lang="ko-KR" altLang="en-US" dirty="0"/>
              <a:t>및 게임 정보 사이트 제작</a:t>
            </a:r>
            <a:endParaRPr lang="en-US" altLang="ko-KR" dirty="0"/>
          </a:p>
          <a:p>
            <a:pPr algn="r"/>
            <a:r>
              <a:rPr lang="en-US" altLang="ko-KR" dirty="0"/>
              <a:t>2016920050 </a:t>
            </a:r>
            <a:r>
              <a:rPr lang="ko-KR" altLang="en-US" dirty="0"/>
              <a:t>정진용 </a:t>
            </a:r>
          </a:p>
        </p:txBody>
      </p:sp>
    </p:spTree>
    <p:extLst>
      <p:ext uri="{BB962C8B-B14F-4D97-AF65-F5344CB8AC3E}">
        <p14:creationId xmlns:p14="http://schemas.microsoft.com/office/powerpoint/2010/main" val="336611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D85AE-F6EA-4655-B095-32A66B1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752A1-C641-420E-887D-3BF0983B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넌센스</a:t>
            </a:r>
            <a:r>
              <a:rPr lang="ko-KR" altLang="en-US" dirty="0"/>
              <a:t> 퀴즈</a:t>
            </a:r>
            <a:r>
              <a:rPr lang="en-US" altLang="ko-KR" dirty="0"/>
              <a:t>, </a:t>
            </a:r>
            <a:r>
              <a:rPr lang="ko-KR" altLang="en-US" dirty="0" err="1"/>
              <a:t>레이튼</a:t>
            </a:r>
            <a:r>
              <a:rPr lang="en-US" altLang="ko-KR" dirty="0"/>
              <a:t> </a:t>
            </a:r>
            <a:r>
              <a:rPr lang="ko-KR" altLang="en-US" dirty="0"/>
              <a:t>교수 시리즈</a:t>
            </a:r>
            <a:r>
              <a:rPr lang="en-US" altLang="ko-KR" dirty="0"/>
              <a:t>, </a:t>
            </a:r>
            <a:r>
              <a:rPr lang="ko-KR" altLang="en-US" dirty="0" err="1"/>
              <a:t>끄투</a:t>
            </a:r>
            <a:r>
              <a:rPr lang="en-US" altLang="ko-KR" dirty="0"/>
              <a:t>,</a:t>
            </a:r>
            <a:r>
              <a:rPr lang="ko-KR" altLang="en-US" dirty="0"/>
              <a:t> 스케치 퀴즈 와 같은 퀴즈 사이트를 제작해보는 건 어떨까</a:t>
            </a:r>
            <a:r>
              <a:rPr lang="en-US" altLang="ko-KR" dirty="0"/>
              <a:t>?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html,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활용하여 제작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 데이터 베이스를 활용하여 사용자 아이디 </a:t>
            </a:r>
            <a:r>
              <a:rPr lang="en-US" altLang="ko-KR" dirty="0"/>
              <a:t>,</a:t>
            </a:r>
            <a:r>
              <a:rPr lang="ko-KR" altLang="en-US" dirty="0"/>
              <a:t>점수 정보 기록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</a:t>
            </a:r>
            <a:r>
              <a:rPr lang="en-US" altLang="ko-KR" dirty="0"/>
              <a:t> </a:t>
            </a:r>
            <a:r>
              <a:rPr lang="ko-KR" altLang="en-US" dirty="0"/>
              <a:t>유저가 직접 문제를 출제하고 풀이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 Metacritic, </a:t>
            </a:r>
            <a:r>
              <a:rPr lang="ko-KR" altLang="en-US" dirty="0" err="1"/>
              <a:t>인벤</a:t>
            </a:r>
            <a:r>
              <a:rPr lang="en-US" altLang="ko-KR" dirty="0"/>
              <a:t>, </a:t>
            </a:r>
            <a:r>
              <a:rPr lang="ko-KR" altLang="en-US" dirty="0"/>
              <a:t>다이렉트 </a:t>
            </a:r>
            <a:r>
              <a:rPr lang="ko-KR" altLang="en-US" dirty="0" err="1"/>
              <a:t>게임즈와</a:t>
            </a:r>
            <a:r>
              <a:rPr lang="ko-KR" altLang="en-US" dirty="0"/>
              <a:t> 같은 평점 점수</a:t>
            </a:r>
            <a:r>
              <a:rPr lang="en-US" altLang="ko-KR" dirty="0"/>
              <a:t>, </a:t>
            </a:r>
            <a:r>
              <a:rPr lang="ko-KR" altLang="en-US" dirty="0"/>
              <a:t>관련 정보</a:t>
            </a:r>
            <a:r>
              <a:rPr lang="en-US" altLang="ko-KR" dirty="0"/>
              <a:t>, </a:t>
            </a:r>
            <a:r>
              <a:rPr lang="ko-KR" altLang="en-US" dirty="0"/>
              <a:t>세일정보</a:t>
            </a:r>
            <a:r>
              <a:rPr lang="en-US" altLang="ko-KR" dirty="0"/>
              <a:t>, </a:t>
            </a:r>
            <a:r>
              <a:rPr lang="ko-KR" altLang="en-US" dirty="0"/>
              <a:t>관련 방송 영상을 한 사이트에서 볼 수 있게</a:t>
            </a:r>
            <a:r>
              <a:rPr lang="en-US" altLang="ko-KR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html,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활용하여 제작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사용자가 직접 점수를 기록할 수 있게 허용</a:t>
            </a:r>
            <a:r>
              <a:rPr lang="en-US" altLang="ko-KR" dirty="0"/>
              <a:t>, </a:t>
            </a:r>
            <a:r>
              <a:rPr lang="ko-KR" altLang="en-US" dirty="0"/>
              <a:t>평균 점수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Twitch, </a:t>
            </a:r>
            <a:r>
              <a:rPr lang="en-US" altLang="ko-KR" dirty="0" err="1"/>
              <a:t>afreeca</a:t>
            </a:r>
            <a:r>
              <a:rPr lang="en-US" altLang="ko-KR" dirty="0"/>
              <a:t>, </a:t>
            </a:r>
            <a:r>
              <a:rPr lang="en-US" altLang="ko-KR" dirty="0" err="1"/>
              <a:t>kakako</a:t>
            </a:r>
            <a:r>
              <a:rPr lang="en-US" altLang="ko-KR" dirty="0"/>
              <a:t> pot</a:t>
            </a:r>
            <a:r>
              <a:rPr lang="ko-KR" altLang="en-US" dirty="0"/>
              <a:t>과 같은 </a:t>
            </a:r>
            <a:r>
              <a:rPr lang="en-US" altLang="ko-KR" dirty="0"/>
              <a:t>streaming site, </a:t>
            </a:r>
            <a:r>
              <a:rPr lang="en-US" altLang="ko-KR" dirty="0" err="1"/>
              <a:t>youtube</a:t>
            </a:r>
            <a:r>
              <a:rPr lang="ko-KR" altLang="en-US" dirty="0"/>
              <a:t> 영상 </a:t>
            </a:r>
            <a:r>
              <a:rPr lang="ko-KR" altLang="en-US" dirty="0" err="1"/>
              <a:t>게임클릭시</a:t>
            </a:r>
            <a:r>
              <a:rPr lang="ko-KR" altLang="en-US" dirty="0"/>
              <a:t> 출력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세일 정보 기록할 수 있는 게시판 제작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D85AE-F6EA-4655-B095-32A66B1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752A1-C641-420E-887D-3BF0983B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모바일로 접근이 편하게 모바일 사이즈 형식으로 사이트 제작</a:t>
            </a:r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42FF6B2-35AD-46B8-B6EE-A16970616B45}"/>
                  </a:ext>
                </a:extLst>
              </p14:cNvPr>
              <p14:cNvContentPartPr/>
              <p14:nvPr/>
            </p14:nvContentPartPr>
            <p14:xfrm>
              <a:off x="2840673" y="1660060"/>
              <a:ext cx="288" cy="288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42FF6B2-35AD-46B8-B6EE-A16970616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5201" y="1654300"/>
                <a:ext cx="11520" cy="115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E3C967F-97D7-4D81-A0BF-2B1DD634A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37" y="2338483"/>
            <a:ext cx="2936292" cy="33335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1FFF96-3ADD-4942-9056-FBE64A455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6" y="2338483"/>
            <a:ext cx="5606738" cy="3147917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CBFABA5-3F5D-46AA-97C7-9C40D4BA59AC}"/>
              </a:ext>
            </a:extLst>
          </p:cNvPr>
          <p:cNvSpPr/>
          <p:nvPr/>
        </p:nvSpPr>
        <p:spPr>
          <a:xfrm>
            <a:off x="4873841" y="3429000"/>
            <a:ext cx="1464877" cy="109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6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5B2C-9C3F-4AC3-8C44-B1605E6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 </a:t>
            </a:r>
            <a:r>
              <a:rPr lang="en-US" altLang="ko-KR" dirty="0"/>
              <a:t>- </a:t>
            </a:r>
            <a:r>
              <a:rPr lang="ko-KR" altLang="en-US" dirty="0"/>
              <a:t>헤드부분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1B2392-64DA-4F60-80C7-9790A65F9233}"/>
              </a:ext>
            </a:extLst>
          </p:cNvPr>
          <p:cNvSpPr txBox="1">
            <a:spLocks/>
          </p:cNvSpPr>
          <p:nvPr/>
        </p:nvSpPr>
        <p:spPr>
          <a:xfrm>
            <a:off x="6201940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FB90B2-FDC0-4501-83A7-53EB6D9003FB}"/>
              </a:ext>
            </a:extLst>
          </p:cNvPr>
          <p:cNvSpPr txBox="1">
            <a:spLocks/>
          </p:cNvSpPr>
          <p:nvPr/>
        </p:nvSpPr>
        <p:spPr>
          <a:xfrm>
            <a:off x="6386004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-head </a:t>
            </a:r>
            <a:r>
              <a:rPr lang="ko-KR" altLang="en-US" dirty="0"/>
              <a:t>부분 홈페이지 제목</a:t>
            </a:r>
            <a:endParaRPr lang="en-US" altLang="ko-KR" dirty="0"/>
          </a:p>
          <a:p>
            <a:r>
              <a:rPr lang="en-US" altLang="ko-KR" dirty="0"/>
              <a:t>-main, quiz, gallery</a:t>
            </a:r>
            <a:r>
              <a:rPr lang="ko-KR" altLang="en-US" dirty="0"/>
              <a:t> 메뉴 </a:t>
            </a:r>
            <a:r>
              <a:rPr lang="en-US" altLang="ko-KR" dirty="0"/>
              <a:t>select</a:t>
            </a:r>
            <a:r>
              <a:rPr lang="ko-KR" altLang="en-US" dirty="0"/>
              <a:t>가능하게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메뉴 </a:t>
            </a:r>
            <a:r>
              <a:rPr lang="ko-KR" altLang="en-US" dirty="0" err="1">
                <a:sym typeface="Wingdings" panose="05000000000000000000" pitchFamily="2" charset="2"/>
              </a:rPr>
              <a:t>선택시</a:t>
            </a:r>
            <a:r>
              <a:rPr lang="ko-KR" altLang="en-US" dirty="0">
                <a:sym typeface="Wingdings" panose="05000000000000000000" pitchFamily="2" charset="2"/>
              </a:rPr>
              <a:t> 각 </a:t>
            </a:r>
            <a:r>
              <a:rPr lang="en-US" altLang="ko-KR" dirty="0">
                <a:sym typeface="Wingdings" panose="05000000000000000000" pitchFamily="2" charset="2"/>
              </a:rPr>
              <a:t>html</a:t>
            </a:r>
            <a:r>
              <a:rPr lang="ko-KR" altLang="en-US" dirty="0">
                <a:sym typeface="Wingdings" panose="05000000000000000000" pitchFamily="2" charset="2"/>
              </a:rPr>
              <a:t>로 연결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103199-F547-4BDC-A8E8-DA96D364D181}"/>
              </a:ext>
            </a:extLst>
          </p:cNvPr>
          <p:cNvSpPr/>
          <p:nvPr/>
        </p:nvSpPr>
        <p:spPr>
          <a:xfrm>
            <a:off x="1390242" y="1927409"/>
            <a:ext cx="4513407" cy="416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EA4A2DE5-49D1-432A-ACBB-2B70E1E4B9C9}"/>
                  </a:ext>
                </a:extLst>
              </p14:cNvPr>
              <p14:cNvContentPartPr/>
              <p14:nvPr/>
            </p14:nvContentPartPr>
            <p14:xfrm>
              <a:off x="1455681" y="2556604"/>
              <a:ext cx="4323744" cy="43560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EA4A2DE5-49D1-432A-ACBB-2B70E1E4B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841" y="2549404"/>
                <a:ext cx="4337783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3614A683-B12C-49DD-BF22-923F7610A7C2}"/>
                  </a:ext>
                </a:extLst>
              </p14:cNvPr>
              <p14:cNvContentPartPr/>
              <p14:nvPr/>
            </p14:nvContentPartPr>
            <p14:xfrm>
              <a:off x="1597953" y="2024092"/>
              <a:ext cx="657216" cy="23148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3614A683-B12C-49DD-BF22-923F7610A7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755" y="2016892"/>
                <a:ext cx="67125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8295B97C-1447-4D9B-948D-0ADB36944C1F}"/>
                  </a:ext>
                </a:extLst>
              </p14:cNvPr>
              <p14:cNvContentPartPr/>
              <p14:nvPr/>
            </p14:nvContentPartPr>
            <p14:xfrm>
              <a:off x="4900449" y="2077372"/>
              <a:ext cx="497664" cy="15120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8295B97C-1447-4D9B-948D-0ADB36944C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3247" y="2070172"/>
                <a:ext cx="511708" cy="16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6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5B2C-9C3F-4AC3-8C44-B1605E6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 </a:t>
            </a:r>
            <a:r>
              <a:rPr lang="en-US" altLang="ko-KR" dirty="0"/>
              <a:t>- main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1B2392-64DA-4F60-80C7-9790A65F9233}"/>
              </a:ext>
            </a:extLst>
          </p:cNvPr>
          <p:cNvSpPr txBox="1">
            <a:spLocks/>
          </p:cNvSpPr>
          <p:nvPr/>
        </p:nvSpPr>
        <p:spPr>
          <a:xfrm>
            <a:off x="6201940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FB90B2-FDC0-4501-83A7-53EB6D9003FB}"/>
              </a:ext>
            </a:extLst>
          </p:cNvPr>
          <p:cNvSpPr txBox="1">
            <a:spLocks/>
          </p:cNvSpPr>
          <p:nvPr/>
        </p:nvSpPr>
        <p:spPr>
          <a:xfrm>
            <a:off x="6386004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슬라이드 형식으로 최근 퀴즈 정보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게임 정보 출력 </a:t>
            </a:r>
            <a:r>
              <a:rPr lang="en-US" altLang="ko-KR" dirty="0">
                <a:sym typeface="Wingdings" panose="05000000000000000000" pitchFamily="2" charset="2"/>
              </a:rPr>
              <a:t>CSS</a:t>
            </a:r>
            <a:r>
              <a:rPr lang="ko-KR" altLang="en-US" dirty="0">
                <a:sym typeface="Wingdings" panose="05000000000000000000" pitchFamily="2" charset="2"/>
              </a:rPr>
              <a:t>활용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사용자 로그인 </a:t>
            </a:r>
            <a:r>
              <a:rPr lang="en-US" altLang="ko-KR" dirty="0">
                <a:sym typeface="Wingdings" panose="05000000000000000000" pitchFamily="2" charset="2"/>
              </a:rPr>
              <a:t>text, password input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28AD2-FC40-418F-A4B2-9FE75590932B}"/>
              </a:ext>
            </a:extLst>
          </p:cNvPr>
          <p:cNvSpPr/>
          <p:nvPr/>
        </p:nvSpPr>
        <p:spPr>
          <a:xfrm>
            <a:off x="1390242" y="1927409"/>
            <a:ext cx="4513407" cy="416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74FD027-E378-4EF9-8259-637775BB8D2E}"/>
                  </a:ext>
                </a:extLst>
              </p14:cNvPr>
              <p14:cNvContentPartPr/>
              <p14:nvPr/>
            </p14:nvContentPartPr>
            <p14:xfrm>
              <a:off x="1455681" y="2556604"/>
              <a:ext cx="4323744" cy="4356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74FD027-E378-4EF9-8259-637775BB8D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841" y="2549404"/>
                <a:ext cx="4337783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2CA7736-4CFC-4910-B9AA-A1D4FE2591DC}"/>
                  </a:ext>
                </a:extLst>
              </p14:cNvPr>
              <p14:cNvContentPartPr/>
              <p14:nvPr/>
            </p14:nvContentPartPr>
            <p14:xfrm>
              <a:off x="1597953" y="2024092"/>
              <a:ext cx="657216" cy="231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2CA7736-4CFC-4910-B9AA-A1D4FE2591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755" y="2016892"/>
                <a:ext cx="67125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4361BC1-16FB-414B-8700-8C4A16B763C6}"/>
                  </a:ext>
                </a:extLst>
              </p14:cNvPr>
              <p14:cNvContentPartPr/>
              <p14:nvPr/>
            </p14:nvContentPartPr>
            <p14:xfrm>
              <a:off x="4900449" y="2077372"/>
              <a:ext cx="497664" cy="151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4361BC1-16FB-414B-8700-8C4A16B763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3247" y="2070172"/>
                <a:ext cx="511708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25A99EF1-ABAD-4BFA-8DDB-BDDD89C78325}"/>
                  </a:ext>
                </a:extLst>
              </p14:cNvPr>
              <p14:cNvContentPartPr/>
              <p14:nvPr/>
            </p14:nvContentPartPr>
            <p14:xfrm>
              <a:off x="1935201" y="3195676"/>
              <a:ext cx="3595752" cy="1429776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25A99EF1-ABAD-4BFA-8DDB-BDDD89C78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8001" y="3188837"/>
                <a:ext cx="3609792" cy="1443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B4F68050-6E5D-439E-84C6-E692E4F92A24}"/>
                  </a:ext>
                </a:extLst>
              </p14:cNvPr>
              <p14:cNvContentPartPr/>
              <p14:nvPr/>
            </p14:nvContentPartPr>
            <p14:xfrm>
              <a:off x="3968193" y="4820572"/>
              <a:ext cx="568584" cy="213408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B4F68050-6E5D-439E-84C6-E692E4F92A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991" y="4813387"/>
                <a:ext cx="582628" cy="227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87369955-E954-4786-BF80-710B7DB042A3}"/>
                  </a:ext>
                </a:extLst>
              </p14:cNvPr>
              <p14:cNvContentPartPr/>
              <p14:nvPr/>
            </p14:nvContentPartPr>
            <p14:xfrm>
              <a:off x="4243521" y="5175676"/>
              <a:ext cx="1163448" cy="168768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87369955-E954-4786-BF80-710B7DB042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6321" y="5168494"/>
                <a:ext cx="1177487" cy="182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C75DE438-140A-4C8A-AD95-1FF9E2922A09}"/>
                  </a:ext>
                </a:extLst>
              </p14:cNvPr>
              <p14:cNvContentPartPr/>
              <p14:nvPr/>
            </p14:nvContentPartPr>
            <p14:xfrm>
              <a:off x="4003617" y="5406364"/>
              <a:ext cx="586656" cy="133632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C75DE438-140A-4C8A-AD95-1FF9E2922A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96779" y="5399179"/>
                <a:ext cx="600693" cy="147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0DEA67E7-30A2-47FF-97A8-21D4BAFCCCF1}"/>
                  </a:ext>
                </a:extLst>
              </p14:cNvPr>
              <p14:cNvContentPartPr/>
              <p14:nvPr/>
            </p14:nvContentPartPr>
            <p14:xfrm>
              <a:off x="4589697" y="5415292"/>
              <a:ext cx="71424" cy="80064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0DEA67E7-30A2-47FF-97A8-21D4BAFCCC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2519" y="5408143"/>
                <a:ext cx="85422" cy="94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93137444-362D-4389-9D9A-B3C7FA79B2BA}"/>
                  </a:ext>
                </a:extLst>
              </p14:cNvPr>
              <p14:cNvContentPartPr/>
              <p14:nvPr/>
            </p14:nvContentPartPr>
            <p14:xfrm>
              <a:off x="4403073" y="5575132"/>
              <a:ext cx="852480" cy="16920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93137444-362D-4389-9D9A-B3C7FA79B2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6233" y="5567932"/>
                <a:ext cx="866520" cy="1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7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5B2C-9C3F-4AC3-8C44-B1605E6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 </a:t>
            </a:r>
            <a:r>
              <a:rPr lang="en-US" altLang="ko-KR" dirty="0"/>
              <a:t>- quiz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1B2392-64DA-4F60-80C7-9790A65F9233}"/>
              </a:ext>
            </a:extLst>
          </p:cNvPr>
          <p:cNvSpPr txBox="1">
            <a:spLocks/>
          </p:cNvSpPr>
          <p:nvPr/>
        </p:nvSpPr>
        <p:spPr>
          <a:xfrm>
            <a:off x="6201940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FB90B2-FDC0-4501-83A7-53EB6D9003FB}"/>
              </a:ext>
            </a:extLst>
          </p:cNvPr>
          <p:cNvSpPr txBox="1">
            <a:spLocks/>
          </p:cNvSpPr>
          <p:nvPr/>
        </p:nvSpPr>
        <p:spPr>
          <a:xfrm>
            <a:off x="6386004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각 퀴즈마다 </a:t>
            </a:r>
            <a:r>
              <a:rPr lang="en-US" altLang="ko-KR" dirty="0"/>
              <a:t>panel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퀴즈 </a:t>
            </a:r>
            <a:r>
              <a:rPr lang="ko-KR" altLang="en-US" dirty="0" err="1"/>
              <a:t>선택시</a:t>
            </a:r>
            <a:r>
              <a:rPr lang="ko-KR" altLang="en-US" dirty="0"/>
              <a:t> 퀴즈 </a:t>
            </a:r>
            <a:r>
              <a:rPr lang="en-US" altLang="ko-KR" dirty="0"/>
              <a:t>html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-Html</a:t>
            </a:r>
            <a:r>
              <a:rPr lang="ko-KR" altLang="en-US" dirty="0"/>
              <a:t>이동시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 관한 정보</a:t>
            </a:r>
            <a:r>
              <a:rPr lang="en-US" altLang="ko-KR" dirty="0"/>
              <a:t>, </a:t>
            </a:r>
            <a:r>
              <a:rPr lang="ko-KR" altLang="en-US" dirty="0"/>
              <a:t>답변을 입력할 칸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게임 풀이 시간출력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F033C-5027-4B76-904B-4C3546AC2858}"/>
              </a:ext>
            </a:extLst>
          </p:cNvPr>
          <p:cNvSpPr/>
          <p:nvPr/>
        </p:nvSpPr>
        <p:spPr>
          <a:xfrm>
            <a:off x="1390242" y="1927409"/>
            <a:ext cx="4513407" cy="416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4406D16-1AE2-42FC-B0DC-71F6DAD99064}"/>
                  </a:ext>
                </a:extLst>
              </p14:cNvPr>
              <p14:cNvContentPartPr/>
              <p14:nvPr/>
            </p14:nvContentPartPr>
            <p14:xfrm>
              <a:off x="1597953" y="2024092"/>
              <a:ext cx="657216" cy="231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4406D16-1AE2-42FC-B0DC-71F6DAD990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755" y="2016892"/>
                <a:ext cx="67125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2A2437D-E2DA-4CB4-8F09-FEEB1C4DCFC1}"/>
                  </a:ext>
                </a:extLst>
              </p14:cNvPr>
              <p14:cNvContentPartPr/>
              <p14:nvPr/>
            </p14:nvContentPartPr>
            <p14:xfrm>
              <a:off x="4900449" y="2077372"/>
              <a:ext cx="497664" cy="151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2A2437D-E2DA-4CB4-8F09-FEEB1C4DCF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3247" y="2070172"/>
                <a:ext cx="511708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CEC4DC5-E030-49C9-AB19-284306EC8D2C}"/>
                  </a:ext>
                </a:extLst>
              </p14:cNvPr>
              <p14:cNvContentPartPr/>
              <p14:nvPr/>
            </p14:nvContentPartPr>
            <p14:xfrm>
              <a:off x="1455681" y="2556604"/>
              <a:ext cx="4323744" cy="142992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CEC4DC5-E030-49C9-AB19-284306EC8D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841" y="2549404"/>
                <a:ext cx="4337783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38F56DA7-6DDB-40C2-AFD8-7F33A2B25A78}"/>
                  </a:ext>
                </a:extLst>
              </p14:cNvPr>
              <p14:cNvContentPartPr/>
              <p14:nvPr/>
            </p14:nvContentPartPr>
            <p14:xfrm>
              <a:off x="1810785" y="4207996"/>
              <a:ext cx="1314576" cy="826128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38F56DA7-6DDB-40C2-AFD8-7F33A2B25A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3946" y="4200797"/>
                <a:ext cx="1328614" cy="84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37A82F45-895A-4DD4-AEC1-BF176B31606C}"/>
                  </a:ext>
                </a:extLst>
              </p14:cNvPr>
              <p14:cNvContentPartPr/>
              <p14:nvPr/>
            </p14:nvContentPartPr>
            <p14:xfrm>
              <a:off x="3728577" y="4065724"/>
              <a:ext cx="2388456" cy="1137024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37A82F45-895A-4DD4-AEC1-BF176B3160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1377" y="4058883"/>
                <a:ext cx="2402495" cy="1151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54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5B2C-9C3F-4AC3-8C44-B1605E63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 </a:t>
            </a:r>
            <a:r>
              <a:rPr lang="en-US" altLang="ko-KR" dirty="0"/>
              <a:t>- thread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1B2392-64DA-4F60-80C7-9790A65F9233}"/>
              </a:ext>
            </a:extLst>
          </p:cNvPr>
          <p:cNvSpPr txBox="1">
            <a:spLocks/>
          </p:cNvSpPr>
          <p:nvPr/>
        </p:nvSpPr>
        <p:spPr>
          <a:xfrm>
            <a:off x="6201940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FB90B2-FDC0-4501-83A7-53EB6D9003FB}"/>
              </a:ext>
            </a:extLst>
          </p:cNvPr>
          <p:cNvSpPr txBox="1">
            <a:spLocks/>
          </p:cNvSpPr>
          <p:nvPr/>
        </p:nvSpPr>
        <p:spPr>
          <a:xfrm>
            <a:off x="6386004" y="1845734"/>
            <a:ext cx="44157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각 게임에 대한 정보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데이터 베이스에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각 게임 정보 버튼 </a:t>
            </a:r>
            <a:r>
              <a:rPr lang="ko-KR" altLang="en-US" dirty="0" err="1">
                <a:sym typeface="Wingdings" panose="05000000000000000000" pitchFamily="2" charset="2"/>
              </a:rPr>
              <a:t>클릭시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각 </a:t>
            </a:r>
            <a:r>
              <a:rPr lang="en-US" altLang="ko-KR" dirty="0">
                <a:sym typeface="Wingdings" panose="05000000000000000000" pitchFamily="2" charset="2"/>
              </a:rPr>
              <a:t>html</a:t>
            </a:r>
            <a:r>
              <a:rPr lang="ko-KR" altLang="en-US" dirty="0">
                <a:sym typeface="Wingdings" panose="05000000000000000000" pitchFamily="2" charset="2"/>
              </a:rPr>
              <a:t>로 연결하여 스트리밍 사이트와 같은 데이터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01168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 대화 가능한 </a:t>
            </a:r>
            <a:r>
              <a:rPr lang="ko-KR" altLang="en-US" dirty="0" err="1">
                <a:sym typeface="Wingdings" panose="05000000000000000000" pitchFamily="2" charset="2"/>
              </a:rPr>
              <a:t>채팅창</a:t>
            </a:r>
            <a:r>
              <a:rPr lang="ko-KR" altLang="en-US" dirty="0">
                <a:sym typeface="Wingdings" panose="05000000000000000000" pitchFamily="2" charset="2"/>
              </a:rPr>
              <a:t> 생성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52DD4C-494E-40BA-8D94-65514A25A4F1}"/>
              </a:ext>
            </a:extLst>
          </p:cNvPr>
          <p:cNvSpPr/>
          <p:nvPr/>
        </p:nvSpPr>
        <p:spPr>
          <a:xfrm>
            <a:off x="1390242" y="1927409"/>
            <a:ext cx="4513407" cy="416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5CC4FF8-2514-4DD8-8A24-3CBB992A80B2}"/>
                  </a:ext>
                </a:extLst>
              </p14:cNvPr>
              <p14:cNvContentPartPr/>
              <p14:nvPr/>
            </p14:nvContentPartPr>
            <p14:xfrm>
              <a:off x="1597953" y="2024092"/>
              <a:ext cx="657216" cy="23148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5CC4FF8-2514-4DD8-8A24-3CBB992A80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0755" y="2016892"/>
                <a:ext cx="67125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A55380-57BF-4922-8D6E-074F9A5AEC89}"/>
                  </a:ext>
                </a:extLst>
              </p14:cNvPr>
              <p14:cNvContentPartPr/>
              <p14:nvPr/>
            </p14:nvContentPartPr>
            <p14:xfrm>
              <a:off x="4900449" y="2077372"/>
              <a:ext cx="497664" cy="151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A55380-57BF-4922-8D6E-074F9A5AEC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3247" y="2070172"/>
                <a:ext cx="511708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B7B51501-6162-450C-B7E2-5552CC20FD1D}"/>
                  </a:ext>
                </a:extLst>
              </p14:cNvPr>
              <p14:cNvContentPartPr/>
              <p14:nvPr/>
            </p14:nvContentPartPr>
            <p14:xfrm>
              <a:off x="1713153" y="3932668"/>
              <a:ext cx="1465560" cy="612864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B7B51501-6162-450C-B7E2-5552CC20FD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6313" y="3925471"/>
                <a:ext cx="1479600" cy="62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46E383C3-8B5A-4625-9272-BB4A7FD6C757}"/>
                  </a:ext>
                </a:extLst>
              </p14:cNvPr>
              <p14:cNvContentPartPr/>
              <p14:nvPr/>
            </p14:nvContentPartPr>
            <p14:xfrm>
              <a:off x="1455681" y="2556604"/>
              <a:ext cx="4323744" cy="124308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46E383C3-8B5A-4625-9272-BB4A7FD6C7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8841" y="2549406"/>
                <a:ext cx="4337783" cy="1257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56442968-AC6C-47B2-86A0-C32BA4368D13}"/>
                  </a:ext>
                </a:extLst>
              </p14:cNvPr>
              <p14:cNvContentPartPr/>
              <p14:nvPr/>
            </p14:nvContentPartPr>
            <p14:xfrm>
              <a:off x="3808353" y="4784860"/>
              <a:ext cx="1465200" cy="861408"/>
            </p14:xfrm>
          </p:contentPart>
        </mc:Choice>
        <mc:Fallback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56442968-AC6C-47B2-86A0-C32BA4368D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153" y="4778021"/>
                <a:ext cx="1479240" cy="8754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89602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252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</vt:lpstr>
      <vt:lpstr>Calibri Light</vt:lpstr>
      <vt:lpstr>Wingdings</vt:lpstr>
      <vt:lpstr>추억</vt:lpstr>
      <vt:lpstr>인터넷 프로그래밍</vt:lpstr>
      <vt:lpstr>아이디어</vt:lpstr>
      <vt:lpstr>플랫폼</vt:lpstr>
      <vt:lpstr>디자인  - 헤드부분</vt:lpstr>
      <vt:lpstr>디자인  - main</vt:lpstr>
      <vt:lpstr>디자인  - quiz</vt:lpstr>
      <vt:lpstr>디자인  -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정진용</dc:creator>
  <cp:lastModifiedBy>정진용</cp:lastModifiedBy>
  <cp:revision>12</cp:revision>
  <dcterms:created xsi:type="dcterms:W3CDTF">2017-11-02T17:43:48Z</dcterms:created>
  <dcterms:modified xsi:type="dcterms:W3CDTF">2017-11-02T19:53:42Z</dcterms:modified>
</cp:coreProperties>
</file>