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58"/>
  </p:normalViewPr>
  <p:slideViewPr>
    <p:cSldViewPr snapToGrid="0" snapToObjects="1">
      <p:cViewPr varScale="1">
        <p:scale>
          <a:sx n="169" d="100"/>
          <a:sy n="16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280242" y="1419714"/>
            <a:ext cx="6939114" cy="2178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9555416" y="172921"/>
            <a:ext cx="2520627" cy="791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579337" y="103348"/>
            <a:ext cx="3407255" cy="10694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43339" y="1992165"/>
            <a:ext cx="7423502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CNCF Project Update</a:t>
            </a:r>
            <a:endParaRPr lang="en-US" dirty="0"/>
          </a:p>
        </p:txBody>
      </p:sp>
      <p:sp>
        <p:nvSpPr>
          <p:cNvPr id="3" name="Title 1"/>
          <p:cNvSpPr txBox="1"/>
          <p:nvPr/>
        </p:nvSpPr>
        <p:spPr>
          <a:xfrm>
            <a:off x="543339" y="2560354"/>
            <a:ext cx="50457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0" i="0" dirty="0"/>
              <a:t>Bryan Liles, VMware</a:t>
            </a:r>
            <a:endParaRPr lang="en-US" sz="3200" b="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Vitess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1089" y="3174124"/>
            <a:ext cx="6442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Vitess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is a clustering system for horizontal scaling of MySQL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745674" y="3090305"/>
            <a:ext cx="1999749" cy="18557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574811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Vitess</a:t>
            </a:r>
            <a:r>
              <a:rPr lang="en-US" dirty="0"/>
              <a:t> - 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2267107"/>
            <a:ext cx="105269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Manageability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Connection pooling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Shard management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Helm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1089" y="3174124"/>
            <a:ext cx="6442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Helm is a package manager for 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839" y="2745327"/>
            <a:ext cx="1985713" cy="20579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57481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Helm - 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2267107"/>
            <a:ext cx="10526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Manage complexity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Easy updates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Simple sharing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Rollbacks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Helm - 3.0 alpha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2267107"/>
            <a:ext cx="10526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Client-side only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Push charts to OCI registries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Validate chart configuration with JSON Schema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Release names scoped to Namespace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Declare dependencies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Chart.yaml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instead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requirements.yaml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much more in the release notes!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Dragonfly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1089" y="3174124"/>
            <a:ext cx="6442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Dragonfly is an Open-source P2P-based Image and File Distribution System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57461" y="3174124"/>
            <a:ext cx="4234452" cy="11381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690484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Dragonfly - 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1490578"/>
            <a:ext cx="105269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P2P based file distribution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Non-invasive support for all kinds of container technologies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Host level speed limit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Passive CDN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consistency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Disk protection and high efficient IO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Exception auto isolation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pressure on file source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Support standard http Effective concurrency control of Registry Auth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Simple and easy to use: Very few configurations are needed.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491684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Dragonfly - 0.4.0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2267107"/>
            <a:ext cx="1052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Refactor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supernode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Go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Pluggable strategy and refactor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transfering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scheduling with plugins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TiKV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1089" y="3174124"/>
            <a:ext cx="6442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TiKV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is a distributed transactional key-value database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395905" y="2987128"/>
            <a:ext cx="302895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TiKV</a:t>
            </a:r>
            <a:r>
              <a:rPr lang="en-US" dirty="0"/>
              <a:t> - 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2267107"/>
            <a:ext cx="10526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Geo Replication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Scales to data sizes of 100TB+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Consistent distributed transactions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TiKV</a:t>
            </a:r>
            <a:r>
              <a:rPr lang="en-US" dirty="0"/>
              <a:t> - 2.1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2267107"/>
            <a:ext cx="10526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and Improved Raft Support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PreVote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look for likely Raft group members to reduce performance fluctuation and improve stability on node changes.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 – a Raft Learner node is a non-voting member of a Raft group. By adding a Learner first before other voting members are added, this feature improves data safety and availability, especially in a cross-data center deployment.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Region Merge – automatically merge many small regions into one larger region to reduce cost of cluster management, and improve overall performance and stability for large-scale clusters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Hotspot Scheduling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Detect hotspots more quickly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 API to allow manual resolution of hotspots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Efficient Garbage Collection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Harbor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2848" y="1964353"/>
            <a:ext cx="64428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Harbor is an open source cloud native registry that stores, signs, and scans container images for vulnerabilities.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vision is to provide users the ability to confidently manage and serve container images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213" y="2485631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620153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Harbor - 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1707888"/>
            <a:ext cx="105269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Cloud native registry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Role based access control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Policy based replication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Vulnerability Scanning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LDAP/AD support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OIDC support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Image deletion &amp; garbage collection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Notary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Graphical user portal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Auditing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RESTful API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Harbor - 1.8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2267107"/>
            <a:ext cx="105269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 for OpenID Connect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Integrate with your organization’s SSO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Robot Accounts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easily integrate Harbor into your organization’s CI/CD process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Replication Advancements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Replicate between Harbor and Docker Hub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Replicate to region specific instances of Harbor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Health Check API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Upgraded to Docker Registry 2.7.1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Explore API from inside of Harbor’s web GUI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Jaeger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1089" y="3174124"/>
            <a:ext cx="6442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Jaeger is a distributed tracing platform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7541" y="2878597"/>
            <a:ext cx="1875402" cy="1875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331" y="285927"/>
            <a:ext cx="5574811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Jaeger - 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532" y="2267107"/>
            <a:ext cx="10526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Distributed transaction monitoring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Performance and latency optimization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Root cause analysis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Service dependency analysis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Distributed context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propogation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2975</Words>
  <Application>WPS 演示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毛毛</cp:lastModifiedBy>
  <cp:revision>18</cp:revision>
  <dcterms:created xsi:type="dcterms:W3CDTF">2019-04-03T14:51:00Z</dcterms:created>
  <dcterms:modified xsi:type="dcterms:W3CDTF">2019-06-26T02:03:54Z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