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lery Lancey" initials="" lastIdx="3" clrIdx="0"/>
  <p:cmAuthor id="1" name="Vicki Cheung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0T16:27:09.219" idx="1">
    <p:pos x="458" y="1080"/>
    <p:text>Definitely worth talking about the precedence this sets!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0T16:31:33.527" idx="2">
    <p:pos x="458" y="1080"/>
    <p:text>Also when cluster autoscaling isn't fast enough! I know a lot of companies that need to drastically preempt or overprovision, even with a "good" cloud setup</p:text>
  </p:cm>
  <p:cm authorId="1" dt="2019-06-20T16:31:33.527" idx="1">
    <p:pos x="458" y="1080"/>
    <p:text>great point! will definitely mention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0T16:31:46.598" idx="3">
    <p:pos x="6000" y="0"/>
    <p:text>An example would be great!</p:text>
  </p:cm>
  <p:cm authorId="1" dt="2019-06-20T16:31:46.598" idx="2">
    <p:pos x="6000" y="0"/>
    <p:text>ah indeed, let me add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119a8e98_0_3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g5c119a8e98_0_3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119a8e98_0_4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g5c119a8e98_0_4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119a8e98_0_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g5c119a8e98_0_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119a8e98_0_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of other infrastructure dependencies, such as network policies and load balancers</a:t>
            </a:r>
            <a:endParaRPr lang="en-US"/>
          </a:p>
        </p:txBody>
      </p:sp>
      <p:sp>
        <p:nvSpPr>
          <p:cNvPr id="102" name="Google Shape;102;g5c119a8e98_0_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162e3bee_1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of other infrastructure dependencies, such as network policies and load balancers</a:t>
            </a:r>
            <a:endParaRPr lang="en-US"/>
          </a:p>
        </p:txBody>
      </p:sp>
      <p:sp>
        <p:nvSpPr>
          <p:cNvPr id="109" name="Google Shape;109;g5c162e3bee_1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162e3bee_1_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g5c162e3bee_1_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119a8e98_0_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g5c119a8e98_0_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162e3bee_1_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g5c162e3bee_1_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18884" y="735430"/>
            <a:ext cx="5033065" cy="324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74425" y="136525"/>
            <a:ext cx="2693504" cy="17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-1987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595808" y="166341"/>
            <a:ext cx="2453758" cy="158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3830" y="136525"/>
            <a:ext cx="1726527" cy="1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7" name="Google Shape;37;p6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6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9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</a:rPr>
              <a:t>Kubernetes 1.15</a:t>
            </a:r>
            <a:endParaRPr sz="5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25 enhancements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2 moving to stable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13 in beta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10 in alpha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Themes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Continuous improvement for stability and project maturity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Extensibility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</a:rPr>
              <a:t>Kubernetes 1.15</a:t>
            </a:r>
            <a:endParaRPr sz="5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CRDs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Pruning and defaulting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OpenAPI publishing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Cluster Lifecycle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kubeadm </a:t>
            </a:r>
            <a:r>
              <a:rPr lang="en-US" sz="2400"/>
              <a:t>promoted high availability (HA) capability to beta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kubeadm rotates all your certificates (on upgrades) before they expire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CSI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Specify another PVC as a "DataSource" so </a:t>
            </a:r>
            <a:r>
              <a:rPr lang="en-US" sz="2400"/>
              <a:t>the new volume becomes a clone of the source volume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43350" y="1992175"/>
            <a:ext cx="68451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 panose="020B0604020202020204"/>
              <a:buNone/>
            </a:pPr>
            <a:r>
              <a:rPr lang="en-US" sz="6000" b="1">
                <a:solidFill>
                  <a:schemeClr val="lt1"/>
                </a:solidFill>
              </a:rPr>
              <a:t>Kubernetes 1.14+</a:t>
            </a:r>
            <a:endParaRPr lang="en-US" sz="6000" b="1">
              <a:solidFill>
                <a:schemeClr val="lt1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43339" y="2560354"/>
            <a:ext cx="504576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None/>
            </a:pPr>
            <a:r>
              <a:rPr lang="en-US" sz="3200">
                <a:solidFill>
                  <a:schemeClr val="lt1"/>
                </a:solidFill>
              </a:rPr>
              <a:t>Vicki Cheung</a:t>
            </a:r>
            <a:endParaRPr lang="en-US"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871324" y="285925"/>
            <a:ext cx="5703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</a:rPr>
              <a:t>Kubernetes 1.14</a:t>
            </a:r>
            <a:endParaRPr sz="5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31 enhancements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</a:t>
            </a:r>
            <a:r>
              <a:rPr lang="en-US" sz="2400"/>
              <a:t>0 moving to stable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12 in beta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7 net new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Themes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Supporting more workloads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Extensibility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</a:rPr>
              <a:t>Windows Support!</a:t>
            </a:r>
            <a:endParaRPr sz="5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Windows Node support graduates to stable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Manage your Linux and Windows workloads with a single orchestrator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Supports: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Windows Server 2019 for worker nodes and containers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Out of tree networking with Azure-CNI, OVN-Kubernetes, and Flannel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</a:rPr>
              <a:t>Pod Ready++</a:t>
            </a:r>
            <a:endParaRPr sz="5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Allows custom external feedback on pod readiness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When “container is up and running” doesn’t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mean “ready to take traffic”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Helps prevent rolling updates from prematurely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terminating pods and causing service disruption</a:t>
            </a:r>
            <a:endParaRPr sz="24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539900" y="2301350"/>
            <a:ext cx="4178976" cy="4280075"/>
          </a:xfrm>
          <a:prstGeom prst="rect">
            <a:avLst/>
          </a:prstGeom>
          <a:noFill/>
          <a:ln w="19050" cap="flat" cmpd="sng">
            <a:solidFill>
              <a:srgbClr val="400E8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1325" y="285925"/>
            <a:ext cx="9193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</a:rPr>
              <a:t>Pod Priority &amp; Preemption</a:t>
            </a:r>
            <a:endParaRPr sz="5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Graduation to stable!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Improve resource utilization while ensuring critical workloads remain schedulable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Great for physical / </a:t>
            </a:r>
            <a:r>
              <a:rPr lang="en-US" sz="2400">
                <a:solidFill>
                  <a:schemeClr val="dk1"/>
                </a:solidFill>
              </a:rPr>
              <a:t>fixed-sized</a:t>
            </a:r>
            <a:r>
              <a:rPr lang="en-US" sz="2400">
                <a:solidFill>
                  <a:schemeClr val="dk1"/>
                </a:solidFill>
              </a:rPr>
              <a:t> clusters, or when you run out of cloud!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871325" y="285925"/>
            <a:ext cx="8887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</a:rPr>
              <a:t>Persistent Local Volumes</a:t>
            </a:r>
            <a:endParaRPr sz="5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</a:rPr>
              <a:t>Graduation to stable!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 local storage with the same Persistent Volume API, with scheduler awareness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Automatically format and mount the filesystem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High-performance distributed databases with StatefulSets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</a:rPr>
              <a:t>kubectl</a:t>
            </a:r>
            <a:endParaRPr sz="5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kubectl plugin mechanism graduating to stable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Extend kubectl with custom subcommands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Great for packaging and distributing custom functionality to your users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Kustomize integration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 the `</a:t>
            </a:r>
            <a:r>
              <a:rPr lang="en-US"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-k</a:t>
            </a:r>
            <a:r>
              <a:rPr lang="en-US" sz="2400"/>
              <a:t>` flag or the `</a:t>
            </a:r>
            <a:r>
              <a:rPr lang="en-US"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kustomize</a:t>
            </a:r>
            <a:r>
              <a:rPr lang="en-US" sz="2400"/>
              <a:t>` subcommand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Customize and patch Kubernetes resource files without templates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871325" y="285925"/>
            <a:ext cx="631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</a:rPr>
              <a:t>kubectl</a:t>
            </a:r>
            <a:endParaRPr sz="5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27725" y="1714500"/>
            <a:ext cx="9510000" cy="4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05939" y="1611625"/>
            <a:ext cx="6180125" cy="4933249"/>
          </a:xfrm>
          <a:prstGeom prst="rect">
            <a:avLst/>
          </a:prstGeom>
          <a:noFill/>
          <a:ln w="19050" cap="flat" cmpd="sng">
            <a:solidFill>
              <a:srgbClr val="400E8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WPS 演示</Application>
  <PresentationFormat/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</vt:lpstr>
      <vt:lpstr>Calibri</vt:lpstr>
      <vt:lpstr>Consolas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毛毛</cp:lastModifiedBy>
  <cp:revision>1</cp:revision>
  <dcterms:created xsi:type="dcterms:W3CDTF">2019-06-26T02:04:12Z</dcterms:created>
  <dcterms:modified xsi:type="dcterms:W3CDTF">2019-06-26T02:04:12Z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