
<file path=[Content_Types].xml><?xml version="1.0" encoding="utf-8"?>
<Types xmlns="http://schemas.openxmlformats.org/package/2006/content-types">
  <Default Extension="jpeg" ContentType="image/jpeg"/>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4" r:id="rId4"/>
    <p:sldMasterId id="2147483657" r:id="rId5"/>
    <p:sldMasterId id="2147483660" r:id="rId6"/>
    <p:sldMasterId id="2147483667" r:id="rId7"/>
    <p:sldMasterId id="2147483671" r:id="rId8"/>
    <p:sldMasterId id="2147483674" r:id="rId9"/>
    <p:sldMasterId id="2147483677" r:id="rId10"/>
    <p:sldMasterId id="2147483679" r:id="rId11"/>
    <p:sldMasterId id="2147483685" r:id="rId12"/>
    <p:sldMasterId id="2147483688" r:id="rId13"/>
    <p:sldMasterId id="2147483692" r:id="rId14"/>
    <p:sldMasterId id="2147483697" r:id="rId15"/>
    <p:sldMasterId id="2147483703" r:id="rId16"/>
  </p:sldMasterIdLst>
  <p:notesMasterIdLst>
    <p:notesMasterId r:id="rId18"/>
  </p:notesMasterIdLst>
  <p:handoutMasterIdLst>
    <p:handoutMasterId r:id="rId30"/>
  </p:handoutMasterIdLst>
  <p:sldIdLst>
    <p:sldId id="344" r:id="rId17"/>
    <p:sldId id="456" r:id="rId19"/>
    <p:sldId id="440" r:id="rId20"/>
    <p:sldId id="464" r:id="rId21"/>
    <p:sldId id="442" r:id="rId22"/>
    <p:sldId id="453" r:id="rId23"/>
    <p:sldId id="450" r:id="rId24"/>
    <p:sldId id="462" r:id="rId25"/>
    <p:sldId id="466" r:id="rId26"/>
    <p:sldId id="460" r:id="rId27"/>
    <p:sldId id="476" r:id="rId28"/>
    <p:sldId id="348" r:id="rId29"/>
  </p:sldIdLst>
  <p:sldSz cx="12195175" cy="6859270"/>
  <p:notesSz cx="7099300" cy="10234295"/>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F4FF"/>
    <a:srgbClr val="215968"/>
    <a:srgbClr val="0099CC"/>
    <a:srgbClr val="F2F2F2"/>
    <a:srgbClr val="8BACCD"/>
    <a:srgbClr val="4E6C8A"/>
    <a:srgbClr val="31859D"/>
    <a:srgbClr val="DCE6F2"/>
    <a:srgbClr val="CCECFF"/>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94118" autoAdjust="0"/>
  </p:normalViewPr>
  <p:slideViewPr>
    <p:cSldViewPr snapToObjects="1">
      <p:cViewPr varScale="1">
        <p:scale>
          <a:sx n="105" d="100"/>
          <a:sy n="105" d="100"/>
        </p:scale>
        <p:origin x="672" y="184"/>
      </p:cViewPr>
      <p:guideLst>
        <p:guide orient="horz" pos="754"/>
        <p:guide orient="horz" pos="104"/>
        <p:guide orient="horz" pos="3976"/>
        <p:guide orient="horz" pos="952"/>
        <p:guide pos="367"/>
        <p:guide pos="7335"/>
        <p:guide pos="258"/>
        <p:guide pos="74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624"/>
    </p:cViewPr>
  </p:sorterViewPr>
  <p:notesViewPr>
    <p:cSldViewPr snapToObjects="1">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slide" Target="slides/slide6.xml"/><Relationship Id="rId22" Type="http://schemas.openxmlformats.org/officeDocument/2006/relationships/slide" Target="slides/slide5.xml"/><Relationship Id="rId21" Type="http://schemas.openxmlformats.org/officeDocument/2006/relationships/slide" Target="slides/slide4.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notesMaster" Target="notesMasters/notesMaster1.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66910BC7-F549-45A3-834E-7FCEDAF22023}" type="datetimeFigureOut">
              <a:rPr lang="zh-CN" altLang="en-US" smtClean="0"/>
            </a:fld>
            <a:endParaRPr lang="zh-CN" altLang="en-US"/>
          </a:p>
        </p:txBody>
      </p:sp>
      <p:sp>
        <p:nvSpPr>
          <p:cNvPr id="4" name="页脚占位符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76E697FD-01C5-44DB-89C0-89E839ED10D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D5102AA4-8711-4FC0-BE88-724DC8E01B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253593F-E4A9-4D1C-837B-FCD843521D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大家好，我是任旭东，非常高兴参加</a:t>
            </a:r>
            <a:r>
              <a:rPr lang="en-US" altLang="zh-CN" sz="1200" b="1" kern="1200" dirty="0">
                <a:solidFill>
                  <a:schemeClr val="tx1"/>
                </a:solidFill>
                <a:effectLst/>
                <a:latin typeface="+mn-lt"/>
                <a:ea typeface="+mn-ea"/>
                <a:cs typeface="+mn-cs"/>
              </a:rPr>
              <a:t>OSS</a:t>
            </a:r>
            <a:r>
              <a:rPr lang="zh-CN" altLang="zh-CN" sz="1200" b="1" kern="1200" dirty="0">
                <a:solidFill>
                  <a:schemeClr val="tx1"/>
                </a:solidFill>
                <a:effectLst/>
                <a:latin typeface="+mn-lt"/>
                <a:ea typeface="+mn-ea"/>
                <a:cs typeface="+mn-cs"/>
              </a:rPr>
              <a:t>开源峰会。我分享的题目是“开源打造</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数字化开放框架，使能千行百业，创造万千可能”。</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说到</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数字化”不同时代体会不同。二十多年前当你领到电脑打印的工资条的时候，你可能已经觉得数字化了？这真的不是开玩笑，很多单位当时对电脑的主要需求就是打印工资条。那么，什么是我们这里提到的行业数字化呢？</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近年来华为积极参与</a:t>
            </a:r>
            <a:r>
              <a:rPr lang="en-US" altLang="zh-CN" sz="1200" b="1" kern="1200" dirty="0">
                <a:solidFill>
                  <a:schemeClr val="tx1"/>
                </a:solidFill>
                <a:effectLst/>
                <a:latin typeface="+mn-lt"/>
                <a:ea typeface="+mn-ea"/>
                <a:cs typeface="+mn-cs"/>
              </a:rPr>
              <a:t>Linux</a:t>
            </a:r>
            <a:r>
              <a:rPr lang="zh-CN" altLang="zh-CN" sz="1200" b="1" kern="1200" dirty="0">
                <a:solidFill>
                  <a:schemeClr val="tx1"/>
                </a:solidFill>
                <a:effectLst/>
                <a:latin typeface="+mn-lt"/>
                <a:ea typeface="+mn-ea"/>
                <a:cs typeface="+mn-cs"/>
              </a:rPr>
              <a:t>基金的网络和边缘计算开源大伞，是多个项目的发起会员，积极贡献</a:t>
            </a:r>
            <a:r>
              <a:rPr lang="en-US" altLang="zh-CN" sz="1200" b="1" kern="1200" dirty="0">
                <a:solidFill>
                  <a:schemeClr val="tx1"/>
                </a:solidFill>
                <a:effectLst/>
                <a:latin typeface="+mn-lt"/>
                <a:ea typeface="+mn-ea"/>
                <a:cs typeface="+mn-cs"/>
              </a:rPr>
              <a:t>OPNFV/OVP,ONAP</a:t>
            </a:r>
            <a:r>
              <a:rPr lang="zh-CN" altLang="zh-CN" sz="1200" b="1" kern="1200" dirty="0">
                <a:solidFill>
                  <a:schemeClr val="tx1"/>
                </a:solidFill>
                <a:effectLst/>
                <a:latin typeface="+mn-lt"/>
                <a:ea typeface="+mn-ea"/>
                <a:cs typeface="+mn-cs"/>
              </a:rPr>
              <a:t>和</a:t>
            </a:r>
            <a:r>
              <a:rPr lang="en-US" altLang="zh-CN" sz="1200" b="1" kern="1200" dirty="0">
                <a:solidFill>
                  <a:schemeClr val="tx1"/>
                </a:solidFill>
                <a:effectLst/>
                <a:latin typeface="+mn-lt"/>
                <a:ea typeface="+mn-ea"/>
                <a:cs typeface="+mn-cs"/>
              </a:rPr>
              <a:t>LF Edge</a:t>
            </a:r>
            <a:r>
              <a:rPr lang="zh-CN" altLang="zh-CN" sz="1200" b="1" kern="1200" dirty="0">
                <a:solidFill>
                  <a:schemeClr val="tx1"/>
                </a:solidFill>
                <a:effectLst/>
                <a:latin typeface="+mn-lt"/>
                <a:ea typeface="+mn-ea"/>
                <a:cs typeface="+mn-cs"/>
              </a:rPr>
              <a:t>的</a:t>
            </a:r>
            <a:r>
              <a:rPr lang="en-US" altLang="zh-CN" sz="1200" b="1" kern="1200" dirty="0" err="1">
                <a:solidFill>
                  <a:schemeClr val="tx1"/>
                </a:solidFill>
                <a:effectLst/>
                <a:latin typeface="+mn-lt"/>
                <a:ea typeface="+mn-ea"/>
                <a:cs typeface="+mn-cs"/>
              </a:rPr>
              <a:t>Akraino</a:t>
            </a:r>
            <a:r>
              <a:rPr lang="zh-CN" altLang="zh-CN" sz="1200" b="1" kern="1200" dirty="0">
                <a:solidFill>
                  <a:schemeClr val="tx1"/>
                </a:solidFill>
                <a:effectLst/>
                <a:latin typeface="+mn-lt"/>
                <a:ea typeface="+mn-ea"/>
                <a:cs typeface="+mn-cs"/>
              </a:rPr>
              <a:t>项目，我本人有幸代表华为参与和组织了这个过程，经过近三年的参与，我有如下三点心得和体会：</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开放、开源不是一种态度，而是需要扎实构建的能力，包含技术、人才和组织的综合能力；</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开放和开源不仅是开发手段，更需要用战略和产业视角来看。</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未来</a:t>
            </a:r>
            <a:r>
              <a:rPr lang="en-US" altLang="zh-CN" sz="1200" b="1" kern="1200" dirty="0">
                <a:solidFill>
                  <a:schemeClr val="tx1"/>
                </a:solidFill>
                <a:effectLst/>
                <a:latin typeface="+mn-lt"/>
                <a:ea typeface="+mn-ea"/>
                <a:cs typeface="+mn-cs"/>
              </a:rPr>
              <a:t>2B</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2C</a:t>
            </a:r>
            <a:r>
              <a:rPr lang="zh-CN" altLang="zh-CN" sz="1200" b="1" kern="1200" dirty="0">
                <a:solidFill>
                  <a:schemeClr val="tx1"/>
                </a:solidFill>
                <a:effectLst/>
                <a:latin typeface="+mn-lt"/>
                <a:ea typeface="+mn-ea"/>
                <a:cs typeface="+mn-cs"/>
              </a:rPr>
              <a:t>都会最终以</a:t>
            </a:r>
            <a:r>
              <a:rPr lang="en-US" altLang="zh-CN" sz="1200" b="1" kern="1200" dirty="0">
                <a:solidFill>
                  <a:schemeClr val="tx1"/>
                </a:solidFill>
                <a:effectLst/>
                <a:latin typeface="+mn-lt"/>
                <a:ea typeface="+mn-ea"/>
                <a:cs typeface="+mn-cs"/>
              </a:rPr>
              <a:t>2 App</a:t>
            </a:r>
            <a:r>
              <a:rPr lang="zh-CN" altLang="zh-CN" sz="1200" b="1" kern="1200" dirty="0">
                <a:solidFill>
                  <a:schemeClr val="tx1"/>
                </a:solidFill>
                <a:effectLst/>
                <a:latin typeface="+mn-lt"/>
                <a:ea typeface="+mn-ea"/>
                <a:cs typeface="+mn-cs"/>
              </a:rPr>
              <a:t>形式体现，要用最高效的</a:t>
            </a:r>
            <a:r>
              <a:rPr lang="en-US" altLang="zh-CN" sz="1200" b="1" kern="1200" dirty="0">
                <a:solidFill>
                  <a:schemeClr val="tx1"/>
                </a:solidFill>
                <a:effectLst/>
                <a:latin typeface="+mn-lt"/>
                <a:ea typeface="+mn-ea"/>
                <a:cs typeface="+mn-cs"/>
              </a:rPr>
              <a:t>Running Code</a:t>
            </a:r>
            <a:r>
              <a:rPr lang="zh-CN" altLang="zh-CN" sz="1200" b="1" kern="1200" dirty="0">
                <a:solidFill>
                  <a:schemeClr val="tx1"/>
                </a:solidFill>
                <a:effectLst/>
                <a:latin typeface="+mn-lt"/>
                <a:ea typeface="+mn-ea"/>
                <a:cs typeface="+mn-cs"/>
              </a:rPr>
              <a:t>来达成技术共识，构建可成长生态。</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以左边</a:t>
            </a:r>
            <a:r>
              <a:rPr lang="en-US" altLang="zh-CN" sz="1200" b="1" kern="1200" dirty="0">
                <a:solidFill>
                  <a:schemeClr val="tx1"/>
                </a:solidFill>
                <a:effectLst/>
                <a:latin typeface="+mn-lt"/>
                <a:ea typeface="+mn-ea"/>
                <a:cs typeface="+mn-cs"/>
              </a:rPr>
              <a:t>CCVPN</a:t>
            </a:r>
            <a:r>
              <a:rPr lang="zh-CN" altLang="zh-CN" sz="1200" b="1" kern="1200" dirty="0">
                <a:solidFill>
                  <a:schemeClr val="tx1"/>
                </a:solidFill>
                <a:effectLst/>
                <a:latin typeface="+mn-lt"/>
                <a:ea typeface="+mn-ea"/>
                <a:cs typeface="+mn-cs"/>
              </a:rPr>
              <a:t>这个联合</a:t>
            </a:r>
            <a:r>
              <a:rPr lang="en-US" altLang="zh-CN" sz="1200" b="1" kern="1200" dirty="0">
                <a:solidFill>
                  <a:schemeClr val="tx1"/>
                </a:solidFill>
                <a:effectLst/>
                <a:latin typeface="+mn-lt"/>
                <a:ea typeface="+mn-ea"/>
                <a:cs typeface="+mn-cs"/>
              </a:rPr>
              <a:t>VDF</a:t>
            </a:r>
            <a:r>
              <a:rPr lang="zh-CN" altLang="zh-CN" sz="1200" b="1" kern="1200" dirty="0">
                <a:solidFill>
                  <a:schemeClr val="tx1"/>
                </a:solidFill>
                <a:effectLst/>
                <a:latin typeface="+mn-lt"/>
                <a:ea typeface="+mn-ea"/>
                <a:cs typeface="+mn-cs"/>
              </a:rPr>
              <a:t>和移动创新项目为例，没有开源，我们和客户的创新不会如此高效；我也相信，没有开源，没有这的些社区的软件版本，我们今天行业提出的很多创新和概念可能还停留在纸上；也正因为有了开源，我们今天围绕创新和技术演进讨论才能够如此具体、深入，也才有这么多工程师齐聚一堂讨论产业未来。</a:t>
            </a:r>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用这张数字科技清明上河图作为总结，</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技术一定要和传统行业相融合，并形成一个开放的，统一的框架才能高效使能千行百业的数字化。打造这个框架有四个关键：</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新生态</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通过赋能，实现价值倍增</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新网络</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通过平台化，成为行业数字化底座</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新边缘</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通过联接</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计算，成为行业应用的入口</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新协作</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开源统一行业数字化工程语言，提升协作效率</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正如这幅图所展示的，美丽的卷轴才刚刚展开，行业数字化的各种可能还在等待发现和创造，世界因网络而不同，网络因开放而精彩。</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谢谢大家</a:t>
            </a:r>
            <a:r>
              <a:rPr lang="en-US" altLang="zh-CN" sz="1200" b="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通用技术的发展历程告诉我们，每个产业周期约</a:t>
            </a:r>
            <a:r>
              <a:rPr lang="en-US" altLang="zh-CN" sz="1200" b="1" kern="1200" dirty="0">
                <a:solidFill>
                  <a:schemeClr val="tx1"/>
                </a:solidFill>
                <a:effectLst/>
                <a:latin typeface="+mn-lt"/>
                <a:ea typeface="+mn-ea"/>
                <a:cs typeface="+mn-cs"/>
              </a:rPr>
              <a:t>60</a:t>
            </a:r>
            <a:r>
              <a:rPr lang="zh-CN" altLang="zh-CN" sz="1200" b="1" kern="1200" dirty="0">
                <a:solidFill>
                  <a:schemeClr val="tx1"/>
                </a:solidFill>
                <a:effectLst/>
                <a:latin typeface="+mn-lt"/>
                <a:ea typeface="+mn-ea"/>
                <a:cs typeface="+mn-cs"/>
              </a:rPr>
              <a:t>年，前</a:t>
            </a:r>
            <a:r>
              <a:rPr lang="en-US" altLang="zh-CN" sz="1200" b="1" kern="1200" dirty="0">
                <a:solidFill>
                  <a:schemeClr val="tx1"/>
                </a:solidFill>
                <a:effectLst/>
                <a:latin typeface="+mn-lt"/>
                <a:ea typeface="+mn-ea"/>
                <a:cs typeface="+mn-cs"/>
              </a:rPr>
              <a:t>30</a:t>
            </a:r>
            <a:r>
              <a:rPr lang="zh-CN" altLang="zh-CN" sz="1200" b="1" kern="1200" dirty="0">
                <a:solidFill>
                  <a:schemeClr val="tx1"/>
                </a:solidFill>
                <a:effectLst/>
                <a:latin typeface="+mn-lt"/>
                <a:ea typeface="+mn-ea"/>
                <a:cs typeface="+mn-cs"/>
              </a:rPr>
              <a:t>年是技术发明，后</a:t>
            </a:r>
            <a:r>
              <a:rPr lang="en-US" altLang="zh-CN" sz="1200" b="1" kern="1200" dirty="0">
                <a:solidFill>
                  <a:schemeClr val="tx1"/>
                </a:solidFill>
                <a:effectLst/>
                <a:latin typeface="+mn-lt"/>
                <a:ea typeface="+mn-ea"/>
                <a:cs typeface="+mn-cs"/>
              </a:rPr>
              <a:t>30</a:t>
            </a:r>
            <a:r>
              <a:rPr lang="zh-CN" altLang="zh-CN" sz="1200" b="1" kern="1200" dirty="0">
                <a:solidFill>
                  <a:schemeClr val="tx1"/>
                </a:solidFill>
                <a:effectLst/>
                <a:latin typeface="+mn-lt"/>
                <a:ea typeface="+mn-ea"/>
                <a:cs typeface="+mn-cs"/>
              </a:rPr>
              <a:t>年是行业应用。以 “电力技术”为例，从</a:t>
            </a:r>
            <a:r>
              <a:rPr lang="en-US" altLang="zh-CN" sz="1200" b="1" kern="1200" dirty="0">
                <a:solidFill>
                  <a:schemeClr val="tx1"/>
                </a:solidFill>
                <a:effectLst/>
                <a:latin typeface="+mn-lt"/>
                <a:ea typeface="+mn-ea"/>
                <a:cs typeface="+mn-cs"/>
              </a:rPr>
              <a:t>1893-1915</a:t>
            </a:r>
            <a:r>
              <a:rPr lang="zh-CN" altLang="zh-CN" sz="1200" b="1" kern="1200" dirty="0">
                <a:solidFill>
                  <a:schemeClr val="tx1"/>
                </a:solidFill>
                <a:effectLst/>
                <a:latin typeface="+mn-lt"/>
                <a:ea typeface="+mn-ea"/>
                <a:cs typeface="+mn-cs"/>
              </a:rPr>
              <a:t>年是第一阶段：围绕电力技术本身和直接基于电力的新应用得到了大发展，发电厂、电网、电灯等产品改变了人们的生活方式，</a:t>
            </a:r>
            <a:r>
              <a:rPr lang="en-US" altLang="zh-CN" sz="1200" b="1" kern="1200" dirty="0">
                <a:solidFill>
                  <a:schemeClr val="tx1"/>
                </a:solidFill>
                <a:effectLst/>
                <a:latin typeface="+mn-lt"/>
                <a:ea typeface="+mn-ea"/>
                <a:cs typeface="+mn-cs"/>
              </a:rPr>
              <a:t>GE</a:t>
            </a:r>
            <a:r>
              <a:rPr lang="zh-CN" altLang="zh-CN" sz="1200" b="1" kern="1200" dirty="0">
                <a:solidFill>
                  <a:schemeClr val="tx1"/>
                </a:solidFill>
                <a:effectLst/>
                <a:latin typeface="+mn-lt"/>
                <a:ea typeface="+mn-ea"/>
                <a:cs typeface="+mn-cs"/>
              </a:rPr>
              <a:t>成为这个阶段标杆型企业。</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电力技术应用进入第二阶段标志事件是</a:t>
            </a:r>
            <a:r>
              <a:rPr lang="en-US" altLang="zh-CN" sz="1200" b="1" kern="1200" dirty="0">
                <a:solidFill>
                  <a:schemeClr val="tx1"/>
                </a:solidFill>
                <a:effectLst/>
                <a:latin typeface="+mn-lt"/>
                <a:ea typeface="+mn-ea"/>
                <a:cs typeface="+mn-cs"/>
              </a:rPr>
              <a:t>1914</a:t>
            </a:r>
            <a:r>
              <a:rPr lang="zh-CN" altLang="zh-CN" sz="1200" b="1" kern="1200" dirty="0">
                <a:solidFill>
                  <a:schemeClr val="tx1"/>
                </a:solidFill>
                <a:effectLst/>
                <a:latin typeface="+mn-lt"/>
                <a:ea typeface="+mn-ea"/>
                <a:cs typeface="+mn-cs"/>
              </a:rPr>
              <a:t>年福特第一条电力驱动的现代化流水线上线，即通用技术成熟，被应用到社会各个方面，成为社会通用技术基础。福特汽车是这个阶段标志型企业。</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同样的，</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技术前</a:t>
            </a:r>
            <a:r>
              <a:rPr lang="en-US" altLang="zh-CN" sz="1200" b="1" kern="1200" dirty="0">
                <a:solidFill>
                  <a:schemeClr val="tx1"/>
                </a:solidFill>
                <a:effectLst/>
                <a:latin typeface="+mn-lt"/>
                <a:ea typeface="+mn-ea"/>
                <a:cs typeface="+mn-cs"/>
              </a:rPr>
              <a:t>30</a:t>
            </a:r>
            <a:r>
              <a:rPr lang="zh-CN" altLang="zh-CN" sz="1200" b="1" kern="1200" dirty="0">
                <a:solidFill>
                  <a:schemeClr val="tx1"/>
                </a:solidFill>
                <a:effectLst/>
                <a:latin typeface="+mn-lt"/>
                <a:ea typeface="+mn-ea"/>
                <a:cs typeface="+mn-cs"/>
              </a:rPr>
              <a:t>年是技术发明和围绕</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技术自身应用的不断发展，深入改变人们的生活。那么</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的下半场，后</a:t>
            </a:r>
            <a:r>
              <a:rPr lang="en-US" altLang="zh-CN" sz="1200" b="1" kern="1200" dirty="0">
                <a:solidFill>
                  <a:schemeClr val="tx1"/>
                </a:solidFill>
                <a:effectLst/>
                <a:latin typeface="+mn-lt"/>
                <a:ea typeface="+mn-ea"/>
                <a:cs typeface="+mn-cs"/>
              </a:rPr>
              <a:t>30</a:t>
            </a:r>
            <a:r>
              <a:rPr lang="zh-CN" altLang="zh-CN" sz="1200" b="1" kern="1200" dirty="0">
                <a:solidFill>
                  <a:schemeClr val="tx1"/>
                </a:solidFill>
                <a:effectLst/>
                <a:latin typeface="+mn-lt"/>
                <a:ea typeface="+mn-ea"/>
                <a:cs typeface="+mn-cs"/>
              </a:rPr>
              <a:t>年将是用这种通用技术的创新来全面重构传统产业，使能行业数字化的过程。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那么如何让</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技术使能和重构传统产业呢？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我们先看看</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上半场的发展对我们有什么启示，网购和公有云是过去二十年的数字化标志性事件。可以看到他们都经历了三个阶段的发展：</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早期以发展用户为主，基本没有什么生态，竞争主要是圈地，可以用“千人一面”来概括；</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中期，为了提升效率，汇聚资源，网购和公有云，不约而同走向平台化，通过平台开放，生态规模爆发，竞争焦点是差异化体验，概括为“千人千面”；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近几年，我们发现网购和公有云生态已经演化成网，相互价值交换，自发创新出新的服务和业态，实现了价值的倍增，这个阶段竞争已经转为创新，概括为“一人千面”；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从千人一面，到千人千面，再到今天一人千面，统一平台，规模生态，使能创新是生活数字化的发展路径。面对千行百业，行业数字化也应借鉴这个思路，通过平台化应对“需求不确定”，汇聚生态，使能创新，提升价值。</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行业数字化也不是今天才开始，这些数字化先行者的实践对我们又有什么启发？一类是，团购行业在</a:t>
            </a:r>
            <a:r>
              <a:rPr lang="en-US" altLang="zh-CN" sz="1200" b="1" kern="1200" dirty="0">
                <a:solidFill>
                  <a:schemeClr val="tx1"/>
                </a:solidFill>
                <a:effectLst/>
                <a:latin typeface="+mn-lt"/>
                <a:ea typeface="+mn-ea"/>
                <a:cs typeface="+mn-cs"/>
              </a:rPr>
              <a:t>2010</a:t>
            </a:r>
            <a:r>
              <a:rPr lang="zh-CN" altLang="zh-CN" sz="1200" b="1" kern="1200" dirty="0">
                <a:solidFill>
                  <a:schemeClr val="tx1"/>
                </a:solidFill>
                <a:effectLst/>
                <a:latin typeface="+mn-lt"/>
                <a:ea typeface="+mn-ea"/>
                <a:cs typeface="+mn-cs"/>
              </a:rPr>
              <a:t>到</a:t>
            </a:r>
            <a:r>
              <a:rPr lang="en-US" altLang="zh-CN" sz="1200" b="1" kern="1200" dirty="0">
                <a:solidFill>
                  <a:schemeClr val="tx1"/>
                </a:solidFill>
                <a:effectLst/>
                <a:latin typeface="+mn-lt"/>
                <a:ea typeface="+mn-ea"/>
                <a:cs typeface="+mn-cs"/>
              </a:rPr>
              <a:t>2015</a:t>
            </a:r>
            <a:r>
              <a:rPr lang="zh-CN" altLang="zh-CN" sz="1200" b="1" kern="1200" dirty="0">
                <a:solidFill>
                  <a:schemeClr val="tx1"/>
                </a:solidFill>
                <a:effectLst/>
                <a:latin typeface="+mn-lt"/>
                <a:ea typeface="+mn-ea"/>
                <a:cs typeface="+mn-cs"/>
              </a:rPr>
              <a:t>经历了数百家兴起、数百家消亡、行业是过山车式的发展。核心挑战是：生态碎片化、数量有限，无法自我生长和持续发展；</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制造业是第二类，数字化就是上</a:t>
            </a:r>
            <a:r>
              <a:rPr lang="en-US" altLang="zh-CN" sz="1200" b="1" kern="1200" dirty="0">
                <a:solidFill>
                  <a:schemeClr val="tx1"/>
                </a:solidFill>
                <a:effectLst/>
                <a:latin typeface="+mn-lt"/>
                <a:ea typeface="+mn-ea"/>
                <a:cs typeface="+mn-cs"/>
              </a:rPr>
              <a:t>ERP</a:t>
            </a:r>
            <a:r>
              <a:rPr lang="zh-CN" altLang="zh-CN" sz="1200" b="1" kern="1200" dirty="0">
                <a:solidFill>
                  <a:schemeClr val="tx1"/>
                </a:solidFill>
                <a:effectLst/>
                <a:latin typeface="+mn-lt"/>
                <a:ea typeface="+mn-ea"/>
                <a:cs typeface="+mn-cs"/>
              </a:rPr>
              <a:t>或一套软件，从而实现最佳实践固化，内部流程高效。核心挑战是：没有平台或不开放，只是企业局部优化，无法实现外部伙伴和供应链打通和整合，对企业价值有限；</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还有一类像远程医疗，概念提出</a:t>
            </a:r>
            <a:r>
              <a:rPr lang="en-US" altLang="zh-CN" sz="1200" b="1" kern="1200" dirty="0">
                <a:solidFill>
                  <a:schemeClr val="tx1"/>
                </a:solidFill>
                <a:effectLst/>
                <a:latin typeface="+mn-lt"/>
                <a:ea typeface="+mn-ea"/>
                <a:cs typeface="+mn-cs"/>
              </a:rPr>
              <a:t>40</a:t>
            </a:r>
            <a:r>
              <a:rPr lang="zh-CN" altLang="zh-CN" sz="1200" b="1" kern="1200" dirty="0">
                <a:solidFill>
                  <a:schemeClr val="tx1"/>
                </a:solidFill>
                <a:effectLst/>
                <a:latin typeface="+mn-lt"/>
                <a:ea typeface="+mn-ea"/>
                <a:cs typeface="+mn-cs"/>
              </a:rPr>
              <a:t>年，但实际应用少，医生满意度仅</a:t>
            </a:r>
            <a:r>
              <a:rPr lang="en-US" altLang="zh-CN" sz="1200" b="1" kern="1200" dirty="0">
                <a:solidFill>
                  <a:schemeClr val="tx1"/>
                </a:solidFill>
                <a:effectLst/>
                <a:latin typeface="+mn-lt"/>
                <a:ea typeface="+mn-ea"/>
                <a:cs typeface="+mn-cs"/>
              </a:rPr>
              <a:t>15%</a:t>
            </a:r>
            <a:r>
              <a:rPr lang="zh-CN" altLang="zh-CN" sz="1200" b="1" kern="1200" dirty="0">
                <a:solidFill>
                  <a:schemeClr val="tx1"/>
                </a:solidFill>
                <a:effectLst/>
                <a:latin typeface="+mn-lt"/>
                <a:ea typeface="+mn-ea"/>
                <a:cs typeface="+mn-cs"/>
              </a:rPr>
              <a:t>，因为网络是保证远程医疗的基础，挑战是：当前网络是尽力而为，不能保证远程医疗需要的确定性时延。</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因此，随着行业数字化深入，面临生态、平台、网络等结构性问题，需要范式转换破局。</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具体方案就是打造一个行业公共的</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开放框架来使能各行各业数字化。而范式转换体现在框架每个层面：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最上面生态层：模式转换，主要指发展模式。从过去面向确定应用，以获取和收割为主，到面向更多未知应用，众筹赋能生态，使得生态发展从少量，渐进到规模、爆发。</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中间网络层：架构转换，从人工到自动驾驶网络；核心思路是从封闭到开放实现平台化，通过分层自治和智能来实现自动驾驶，从尽力而为到提供确定性。</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最下面边缘层：智能转换，就像手机一样，边缘设备也要从功能机升级成为智能机，如</a:t>
            </a:r>
            <a:r>
              <a:rPr lang="en-US" altLang="zh-CN" sz="1200" b="1" kern="1200" dirty="0">
                <a:solidFill>
                  <a:schemeClr val="tx1"/>
                </a:solidFill>
                <a:effectLst/>
                <a:latin typeface="+mn-lt"/>
                <a:ea typeface="+mn-ea"/>
                <a:cs typeface="+mn-cs"/>
              </a:rPr>
              <a:t>APP</a:t>
            </a:r>
            <a:r>
              <a:rPr lang="zh-CN" altLang="zh-CN" sz="1200" b="1" kern="1200" dirty="0">
                <a:solidFill>
                  <a:schemeClr val="tx1"/>
                </a:solidFill>
                <a:effectLst/>
                <a:latin typeface="+mn-lt"/>
                <a:ea typeface="+mn-ea"/>
                <a:cs typeface="+mn-cs"/>
              </a:rPr>
              <a:t>可加载，</a:t>
            </a:r>
            <a:r>
              <a:rPr lang="en-US" altLang="zh-CN" sz="1200" b="1" kern="1200" dirty="0">
                <a:solidFill>
                  <a:schemeClr val="tx1"/>
                </a:solidFill>
                <a:effectLst/>
                <a:latin typeface="+mn-lt"/>
                <a:ea typeface="+mn-ea"/>
                <a:cs typeface="+mn-cs"/>
              </a:rPr>
              <a:t>AI</a:t>
            </a:r>
            <a:r>
              <a:rPr lang="zh-CN" altLang="zh-CN" sz="1200" b="1" kern="1200" dirty="0">
                <a:solidFill>
                  <a:schemeClr val="tx1"/>
                </a:solidFill>
                <a:effectLst/>
                <a:latin typeface="+mn-lt"/>
                <a:ea typeface="+mn-ea"/>
                <a:cs typeface="+mn-cs"/>
              </a:rPr>
              <a:t>能力引入等。</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基于</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开放框架，网络使能生态，生态驱动边缘，边缘增强网络，三者之间相互作用，循环往复，不断强化。下面我将分别阐述这三个范式转换。</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网络架构转换，核心是面向自动驾驶网络，以平台化的思维重构网络。“网络平台化”不是一个新名词，过去为何实现不了，是因为把开放当做网络供第三方应用调用手段，而不是以开放为目的的，实现过程中，逐步累积的</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不开放</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导致内部实现逐渐耦合，变成“烟囱系统</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。以开放为目的来构筑网络平台化，更多是时候是约束内部实现，无时无刻不考虑开放性，促进平台化。</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首先，分层开放，因为理想的一层开放、全场景开放，带来的平台实现的复杂度幂级提升，只有分层开放，才是实现开放能力和实现复杂度的平衡，所以业务开放通过意图驱动实现，网络开放要做到数字孪生。</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其次，通过模型和策略及自动闭环引入智能化，实现分层自治。</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最后，架构极简，提供多维度的确定性联接的网络。</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通过平台化改造和架构转变，网络才能成为行业数字化的底座。</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边缘范式转换核心是要像智能手机成为移动互联网的各个应用入口一样，边缘要成为行业应用的入口。具体来说，有四个关键点：</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首先，得面向应用开放，能动态加载各种应用；</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其次，面对应用多样化的算力需求，如推理、渲染、计算等，须提供异构计算能力；</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再次，贴近应用场景，远离中心节点，要求边缘必须能做到自治和自管理。</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最后也是最关键的，为保证差异化行业应用体验，边缘的计算能力必须和网络连接结合，网边必须协同，才能实现对业务的感知和适应，做到智能分流，按需把合适的应用推送到最合适的位置的计算平台上。</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所以连接</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计算是未来边缘建设的核心理念。</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生态范式转换的核心是发展模式转变。我们都知道生态有网络效应，规模最重要。因此如何快速、高效发展生态，积累到一定规模，突破应用爆发临界是关键。行业数字化生态发展模式需要从获取到赋能，</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首先通过主动开放</a:t>
            </a:r>
            <a:r>
              <a:rPr lang="en-US" altLang="zh-CN" sz="1200" b="1" kern="1200" dirty="0">
                <a:solidFill>
                  <a:schemeClr val="tx1"/>
                </a:solidFill>
                <a:effectLst/>
                <a:latin typeface="+mn-lt"/>
                <a:ea typeface="+mn-ea"/>
                <a:cs typeface="+mn-cs"/>
              </a:rPr>
              <a:t>API</a:t>
            </a:r>
            <a:r>
              <a:rPr lang="zh-CN" altLang="zh-CN" sz="1200" b="1" kern="1200" dirty="0">
                <a:solidFill>
                  <a:schemeClr val="tx1"/>
                </a:solidFill>
                <a:effectLst/>
                <a:latin typeface="+mn-lt"/>
                <a:ea typeface="+mn-ea"/>
                <a:cs typeface="+mn-cs"/>
              </a:rPr>
              <a:t>，吸引生态伙伴来价值创造；</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其次，统一的认证，自动化测试，简化商用集成，加速伙伴的价值交换；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最后，需要有共享的应用市场，面向全球来价值变现。</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同时这三者也是相互作用和循环的，构建起生态价值网络。</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行业数字化需要</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开放框架，那么如何来快速构建这个公共框架？如何形成这个框架的标准？我们看到在</a:t>
            </a:r>
            <a:r>
              <a:rPr lang="en-US" altLang="zh-CN" sz="1200" b="1" kern="1200" dirty="0">
                <a:solidFill>
                  <a:schemeClr val="tx1"/>
                </a:solidFill>
                <a:effectLst/>
                <a:latin typeface="+mn-lt"/>
                <a:ea typeface="+mn-ea"/>
                <a:cs typeface="+mn-cs"/>
              </a:rPr>
              <a:t>ICT</a:t>
            </a:r>
            <a:r>
              <a:rPr lang="zh-CN" altLang="zh-CN" sz="1200" b="1" kern="1200" dirty="0">
                <a:solidFill>
                  <a:schemeClr val="tx1"/>
                </a:solidFill>
                <a:effectLst/>
                <a:latin typeface="+mn-lt"/>
                <a:ea typeface="+mn-ea"/>
                <a:cs typeface="+mn-cs"/>
              </a:rPr>
              <a:t>开放框架各个层面都有相应的开源项目对应。如：基于</a:t>
            </a:r>
            <a:r>
              <a:rPr lang="en-US" altLang="zh-CN" sz="1200" b="1" kern="1200" dirty="0">
                <a:solidFill>
                  <a:schemeClr val="tx1"/>
                </a:solidFill>
                <a:effectLst/>
                <a:latin typeface="+mn-lt"/>
                <a:ea typeface="+mn-ea"/>
                <a:cs typeface="+mn-cs"/>
              </a:rPr>
              <a:t>OPNFV</a:t>
            </a:r>
            <a:r>
              <a:rPr lang="zh-CN" altLang="zh-CN" sz="1200" b="1" kern="1200" dirty="0">
                <a:solidFill>
                  <a:schemeClr val="tx1"/>
                </a:solidFill>
                <a:effectLst/>
                <a:latin typeface="+mn-lt"/>
                <a:ea typeface="+mn-ea"/>
                <a:cs typeface="+mn-cs"/>
              </a:rPr>
              <a:t>认证项目来打造共享的</a:t>
            </a:r>
            <a:r>
              <a:rPr lang="en-US" altLang="zh-CN" sz="1200" b="1" kern="1200" dirty="0">
                <a:solidFill>
                  <a:schemeClr val="tx1"/>
                </a:solidFill>
                <a:effectLst/>
                <a:latin typeface="+mn-lt"/>
                <a:ea typeface="+mn-ea"/>
                <a:cs typeface="+mn-cs"/>
              </a:rPr>
              <a:t>App Store</a:t>
            </a:r>
            <a:r>
              <a:rPr lang="zh-CN" altLang="zh-CN" sz="1200" b="1" kern="1200" dirty="0">
                <a:solidFill>
                  <a:schemeClr val="tx1"/>
                </a:solidFill>
                <a:effectLst/>
                <a:latin typeface="+mn-lt"/>
                <a:ea typeface="+mn-ea"/>
                <a:cs typeface="+mn-cs"/>
              </a:rPr>
              <a:t>，基于</a:t>
            </a:r>
            <a:r>
              <a:rPr lang="en-US" altLang="zh-CN" sz="1200" b="1" kern="1200" dirty="0">
                <a:solidFill>
                  <a:schemeClr val="tx1"/>
                </a:solidFill>
                <a:effectLst/>
                <a:latin typeface="+mn-lt"/>
                <a:ea typeface="+mn-ea"/>
                <a:cs typeface="+mn-cs"/>
              </a:rPr>
              <a:t>ONAP</a:t>
            </a:r>
            <a:r>
              <a:rPr lang="zh-CN" altLang="zh-CN" sz="1200" b="1" kern="1200" dirty="0">
                <a:solidFill>
                  <a:schemeClr val="tx1"/>
                </a:solidFill>
                <a:effectLst/>
                <a:latin typeface="+mn-lt"/>
                <a:ea typeface="+mn-ea"/>
                <a:cs typeface="+mn-cs"/>
              </a:rPr>
              <a:t>来打造开放网络自动化平台，基于</a:t>
            </a:r>
            <a:r>
              <a:rPr lang="en-US" altLang="zh-CN" sz="1200" b="1" kern="1200" dirty="0">
                <a:solidFill>
                  <a:schemeClr val="tx1"/>
                </a:solidFill>
                <a:effectLst/>
                <a:latin typeface="+mn-lt"/>
                <a:ea typeface="+mn-ea"/>
                <a:cs typeface="+mn-cs"/>
              </a:rPr>
              <a:t>LF Edge</a:t>
            </a:r>
            <a:r>
              <a:rPr lang="zh-CN" altLang="zh-CN" sz="1200" b="1" kern="1200" dirty="0">
                <a:solidFill>
                  <a:schemeClr val="tx1"/>
                </a:solidFill>
                <a:effectLst/>
                <a:latin typeface="+mn-lt"/>
                <a:ea typeface="+mn-ea"/>
                <a:cs typeface="+mn-cs"/>
              </a:rPr>
              <a:t>来打造边缘计算技术栈。</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开源是代码级的开放，代表最新的软件技术，架构经过领先者应用检验，传播快，开发者学习意愿强。由于这些好处，所以用开源来搭建框架，统一行业数字化工程语言，形成事实标准，能显著的提升运营商、厂商和行业伙伴的协作效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53593F-E4A9-4D1C-837B-FCD843521D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anose="020B0703020204020201" pitchFamily="34" charset="-122"/>
                <a:ea typeface="微软雅黑" panose="020B0703020204020201" pitchFamily="34" charset="-122"/>
              </a:defRPr>
            </a:lvl1pPr>
          </a:lstStyle>
          <a:p>
            <a:r>
              <a:rPr lang="zh-CN" altLang="en-US" dirty="0"/>
              <a:t>微软雅黑 </a:t>
            </a:r>
            <a:r>
              <a:rPr lang="en-US" altLang="zh-CN" dirty="0"/>
              <a:t>40pt </a:t>
            </a:r>
            <a:r>
              <a:rPr lang="zh-CN" altLang="en-US" dirty="0"/>
              <a:t>，居中，最多两行</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9" y="165138"/>
            <a:ext cx="11160000" cy="888392"/>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9" y="1269556"/>
            <a:ext cx="11160000" cy="5032758"/>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9035" indent="0" algn="ctr">
              <a:buNone/>
              <a:defRPr>
                <a:solidFill>
                  <a:schemeClr val="tx1">
                    <a:tint val="75000"/>
                  </a:schemeClr>
                </a:solidFill>
              </a:defRPr>
            </a:lvl5pPr>
            <a:lvl6pPr marL="3048635"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7435" indent="0" algn="ctr">
              <a:buNone/>
              <a:defRPr>
                <a:solidFill>
                  <a:schemeClr val="tx1">
                    <a:tint val="75000"/>
                  </a:schemeClr>
                </a:solidFill>
              </a:defRPr>
            </a:lvl9pPr>
          </a:lstStyle>
          <a:p>
            <a:r>
              <a:rPr lang="en-US" altLang="zh-CN" dirty="0"/>
              <a:t>Copy text in Arial Regular 20 - 32 point </a:t>
            </a:r>
            <a:endParaRPr lang="en-US" altLang="zh-CN" dirty="0"/>
          </a:p>
        </p:txBody>
      </p:sp>
      <p:sp>
        <p:nvSpPr>
          <p:cNvPr id="4" name="矩形 3"/>
          <p:cNvSpPr/>
          <p:nvPr userDrawn="1"/>
        </p:nvSpPr>
        <p:spPr>
          <a:xfrm>
            <a:off x="10600976" y="147576"/>
            <a:ext cx="1523153" cy="8411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a:solidFill>
                <a:prstClr val="white"/>
              </a:solidFill>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9350" y="6316746"/>
            <a:ext cx="1608239" cy="3627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Slide">
    <p:bg>
      <p:bgPr>
        <a:solidFill>
          <a:srgbClr val="23242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25" y="3729216"/>
            <a:ext cx="12195175" cy="2249254"/>
          </a:xfrm>
          <a:prstGeom prst="rect">
            <a:avLst/>
          </a:prstGeom>
        </p:spPr>
        <p:txBody>
          <a:bodyPr anchor="t">
            <a:normAutofit/>
          </a:bodyPr>
          <a:lstStyle>
            <a:lvl1pPr algn="ctr">
              <a:defRPr sz="1180" b="0" i="0">
                <a:solidFill>
                  <a:srgbClr val="FFFFFF"/>
                </a:solidFill>
                <a:latin typeface="微软雅黑" panose="020B0703020204020201" pitchFamily="34" charset="-122"/>
                <a:ea typeface="微软雅黑" panose="020B0703020204020201" pitchFamily="34" charset="-122"/>
              </a:defRPr>
            </a:lvl1pPr>
          </a:lstStyle>
          <a:p>
            <a:r>
              <a:rPr lang="zh-CN" altLang="en-US"/>
              <a:t>单击此处添加标题</a:t>
            </a:r>
            <a:endParaRPr lang="en-US"/>
          </a:p>
        </p:txBody>
      </p:sp>
      <p:sp>
        <p:nvSpPr>
          <p:cNvPr id="15" name="Content Placeholder 3"/>
          <p:cNvSpPr>
            <a:spLocks noGrp="1"/>
          </p:cNvSpPr>
          <p:nvPr>
            <p:ph sz="half" idx="13" hasCustomPrompt="1"/>
          </p:nvPr>
        </p:nvSpPr>
        <p:spPr>
          <a:xfrm>
            <a:off x="-10325" y="2409598"/>
            <a:ext cx="12195175" cy="1118664"/>
          </a:xfrm>
          <a:prstGeom prst="rect">
            <a:avLst/>
          </a:prstGeom>
        </p:spPr>
        <p:txBody>
          <a:bodyPr>
            <a:noAutofit/>
          </a:bodyPr>
          <a:lstStyle>
            <a:lvl1pPr marL="0" indent="0" algn="ctr">
              <a:buNone/>
              <a:defRPr sz="1360" b="1" baseline="0">
                <a:solidFill>
                  <a:srgbClr val="FFFFFF"/>
                </a:solidFill>
                <a:latin typeface="Arial" panose="020B0604020202020204" pitchFamily="34" charset="0"/>
                <a:cs typeface="Arial" panose="020B0604020202020204" pitchFamily="34" charset="0"/>
              </a:defRPr>
            </a:lvl1pPr>
          </a:lstStyle>
          <a:p>
            <a:pPr lvl="0"/>
            <a:r>
              <a:rPr lang="en-US"/>
              <a:t>Click to edit Master title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itle 10"/>
          <p:cNvSpPr>
            <a:spLocks noGrp="1"/>
          </p:cNvSpPr>
          <p:nvPr>
            <p:ph type="title"/>
          </p:nvPr>
        </p:nvSpPr>
        <p:spPr>
          <a:xfrm>
            <a:off x="838419" y="2246204"/>
            <a:ext cx="10518338" cy="670200"/>
          </a:xfrm>
          <a:prstGeom prst="rect">
            <a:avLst/>
          </a:prstGeom>
        </p:spPr>
        <p:txBody>
          <a:bodyPr/>
          <a:lstStyle>
            <a:lvl1pPr>
              <a:defRPr sz="3600" b="1">
                <a:solidFill>
                  <a:srgbClr val="373839"/>
                </a:solidFill>
                <a:latin typeface="Arial" panose="020B0604020202020204" pitchFamily="34" charset="0"/>
                <a:ea typeface="Arial" panose="020B0604020202020204" pitchFamily="34" charset="0"/>
                <a:cs typeface="Arial" panose="020B0604020202020204" pitchFamily="34" charset="0"/>
              </a:defRPr>
            </a:lvl1pPr>
          </a:lstStyle>
          <a:p>
            <a:r>
              <a:rPr lang="en-CA" dirty="0"/>
              <a:t>Click to edit Master title style</a:t>
            </a:r>
            <a:endParaRPr lang="en-US" dirty="0"/>
          </a:p>
        </p:txBody>
      </p:sp>
      <p:sp>
        <p:nvSpPr>
          <p:cNvPr id="13" name="Content Placeholder 12"/>
          <p:cNvSpPr>
            <a:spLocks noGrp="1"/>
          </p:cNvSpPr>
          <p:nvPr>
            <p:ph sz="quarter" idx="10"/>
          </p:nvPr>
        </p:nvSpPr>
        <p:spPr>
          <a:xfrm>
            <a:off x="828891" y="3123724"/>
            <a:ext cx="10508811" cy="3261301"/>
          </a:xfrm>
          <a:prstGeom prst="rect">
            <a:avLst/>
          </a:prstGeom>
        </p:spPr>
        <p:txBody>
          <a:bodyPr/>
          <a:lstStyle>
            <a:lvl1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1pPr>
            <a:lvl2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2pPr>
            <a:lvl3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3pPr>
            <a:lvl4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4pPr>
            <a:lvl5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5pPr>
          </a:lstStyle>
          <a:p>
            <a:pPr lvl="0"/>
            <a:r>
              <a:rPr lang="en-CA" dirty="0"/>
              <a:t>Click to edit Master text styles</a:t>
            </a:r>
            <a:endParaRPr lang="en-CA" dirty="0"/>
          </a:p>
          <a:p>
            <a:pPr lvl="1"/>
            <a:r>
              <a:rPr lang="en-CA" dirty="0"/>
              <a:t>Second level</a:t>
            </a:r>
            <a:endParaRPr lang="en-CA" dirty="0"/>
          </a:p>
          <a:p>
            <a:pPr lvl="2"/>
            <a:r>
              <a:rPr lang="en-CA" dirty="0"/>
              <a:t>Third level</a:t>
            </a:r>
            <a:endParaRPr lang="en-CA" dirty="0"/>
          </a:p>
          <a:p>
            <a:pPr lvl="3"/>
            <a:r>
              <a:rPr lang="en-CA" dirty="0"/>
              <a:t>Fourth level</a:t>
            </a:r>
            <a:endParaRPr lang="en-CA" dirty="0"/>
          </a:p>
          <a:p>
            <a:pPr lvl="4"/>
            <a:r>
              <a:rPr lang="en-CA" dirty="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12"/>
          <p:cNvSpPr>
            <a:spLocks noGrp="1"/>
          </p:cNvSpPr>
          <p:nvPr>
            <p:ph sz="quarter" idx="10"/>
          </p:nvPr>
        </p:nvSpPr>
        <p:spPr>
          <a:xfrm>
            <a:off x="828891" y="3123724"/>
            <a:ext cx="5109065" cy="3261301"/>
          </a:xfrm>
          <a:prstGeom prst="rect">
            <a:avLst/>
          </a:prstGeom>
        </p:spPr>
        <p:txBody>
          <a:bodyPr/>
          <a:lstStyle>
            <a:lvl1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1pPr>
            <a:lvl2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2pPr>
            <a:lvl3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3pPr>
            <a:lvl4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4pPr>
            <a:lvl5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5pPr>
          </a:lstStyle>
          <a:p>
            <a:pPr lvl="0"/>
            <a:r>
              <a:rPr lang="en-CA" dirty="0"/>
              <a:t>Click to edit Master text styles</a:t>
            </a:r>
            <a:endParaRPr lang="en-CA" dirty="0"/>
          </a:p>
          <a:p>
            <a:pPr lvl="1"/>
            <a:r>
              <a:rPr lang="en-CA" dirty="0"/>
              <a:t>Second level</a:t>
            </a:r>
            <a:endParaRPr lang="en-CA" dirty="0"/>
          </a:p>
          <a:p>
            <a:pPr lvl="2"/>
            <a:r>
              <a:rPr lang="en-CA" dirty="0"/>
              <a:t>Third level</a:t>
            </a:r>
            <a:endParaRPr lang="en-CA" dirty="0"/>
          </a:p>
          <a:p>
            <a:pPr lvl="3"/>
            <a:r>
              <a:rPr lang="en-CA" dirty="0"/>
              <a:t>Fourth level</a:t>
            </a:r>
            <a:endParaRPr lang="en-CA" dirty="0"/>
          </a:p>
          <a:p>
            <a:pPr lvl="4"/>
            <a:r>
              <a:rPr lang="en-CA" dirty="0"/>
              <a:t>Fifth level</a:t>
            </a:r>
            <a:endParaRPr lang="en-US" dirty="0"/>
          </a:p>
        </p:txBody>
      </p:sp>
      <p:sp>
        <p:nvSpPr>
          <p:cNvPr id="10" name="Title 10"/>
          <p:cNvSpPr>
            <a:spLocks noGrp="1"/>
          </p:cNvSpPr>
          <p:nvPr>
            <p:ph type="title"/>
          </p:nvPr>
        </p:nvSpPr>
        <p:spPr>
          <a:xfrm>
            <a:off x="838419" y="2246204"/>
            <a:ext cx="10518338" cy="670200"/>
          </a:xfrm>
          <a:prstGeom prst="rect">
            <a:avLst/>
          </a:prstGeom>
        </p:spPr>
        <p:txBody>
          <a:bodyPr/>
          <a:lstStyle>
            <a:lvl1pPr>
              <a:defRPr sz="3600" b="1">
                <a:solidFill>
                  <a:srgbClr val="373839"/>
                </a:solidFill>
                <a:latin typeface="Arial" panose="020B0604020202020204" pitchFamily="34" charset="0"/>
                <a:ea typeface="Arial" panose="020B0604020202020204" pitchFamily="34" charset="0"/>
                <a:cs typeface="Arial" panose="020B0604020202020204" pitchFamily="34" charset="0"/>
              </a:defRPr>
            </a:lvl1pPr>
          </a:lstStyle>
          <a:p>
            <a:r>
              <a:rPr lang="en-CA" dirty="0"/>
              <a:t>Click to edit Master title style</a:t>
            </a:r>
            <a:endParaRPr lang="en-US" dirty="0"/>
          </a:p>
        </p:txBody>
      </p:sp>
      <p:sp>
        <p:nvSpPr>
          <p:cNvPr id="11" name="Content Placeholder 12"/>
          <p:cNvSpPr>
            <a:spLocks noGrp="1"/>
          </p:cNvSpPr>
          <p:nvPr>
            <p:ph sz="quarter" idx="11"/>
          </p:nvPr>
        </p:nvSpPr>
        <p:spPr>
          <a:xfrm>
            <a:off x="6247691" y="3123724"/>
            <a:ext cx="5109065" cy="3261301"/>
          </a:xfrm>
          <a:prstGeom prst="rect">
            <a:avLst/>
          </a:prstGeom>
        </p:spPr>
        <p:txBody>
          <a:bodyPr/>
          <a:lstStyle>
            <a:lvl1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1pPr>
            <a:lvl2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2pPr>
            <a:lvl3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3pPr>
            <a:lvl4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4pPr>
            <a:lvl5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5pPr>
          </a:lstStyle>
          <a:p>
            <a:pPr lvl="0"/>
            <a:r>
              <a:rPr lang="en-CA" dirty="0"/>
              <a:t>Click to edit Master text styles</a:t>
            </a:r>
            <a:endParaRPr lang="en-CA" dirty="0"/>
          </a:p>
          <a:p>
            <a:pPr lvl="1"/>
            <a:r>
              <a:rPr lang="en-CA" dirty="0"/>
              <a:t>Second level</a:t>
            </a:r>
            <a:endParaRPr lang="en-CA" dirty="0"/>
          </a:p>
          <a:p>
            <a:pPr lvl="2"/>
            <a:r>
              <a:rPr lang="en-CA" dirty="0"/>
              <a:t>Third level</a:t>
            </a:r>
            <a:endParaRPr lang="en-CA" dirty="0"/>
          </a:p>
          <a:p>
            <a:pPr lvl="3"/>
            <a:r>
              <a:rPr lang="en-CA" dirty="0"/>
              <a:t>Fourth level</a:t>
            </a:r>
            <a:endParaRPr lang="en-CA" dirty="0"/>
          </a:p>
          <a:p>
            <a:pPr lvl="4"/>
            <a:r>
              <a:rPr lang="en-CA" dirty="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9" y="165139"/>
            <a:ext cx="11160000" cy="888392"/>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9" y="1269555"/>
            <a:ext cx="11160000" cy="5032758"/>
          </a:xfr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7435" indent="0" algn="ctr">
              <a:buNone/>
              <a:defRPr>
                <a:solidFill>
                  <a:schemeClr val="tx1">
                    <a:tint val="75000"/>
                  </a:schemeClr>
                </a:solidFill>
              </a:defRPr>
            </a:lvl9pPr>
          </a:lstStyle>
          <a:p>
            <a:r>
              <a:rPr lang="en-US" altLang="zh-CN" dirty="0"/>
              <a:t>Copy text in Arial Regular 20 - 32 point </a:t>
            </a:r>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8635"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8070" indent="0" algn="ctr">
              <a:buNone/>
              <a:defRPr>
                <a:solidFill>
                  <a:schemeClr val="tx1">
                    <a:tint val="75000"/>
                  </a:schemeClr>
                </a:solidFill>
              </a:defRPr>
            </a:lvl9pPr>
          </a:lstStyle>
          <a:p>
            <a:r>
              <a:rPr lang="en-US" altLang="zh-CN" dirty="0"/>
              <a:t>Copy text in Arial Regular 20 - 32 point </a:t>
            </a:r>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a:prstGeom prst="rect">
            <a:avLst/>
          </a:prstGeom>
        </p:spPr>
        <p:txBody>
          <a:bodyPr>
            <a:normAutofit/>
          </a:bodyPr>
          <a:lstStyle>
            <a:lvl1pPr algn="ctr">
              <a:defRPr sz="4000">
                <a:latin typeface="微软雅黑" panose="020B0703020204020201" pitchFamily="34" charset="-122"/>
                <a:ea typeface="微软雅黑" panose="020B0703020204020201" pitchFamily="34" charset="-122"/>
              </a:defRPr>
            </a:lvl1pPr>
          </a:lstStyle>
          <a:p>
            <a:r>
              <a:rPr lang="zh-CN" altLang="en-US" dirty="0"/>
              <a:t>微软雅黑 </a:t>
            </a:r>
            <a:r>
              <a:rPr lang="en-US" altLang="zh-CN" dirty="0"/>
              <a:t>40pt </a:t>
            </a:r>
            <a:r>
              <a:rPr lang="zh-CN" altLang="en-US" dirty="0"/>
              <a:t>，居中，最多两行</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8635"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8070" indent="0" algn="ctr">
              <a:buNone/>
              <a:defRPr>
                <a:solidFill>
                  <a:schemeClr val="tx1">
                    <a:tint val="75000"/>
                  </a:schemeClr>
                </a:solidFill>
              </a:defRPr>
            </a:lvl9pPr>
          </a:lstStyle>
          <a:p>
            <a:r>
              <a:rPr lang="en-US" altLang="zh-CN" dirty="0"/>
              <a:t>Copy text in Arial Regular 20 - 32 point </a:t>
            </a:r>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8635"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8070" indent="0" algn="ctr">
              <a:buNone/>
              <a:defRPr>
                <a:solidFill>
                  <a:schemeClr val="tx1">
                    <a:tint val="75000"/>
                  </a:schemeClr>
                </a:solidFill>
              </a:defRPr>
            </a:lvl9pPr>
          </a:lstStyle>
          <a:p>
            <a:r>
              <a:rPr lang="en-US" altLang="zh-CN" dirty="0"/>
              <a:t>Copy text in Arial Regular 20 - 32 point </a:t>
            </a:r>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a:t>目录</a:t>
            </a:r>
            <a:endParaRPr lang="zh-CN" altLang="en-US" dirty="0"/>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a:t>单击此处编辑母版文本样式</a:t>
            </a:r>
            <a:endParaRPr lang="en-US" altLang="zh-CN" dirty="0"/>
          </a:p>
          <a:p>
            <a:pPr lvl="0"/>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anose="020B0703020204020201" pitchFamily="34" charset="-122"/>
                <a:ea typeface="微软雅黑" panose="020B0703020204020201" pitchFamily="34" charset="-122"/>
              </a:defRPr>
            </a:lvl1pPr>
          </a:lstStyle>
          <a:p>
            <a:r>
              <a:rPr lang="zh-CN" altLang="en-US" dirty="0"/>
              <a:t>微软雅黑 </a:t>
            </a:r>
            <a:r>
              <a:rPr lang="en-US" altLang="zh-CN" dirty="0"/>
              <a:t>40pt </a:t>
            </a:r>
            <a:r>
              <a:rPr lang="zh-CN" altLang="en-US" dirty="0"/>
              <a:t>，居中，最多两行</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Slide">
    <p:bg>
      <p:bgPr>
        <a:solidFill>
          <a:srgbClr val="23242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25" y="3729216"/>
            <a:ext cx="12195175" cy="2249254"/>
          </a:xfrm>
          <a:prstGeom prst="rect">
            <a:avLst/>
          </a:prstGeom>
        </p:spPr>
        <p:txBody>
          <a:bodyPr anchor="t">
            <a:normAutofit/>
          </a:bodyPr>
          <a:lstStyle>
            <a:lvl1pPr algn="ctr">
              <a:defRPr sz="1180" b="0" i="0">
                <a:solidFill>
                  <a:srgbClr val="FFFFFF"/>
                </a:solidFill>
                <a:latin typeface="微软雅黑" panose="020B0703020204020201" pitchFamily="34" charset="-122"/>
                <a:ea typeface="微软雅黑" panose="020B0703020204020201" pitchFamily="34" charset="-122"/>
              </a:defRPr>
            </a:lvl1pPr>
          </a:lstStyle>
          <a:p>
            <a:r>
              <a:rPr lang="zh-CN" altLang="en-US"/>
              <a:t>单击此处添加标题</a:t>
            </a:r>
            <a:endParaRPr lang="en-US"/>
          </a:p>
        </p:txBody>
      </p:sp>
      <p:sp>
        <p:nvSpPr>
          <p:cNvPr id="15" name="Content Placeholder 3"/>
          <p:cNvSpPr>
            <a:spLocks noGrp="1"/>
          </p:cNvSpPr>
          <p:nvPr>
            <p:ph sz="half" idx="13" hasCustomPrompt="1"/>
          </p:nvPr>
        </p:nvSpPr>
        <p:spPr>
          <a:xfrm>
            <a:off x="-10325" y="2409598"/>
            <a:ext cx="12195175" cy="1118664"/>
          </a:xfrm>
          <a:prstGeom prst="rect">
            <a:avLst/>
          </a:prstGeom>
        </p:spPr>
        <p:txBody>
          <a:bodyPr>
            <a:noAutofit/>
          </a:bodyPr>
          <a:lstStyle>
            <a:lvl1pPr marL="0" indent="0" algn="ctr">
              <a:buNone/>
              <a:defRPr sz="1360" b="1" baseline="0">
                <a:solidFill>
                  <a:srgbClr val="FFFFFF"/>
                </a:solidFill>
                <a:latin typeface="Arial" panose="020B0604020202020204" pitchFamily="34" charset="0"/>
                <a:cs typeface="Arial" panose="020B0604020202020204" pitchFamily="34" charset="0"/>
              </a:defRPr>
            </a:lvl1pPr>
          </a:lstStyle>
          <a:p>
            <a:pPr lvl="0"/>
            <a:r>
              <a:rPr lang="en-US"/>
              <a:t>Click to edit Master title</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xfrm>
            <a:off x="8293145" y="6373701"/>
            <a:ext cx="1645078" cy="1286173"/>
          </a:xfrm>
          <a:prstGeom prst="rect">
            <a:avLst/>
          </a:prstGeom>
        </p:spPr>
        <p:txBody>
          <a:bodyPr lIns="91437" tIns="45719" rIns="91437" bIns="45719"/>
          <a:lstStyle>
            <a:lvl1pPr>
              <a:defRPr/>
            </a:lvl1pPr>
          </a:lstStyle>
          <a:p>
            <a:pPr defTabSz="914400" fontAlgn="base">
              <a:spcBef>
                <a:spcPct val="0"/>
              </a:spcBef>
              <a:spcAft>
                <a:spcPct val="0"/>
              </a:spcAft>
            </a:pPr>
            <a:r>
              <a:rPr lang="en-US" altLang="zh-CN" sz="1800">
                <a:solidFill>
                  <a:srgbClr val="000000"/>
                </a:solidFill>
                <a:latin typeface="Calibri" panose="020F0502020204030204" pitchFamily="34" charset="0"/>
                <a:ea typeface="宋体" panose="02010600030101010101" pitchFamily="2" charset="-122"/>
              </a:rPr>
              <a:t>Page 3</a:t>
            </a:r>
            <a:endParaRPr lang="en-GB" altLang="zh-CN" sz="1800">
              <a:solidFill>
                <a:srgbClr val="000000"/>
              </a:solidFill>
              <a:latin typeface="Calibri" panose="020F0502020204030204" pitchFamily="34" charset="0"/>
              <a:ea typeface="宋体" panose="02010600030101010101" pitchFamily="2" charset="-122"/>
            </a:endParaRPr>
          </a:p>
        </p:txBody>
      </p:sp>
    </p:spTree>
  </p:cSld>
  <p:clrMapOvr>
    <a:masterClrMapping/>
  </p:clrMapOvr>
  <p:transition advClick="0">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4" y="4407922"/>
            <a:ext cx="10365899" cy="1362390"/>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334" y="2907387"/>
            <a:ext cx="10365899" cy="1500534"/>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130" indent="0">
              <a:buNone/>
              <a:defRPr sz="1400">
                <a:solidFill>
                  <a:schemeClr val="tx1">
                    <a:tint val="75000"/>
                  </a:schemeClr>
                </a:solidFill>
              </a:defRPr>
            </a:lvl8pPr>
            <a:lvl9pPr marL="3656330" indent="0">
              <a:buNone/>
              <a:defRPr sz="14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TextBox 6"/>
          <p:cNvSpPr txBox="1"/>
          <p:nvPr userDrawn="1"/>
        </p:nvSpPr>
        <p:spPr>
          <a:xfrm>
            <a:off x="527325" y="2925411"/>
            <a:ext cx="4608512" cy="1200339"/>
          </a:xfrm>
          <a:prstGeom prst="rect">
            <a:avLst/>
          </a:prstGeom>
          <a:noFill/>
        </p:spPr>
        <p:txBody>
          <a:bodyPr wrap="square" lIns="91450" tIns="45725" rIns="91450" bIns="45725">
            <a:spAutoFit/>
          </a:bodyPr>
          <a:lstStyle/>
          <a:p>
            <a:pPr algn="l">
              <a:defRPr/>
            </a:pPr>
            <a:r>
              <a:rPr lang="en-US" altLang="zh-CN" sz="900" b="1" dirty="0">
                <a:solidFill>
                  <a:schemeClr val="bg1"/>
                </a:solidFill>
              </a:rPr>
              <a:t>Copyright©2018 Huawei Technologies Co., Ltd. All Rights Reserved.</a:t>
            </a:r>
            <a:endParaRPr lang="en-US" altLang="zh-CN" sz="900" b="1" dirty="0">
              <a:solidFill>
                <a:schemeClr val="bg1"/>
              </a:solidFill>
            </a:endParaRPr>
          </a:p>
          <a:p>
            <a:pPr algn="l">
              <a:defRPr/>
            </a:pPr>
            <a:r>
              <a:rPr lang="en-US" altLang="zh-CN" sz="900" dirty="0">
                <a:solidFill>
                  <a:schemeClr val="bg1"/>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bg1"/>
              </a:solidFill>
            </a:endParaRPr>
          </a:p>
        </p:txBody>
      </p:sp>
      <p:sp>
        <p:nvSpPr>
          <p:cNvPr id="4" name="TextBox 6"/>
          <p:cNvSpPr txBox="1"/>
          <p:nvPr userDrawn="1"/>
        </p:nvSpPr>
        <p:spPr>
          <a:xfrm>
            <a:off x="336947" y="2051795"/>
            <a:ext cx="2873864" cy="677119"/>
          </a:xfrm>
          <a:prstGeom prst="rect">
            <a:avLst/>
          </a:prstGeom>
          <a:noFill/>
        </p:spPr>
        <p:txBody>
          <a:bodyPr wrap="square" lIns="91450" tIns="45725" rIns="91450" bIns="45725">
            <a:spAutoFit/>
          </a:bodyPr>
          <a:lstStyle/>
          <a:p>
            <a:pPr algn="ctr">
              <a:defRPr/>
            </a:pPr>
            <a:r>
              <a:rPr lang="en-US" altLang="zh-CN" sz="3800" dirty="0">
                <a:solidFill>
                  <a:schemeClr val="bg1"/>
                </a:solidFill>
              </a:rPr>
              <a:t>Thank You.</a:t>
            </a:r>
            <a:endParaRPr lang="zh-CN" altLang="zh-CN" sz="3800" dirty="0">
              <a:solidFill>
                <a:schemeClr val="bg1"/>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itle 10"/>
          <p:cNvSpPr>
            <a:spLocks noGrp="1"/>
          </p:cNvSpPr>
          <p:nvPr>
            <p:ph type="title"/>
          </p:nvPr>
        </p:nvSpPr>
        <p:spPr>
          <a:xfrm>
            <a:off x="838419" y="2246204"/>
            <a:ext cx="10518338" cy="670200"/>
          </a:xfrm>
          <a:prstGeom prst="rect">
            <a:avLst/>
          </a:prstGeom>
        </p:spPr>
        <p:txBody>
          <a:bodyPr/>
          <a:lstStyle>
            <a:lvl1pPr>
              <a:defRPr sz="3600" b="1">
                <a:solidFill>
                  <a:srgbClr val="373839"/>
                </a:solidFill>
                <a:latin typeface="Arial" panose="020B0604020202020204" pitchFamily="34" charset="0"/>
                <a:ea typeface="Arial" panose="020B0604020202020204" pitchFamily="34" charset="0"/>
                <a:cs typeface="Arial" panose="020B0604020202020204" pitchFamily="34" charset="0"/>
              </a:defRPr>
            </a:lvl1pPr>
          </a:lstStyle>
          <a:p>
            <a:r>
              <a:rPr lang="en-CA" dirty="0"/>
              <a:t>Click to edit Master title style</a:t>
            </a:r>
            <a:endParaRPr lang="en-US" dirty="0"/>
          </a:p>
        </p:txBody>
      </p:sp>
      <p:sp>
        <p:nvSpPr>
          <p:cNvPr id="13" name="Content Placeholder 12"/>
          <p:cNvSpPr>
            <a:spLocks noGrp="1"/>
          </p:cNvSpPr>
          <p:nvPr>
            <p:ph sz="quarter" idx="10"/>
          </p:nvPr>
        </p:nvSpPr>
        <p:spPr>
          <a:xfrm>
            <a:off x="828891" y="3123724"/>
            <a:ext cx="10508811" cy="3261301"/>
          </a:xfrm>
          <a:prstGeom prst="rect">
            <a:avLst/>
          </a:prstGeom>
        </p:spPr>
        <p:txBody>
          <a:bodyPr/>
          <a:lstStyle>
            <a:lvl1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1pPr>
            <a:lvl2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2pPr>
            <a:lvl3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3pPr>
            <a:lvl4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4pPr>
            <a:lvl5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5pPr>
          </a:lstStyle>
          <a:p>
            <a:pPr lvl="0"/>
            <a:r>
              <a:rPr lang="en-CA" dirty="0"/>
              <a:t>Click to edit Master text styles</a:t>
            </a:r>
            <a:endParaRPr lang="en-CA" dirty="0"/>
          </a:p>
          <a:p>
            <a:pPr lvl="1"/>
            <a:r>
              <a:rPr lang="en-CA" dirty="0"/>
              <a:t>Second level</a:t>
            </a:r>
            <a:endParaRPr lang="en-CA" dirty="0"/>
          </a:p>
          <a:p>
            <a:pPr lvl="2"/>
            <a:r>
              <a:rPr lang="en-CA" dirty="0"/>
              <a:t>Third level</a:t>
            </a:r>
            <a:endParaRPr lang="en-CA" dirty="0"/>
          </a:p>
          <a:p>
            <a:pPr lvl="3"/>
            <a:r>
              <a:rPr lang="en-CA" dirty="0"/>
              <a:t>Fourth level</a:t>
            </a:r>
            <a:endParaRPr lang="en-CA" dirty="0"/>
          </a:p>
          <a:p>
            <a:pPr lvl="4"/>
            <a:r>
              <a:rPr lang="en-CA" dirty="0"/>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12"/>
          <p:cNvSpPr>
            <a:spLocks noGrp="1"/>
          </p:cNvSpPr>
          <p:nvPr>
            <p:ph sz="quarter" idx="10"/>
          </p:nvPr>
        </p:nvSpPr>
        <p:spPr>
          <a:xfrm>
            <a:off x="828891" y="3123724"/>
            <a:ext cx="5109065" cy="3261301"/>
          </a:xfrm>
          <a:prstGeom prst="rect">
            <a:avLst/>
          </a:prstGeom>
        </p:spPr>
        <p:txBody>
          <a:bodyPr/>
          <a:lstStyle>
            <a:lvl1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1pPr>
            <a:lvl2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2pPr>
            <a:lvl3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3pPr>
            <a:lvl4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4pPr>
            <a:lvl5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5pPr>
          </a:lstStyle>
          <a:p>
            <a:pPr lvl="0"/>
            <a:r>
              <a:rPr lang="en-CA" dirty="0"/>
              <a:t>Click to edit Master text styles</a:t>
            </a:r>
            <a:endParaRPr lang="en-CA" dirty="0"/>
          </a:p>
          <a:p>
            <a:pPr lvl="1"/>
            <a:r>
              <a:rPr lang="en-CA" dirty="0"/>
              <a:t>Second level</a:t>
            </a:r>
            <a:endParaRPr lang="en-CA" dirty="0"/>
          </a:p>
          <a:p>
            <a:pPr lvl="2"/>
            <a:r>
              <a:rPr lang="en-CA" dirty="0"/>
              <a:t>Third level</a:t>
            </a:r>
            <a:endParaRPr lang="en-CA" dirty="0"/>
          </a:p>
          <a:p>
            <a:pPr lvl="3"/>
            <a:r>
              <a:rPr lang="en-CA" dirty="0"/>
              <a:t>Fourth level</a:t>
            </a:r>
            <a:endParaRPr lang="en-CA" dirty="0"/>
          </a:p>
          <a:p>
            <a:pPr lvl="4"/>
            <a:r>
              <a:rPr lang="en-CA" dirty="0"/>
              <a:t>Fifth level</a:t>
            </a:r>
            <a:endParaRPr lang="en-US" dirty="0"/>
          </a:p>
        </p:txBody>
      </p:sp>
      <p:sp>
        <p:nvSpPr>
          <p:cNvPr id="10" name="Title 10"/>
          <p:cNvSpPr>
            <a:spLocks noGrp="1"/>
          </p:cNvSpPr>
          <p:nvPr>
            <p:ph type="title"/>
          </p:nvPr>
        </p:nvSpPr>
        <p:spPr>
          <a:xfrm>
            <a:off x="838419" y="2246204"/>
            <a:ext cx="10518338" cy="670200"/>
          </a:xfrm>
          <a:prstGeom prst="rect">
            <a:avLst/>
          </a:prstGeom>
        </p:spPr>
        <p:txBody>
          <a:bodyPr/>
          <a:lstStyle>
            <a:lvl1pPr>
              <a:defRPr sz="3600" b="1">
                <a:solidFill>
                  <a:srgbClr val="373839"/>
                </a:solidFill>
                <a:latin typeface="Arial" panose="020B0604020202020204" pitchFamily="34" charset="0"/>
                <a:ea typeface="Arial" panose="020B0604020202020204" pitchFamily="34" charset="0"/>
                <a:cs typeface="Arial" panose="020B0604020202020204" pitchFamily="34" charset="0"/>
              </a:defRPr>
            </a:lvl1pPr>
          </a:lstStyle>
          <a:p>
            <a:r>
              <a:rPr lang="en-CA" dirty="0"/>
              <a:t>Click to edit Master title style</a:t>
            </a:r>
            <a:endParaRPr lang="en-US" dirty="0"/>
          </a:p>
        </p:txBody>
      </p:sp>
      <p:sp>
        <p:nvSpPr>
          <p:cNvPr id="11" name="Content Placeholder 12"/>
          <p:cNvSpPr>
            <a:spLocks noGrp="1"/>
          </p:cNvSpPr>
          <p:nvPr>
            <p:ph sz="quarter" idx="11"/>
          </p:nvPr>
        </p:nvSpPr>
        <p:spPr>
          <a:xfrm>
            <a:off x="6247691" y="3123724"/>
            <a:ext cx="5109065" cy="3261301"/>
          </a:xfrm>
          <a:prstGeom prst="rect">
            <a:avLst/>
          </a:prstGeom>
        </p:spPr>
        <p:txBody>
          <a:bodyPr/>
          <a:lstStyle>
            <a:lvl1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1pPr>
            <a:lvl2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2pPr>
            <a:lvl3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3pPr>
            <a:lvl4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4pPr>
            <a:lvl5pPr>
              <a:buClr>
                <a:srgbClr val="7FBBC0"/>
              </a:buClr>
              <a:defRPr>
                <a:solidFill>
                  <a:srgbClr val="373839"/>
                </a:solidFill>
                <a:latin typeface="Arial" panose="020B0604020202020204" pitchFamily="34" charset="0"/>
                <a:ea typeface="Arial" panose="020B0604020202020204" pitchFamily="34" charset="0"/>
                <a:cs typeface="Arial" panose="020B0604020202020204" pitchFamily="34" charset="0"/>
              </a:defRPr>
            </a:lvl5pPr>
          </a:lstStyle>
          <a:p>
            <a:pPr lvl="0"/>
            <a:r>
              <a:rPr lang="en-CA" dirty="0"/>
              <a:t>Click to edit Master text styles</a:t>
            </a:r>
            <a:endParaRPr lang="en-CA" dirty="0"/>
          </a:p>
          <a:p>
            <a:pPr lvl="1"/>
            <a:r>
              <a:rPr lang="en-CA" dirty="0"/>
              <a:t>Second level</a:t>
            </a:r>
            <a:endParaRPr lang="en-CA" dirty="0"/>
          </a:p>
          <a:p>
            <a:pPr lvl="2"/>
            <a:r>
              <a:rPr lang="en-CA" dirty="0"/>
              <a:t>Third level</a:t>
            </a:r>
            <a:endParaRPr lang="en-CA" dirty="0"/>
          </a:p>
          <a:p>
            <a:pPr lvl="3"/>
            <a:r>
              <a:rPr lang="en-CA" dirty="0"/>
              <a:t>Fourth level</a:t>
            </a:r>
            <a:endParaRPr lang="en-CA" dirty="0"/>
          </a:p>
          <a:p>
            <a:pPr lvl="4"/>
            <a:r>
              <a:rPr lang="en-CA" dirty="0"/>
              <a:t>Fifth level</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9" y="165139"/>
            <a:ext cx="11160000" cy="888392"/>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9" y="1269555"/>
            <a:ext cx="11160000" cy="5032758"/>
          </a:xfr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7435" indent="0" algn="ctr">
              <a:buNone/>
              <a:defRPr>
                <a:solidFill>
                  <a:schemeClr val="tx1">
                    <a:tint val="75000"/>
                  </a:schemeClr>
                </a:solidFill>
              </a:defRPr>
            </a:lvl9pPr>
          </a:lstStyle>
          <a:p>
            <a:r>
              <a:rPr lang="en-US" altLang="zh-CN" dirty="0"/>
              <a:t>Copy text in Arial Regular 20 - 32 point </a:t>
            </a:r>
            <a:endParaRPr lang="en-US" altLang="zh-CN"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a:t>目录</a:t>
            </a:r>
            <a:endParaRPr lang="zh-CN" altLang="en-US" dirty="0"/>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a:t>单击此处编辑母版文本样式</a:t>
            </a:r>
            <a:endParaRPr lang="en-US" altLang="zh-CN" dirty="0"/>
          </a:p>
          <a:p>
            <a:pPr lvl="0"/>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anose="020B0703020204020201" pitchFamily="34" charset="-122"/>
                <a:ea typeface="微软雅黑" panose="020B0703020204020201" pitchFamily="34" charset="-122"/>
              </a:defRPr>
            </a:lvl1pPr>
          </a:lstStyle>
          <a:p>
            <a:r>
              <a:rPr lang="zh-CN" altLang="en-US" dirty="0"/>
              <a:t>微软雅黑 </a:t>
            </a:r>
            <a:r>
              <a:rPr lang="en-US" altLang="zh-CN" dirty="0"/>
              <a:t>40pt </a:t>
            </a:r>
            <a:r>
              <a:rPr lang="zh-CN" altLang="en-US" dirty="0"/>
              <a:t>，居中，最多两行</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a:t>目录</a:t>
            </a:r>
            <a:endParaRPr lang="zh-CN" altLang="en-US" dirty="0"/>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a:t>单击此处编辑母版文本样式</a:t>
            </a:r>
            <a:endParaRPr lang="en-US" altLang="zh-CN" dirty="0"/>
          </a:p>
          <a:p>
            <a:pPr lvl="0"/>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anose="020B0703020204020201" pitchFamily="34" charset="-122"/>
                <a:ea typeface="微软雅黑" panose="020B0703020204020201" pitchFamily="34" charset="-122"/>
              </a:defRPr>
            </a:lvl1pPr>
          </a:lstStyle>
          <a:p>
            <a:r>
              <a:rPr lang="zh-CN" altLang="en-US" dirty="0"/>
              <a:t>微软雅黑 </a:t>
            </a:r>
            <a:r>
              <a:rPr lang="en-US" altLang="zh-CN" dirty="0"/>
              <a:t>40pt </a:t>
            </a:r>
            <a:r>
              <a:rPr lang="zh-CN" altLang="en-US" dirty="0"/>
              <a:t>，居中，最多两行</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8635"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8070" indent="0" algn="ctr">
              <a:buNone/>
              <a:defRPr>
                <a:solidFill>
                  <a:schemeClr val="tx1">
                    <a:tint val="75000"/>
                  </a:schemeClr>
                </a:solidFill>
              </a:defRPr>
            </a:lvl9pPr>
          </a:lstStyle>
          <a:p>
            <a:r>
              <a:rPr lang="en-US" altLang="zh-CN" dirty="0"/>
              <a:t>Copy text in Arial Regular 20 - 32 point </a:t>
            </a:r>
            <a:endParaRPr lang="en-US" altLang="zh-C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itle Slide">
    <p:bg>
      <p:bgPr>
        <a:solidFill>
          <a:srgbClr val="23242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25" y="3729216"/>
            <a:ext cx="12195175" cy="2249254"/>
          </a:xfrm>
          <a:prstGeom prst="rect">
            <a:avLst/>
          </a:prstGeom>
        </p:spPr>
        <p:txBody>
          <a:bodyPr anchor="t">
            <a:normAutofit/>
          </a:bodyPr>
          <a:lstStyle>
            <a:lvl1pPr algn="ctr">
              <a:defRPr sz="1180" b="0" i="0">
                <a:solidFill>
                  <a:srgbClr val="FFFFFF"/>
                </a:solidFill>
                <a:latin typeface="微软雅黑" panose="020B0703020204020201" pitchFamily="34" charset="-122"/>
                <a:ea typeface="微软雅黑" panose="020B0703020204020201" pitchFamily="34" charset="-122"/>
              </a:defRPr>
            </a:lvl1pPr>
          </a:lstStyle>
          <a:p>
            <a:r>
              <a:rPr lang="zh-CN" altLang="en-US"/>
              <a:t>单击此处添加标题</a:t>
            </a:r>
            <a:endParaRPr lang="en-US"/>
          </a:p>
        </p:txBody>
      </p:sp>
      <p:sp>
        <p:nvSpPr>
          <p:cNvPr id="15" name="Content Placeholder 3"/>
          <p:cNvSpPr>
            <a:spLocks noGrp="1"/>
          </p:cNvSpPr>
          <p:nvPr>
            <p:ph sz="half" idx="13" hasCustomPrompt="1"/>
          </p:nvPr>
        </p:nvSpPr>
        <p:spPr>
          <a:xfrm>
            <a:off x="-10325" y="2409598"/>
            <a:ext cx="12195175" cy="1118664"/>
          </a:xfrm>
          <a:prstGeom prst="rect">
            <a:avLst/>
          </a:prstGeom>
        </p:spPr>
        <p:txBody>
          <a:bodyPr>
            <a:noAutofit/>
          </a:bodyPr>
          <a:lstStyle>
            <a:lvl1pPr marL="0" indent="0" algn="ctr">
              <a:buNone/>
              <a:defRPr sz="1360" b="1" baseline="0">
                <a:solidFill>
                  <a:srgbClr val="FFFFFF"/>
                </a:solidFill>
                <a:latin typeface="Arial" panose="020B0604020202020204" pitchFamily="34" charset="0"/>
                <a:cs typeface="Arial" panose="020B0604020202020204" pitchFamily="34" charset="0"/>
              </a:defRPr>
            </a:lvl1pPr>
          </a:lstStyle>
          <a:p>
            <a:pPr lvl="0"/>
            <a:r>
              <a:rPr lang="en-US"/>
              <a:t>Click to edit Master title</a:t>
            </a:r>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8635"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8070" indent="0" algn="ctr">
              <a:buNone/>
              <a:defRPr>
                <a:solidFill>
                  <a:schemeClr val="tx1">
                    <a:tint val="75000"/>
                  </a:schemeClr>
                </a:solidFill>
              </a:defRPr>
            </a:lvl9pPr>
          </a:lstStyle>
          <a:p>
            <a:r>
              <a:rPr lang="en-US" altLang="zh-CN" dirty="0"/>
              <a:t>Copy text in Arial Regular 20 - 32 point </a:t>
            </a:r>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8635"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8070" indent="0" algn="ctr">
              <a:buNone/>
              <a:defRPr>
                <a:solidFill>
                  <a:schemeClr val="tx1">
                    <a:tint val="75000"/>
                  </a:schemeClr>
                </a:solidFill>
              </a:defRPr>
            </a:lvl9pPr>
          </a:lstStyle>
          <a:p>
            <a:r>
              <a:rPr lang="en-US" altLang="zh-CN" dirty="0"/>
              <a:t>Copy text in Arial Regular 20 - 32 point </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3600" b="0">
                <a:solidFill>
                  <a:schemeClr val="bg1"/>
                </a:solidFill>
              </a:defRPr>
            </a:lvl1pPr>
          </a:lstStyle>
          <a:p>
            <a:r>
              <a:rPr lang="en-US" altLang="zh-CN" dirty="0"/>
              <a:t>Headline in Arial Regular 36 point</a:t>
            </a:r>
            <a:endParaRPr lang="en-US" altLang="zh-CN" dirty="0"/>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8635" indent="0" algn="ctr">
              <a:buNone/>
              <a:defRPr>
                <a:solidFill>
                  <a:schemeClr val="tx1">
                    <a:tint val="75000"/>
                  </a:schemeClr>
                </a:solidFill>
              </a:defRPr>
            </a:lvl6pPr>
            <a:lvl7pPr marL="3658235" indent="0" algn="ctr">
              <a:buNone/>
              <a:defRPr>
                <a:solidFill>
                  <a:schemeClr val="tx1">
                    <a:tint val="75000"/>
                  </a:schemeClr>
                </a:solidFill>
              </a:defRPr>
            </a:lvl7pPr>
            <a:lvl8pPr marL="4267835" indent="0" algn="ctr">
              <a:buNone/>
              <a:defRPr>
                <a:solidFill>
                  <a:schemeClr val="tx1">
                    <a:tint val="75000"/>
                  </a:schemeClr>
                </a:solidFill>
              </a:defRPr>
            </a:lvl8pPr>
            <a:lvl9pPr marL="4878070" indent="0" algn="ctr">
              <a:buNone/>
              <a:defRPr>
                <a:solidFill>
                  <a:schemeClr val="tx1">
                    <a:tint val="75000"/>
                  </a:schemeClr>
                </a:solidFill>
              </a:defRPr>
            </a:lvl9pPr>
          </a:lstStyle>
          <a:p>
            <a:r>
              <a:rPr lang="en-US" altLang="zh-CN" dirty="0"/>
              <a:t>Copy text in Arial Regular 20 - 32 point </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标题 3"/>
          <p:cNvSpPr>
            <a:spLocks noGrp="1"/>
          </p:cNvSpPr>
          <p:nvPr>
            <p:ph type="title"/>
          </p:nvPr>
        </p:nvSpPr>
        <p:spPr>
          <a:xfrm>
            <a:off x="552450" y="555011"/>
            <a:ext cx="11090275" cy="461665"/>
          </a:xfrm>
          <a:prstGeom prst="rect">
            <a:avLst/>
          </a:prstGeom>
        </p:spPr>
        <p:txBody>
          <a:bodyPr>
            <a:noAutofit/>
          </a:bodyPr>
          <a:lstStyle>
            <a:lvl1pPr algn="l">
              <a:defRPr sz="3200" b="1" baseline="0">
                <a:latin typeface="Akkurat Pro" panose="020B0504020101020102" pitchFamily="34" charset="0"/>
              </a:defRPr>
            </a:lvl1pPr>
          </a:lstStyle>
          <a:p>
            <a:r>
              <a:rPr lang="zh-CN" altLang="en-US" dirty="0"/>
              <a:t>单击此处编辑母版标题样式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a:t>目录</a:t>
            </a:r>
            <a:endParaRPr lang="zh-CN" altLang="en-US" dirty="0"/>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a:t>单击此处编辑母版文本样式</a:t>
            </a:r>
            <a:endParaRPr lang="en-US" altLang="zh-CN" dirty="0"/>
          </a:p>
          <a:p>
            <a:pPr lvl="0"/>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7" Type="http://schemas.openxmlformats.org/officeDocument/2006/relationships/image" Target="../media/image7.png"/><Relationship Id="rId6" Type="http://schemas.openxmlformats.org/officeDocument/2006/relationships/image" Target="../media/image1.jpeg"/><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1.xml.rels><?xml version="1.0" encoding="UTF-8" standalone="yes"?>
<Relationships xmlns="http://schemas.openxmlformats.org/package/2006/relationships"><Relationship Id="rId5" Type="http://schemas.openxmlformats.org/officeDocument/2006/relationships/theme" Target="../theme/theme1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12.xml.rels><?xml version="1.0" encoding="UTF-8" standalone="yes"?>
<Relationships xmlns="http://schemas.openxmlformats.org/package/2006/relationships"><Relationship Id="rId5" Type="http://schemas.openxmlformats.org/officeDocument/2006/relationships/theme" Target="../theme/theme12.xml"/><Relationship Id="rId4" Type="http://schemas.openxmlformats.org/officeDocument/2006/relationships/image" Target="../media/image8.png"/><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13.xml.rels><?xml version="1.0" encoding="UTF-8" standalone="yes"?>
<Relationships xmlns="http://schemas.openxmlformats.org/package/2006/relationships"><Relationship Id="rId7" Type="http://schemas.openxmlformats.org/officeDocument/2006/relationships/theme" Target="../theme/theme13.xml"/><Relationship Id="rId6" Type="http://schemas.openxmlformats.org/officeDocument/2006/relationships/image" Target="../media/image7.png"/><Relationship Id="rId5" Type="http://schemas.openxmlformats.org/officeDocument/2006/relationships/image" Target="../media/image1.jpeg"/><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_rels/slideMaster14.xml.rels><?xml version="1.0" encoding="UTF-8" standalone="yes"?>
<Relationships xmlns="http://schemas.openxmlformats.org/package/2006/relationships"><Relationship Id="rId8" Type="http://schemas.openxmlformats.org/officeDocument/2006/relationships/theme" Target="../theme/theme14.xml"/><Relationship Id="rId7" Type="http://schemas.openxmlformats.org/officeDocument/2006/relationships/image" Target="../media/image7.png"/><Relationship Id="rId6" Type="http://schemas.openxmlformats.org/officeDocument/2006/relationships/image" Target="../media/image1.jpeg"/><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15.xml.rels><?xml version="1.0" encoding="UTF-8" standalone="yes"?>
<Relationships xmlns="http://schemas.openxmlformats.org/package/2006/relationships"><Relationship Id="rId4" Type="http://schemas.openxmlformats.org/officeDocument/2006/relationships/theme" Target="../theme/theme15.xml"/><Relationship Id="rId3" Type="http://schemas.openxmlformats.org/officeDocument/2006/relationships/image" Target="../media/image5.jpeg"/><Relationship Id="rId2" Type="http://schemas.openxmlformats.org/officeDocument/2006/relationships/slideLayout" Target="../slideLayouts/slideLayout43.xml"/><Relationship Id="rId1" Type="http://schemas.openxmlformats.org/officeDocument/2006/relationships/slideLayout" Target="../slideLayouts/slideLayout4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5.jpeg"/><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5.jpeg"/><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9" Type="http://schemas.openxmlformats.org/officeDocument/2006/relationships/theme" Target="../theme/theme5.xml"/><Relationship Id="rId8" Type="http://schemas.openxmlformats.org/officeDocument/2006/relationships/image" Target="../media/image7.png"/><Relationship Id="rId7" Type="http://schemas.openxmlformats.org/officeDocument/2006/relationships/image" Target="../media/image1.jpeg"/><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5" Type="http://schemas.openxmlformats.org/officeDocument/2006/relationships/theme" Target="../theme/theme6.xml"/><Relationship Id="rId4" Type="http://schemas.openxmlformats.org/officeDocument/2006/relationships/image" Target="../media/image8.png"/><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5.jpeg"/><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image" Target="../media/image5.jpeg"/><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image" Target="../media/image5.jpeg"/><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2192000" cy="6859588"/>
          </a:xfrm>
          <a:prstGeom prst="rect">
            <a:avLst/>
          </a:prstGeom>
        </p:spPr>
      </p:pic>
      <p:pic>
        <p:nvPicPr>
          <p:cNvPr id="3" name="图片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862533" y="6458974"/>
            <a:ext cx="2067702" cy="211180"/>
          </a:xfrm>
          <a:prstGeom prst="rect">
            <a:avLst/>
          </a:prstGeom>
        </p:spPr>
      </p:pic>
      <p:pic>
        <p:nvPicPr>
          <p:cNvPr id="4" name="图片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52971" y="449589"/>
            <a:ext cx="589093" cy="603941"/>
          </a:xfrm>
          <a:prstGeom prst="rect">
            <a:avLst/>
          </a:prstGeom>
        </p:spPr>
      </p:pic>
      <p:pic>
        <p:nvPicPr>
          <p:cNvPr id="6" name="图片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4985" y="6240777"/>
            <a:ext cx="2236218" cy="42937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8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34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0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6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28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339"/>
            <a:ext cx="12195176" cy="6859250"/>
          </a:xfrm>
          <a:prstGeom prst="rect">
            <a:avLst/>
          </a:prstGeom>
        </p:spPr>
      </p:pic>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a:t>微软雅黑 左对齐 一行</a:t>
            </a:r>
            <a:endParaRPr lang="zh-CN" altLang="en-US" dirty="0"/>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Rectangle 5"/>
          <p:cNvSpPr>
            <a:spLocks noChangeArrowheads="1"/>
          </p:cNvSpPr>
          <p:nvPr userDrawn="1"/>
        </p:nvSpPr>
        <p:spPr bwMode="auto">
          <a:xfrm>
            <a:off x="2153124" y="6574183"/>
            <a:ext cx="272055" cy="195943"/>
          </a:xfrm>
          <a:prstGeom prst="rect">
            <a:avLst/>
          </a:prstGeom>
          <a:noFill/>
          <a:ln w="9525">
            <a:noFill/>
            <a:miter lim="800000"/>
          </a:ln>
        </p:spPr>
        <p:txBody>
          <a:bodyPr lIns="0" tIns="0" rIns="0" bIns="0"/>
          <a:lstStyle/>
          <a:p>
            <a:pPr eaLnBrk="0" hangingPunct="0">
              <a:lnSpc>
                <a:spcPct val="85000"/>
              </a:lnSpc>
              <a:defRPr/>
            </a:pPr>
            <a:fld id="{F350CB96-EF0E-44F1-90D2-2D2DCEB1810F}" type="slidenum">
              <a:rPr lang="de-DE" altLang="zh-CN" sz="900" smtClean="0">
                <a:solidFill>
                  <a:prstClr val="white">
                    <a:lumMod val="65000"/>
                  </a:prstClr>
                </a:solidFill>
              </a:rPr>
            </a:fld>
            <a:endParaRPr lang="en-GB" altLang="zh-CN" sz="900" dirty="0">
              <a:solidFill>
                <a:prstClr val="white">
                  <a:lumMod val="65000"/>
                </a:prstClr>
              </a:solidFill>
            </a:endParaRPr>
          </a:p>
        </p:txBody>
      </p:sp>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34092" y="6382122"/>
            <a:ext cx="1224136" cy="369215"/>
          </a:xfrm>
          <a:prstGeom prst="rect">
            <a:avLst/>
          </a:prstGeom>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txStyles>
    <p:titleStyle>
      <a:lvl1pPr algn="l" defTabSz="914400" rtl="0" eaLnBrk="1" latinLnBrk="0" hangingPunct="1">
        <a:spcBef>
          <a:spcPct val="0"/>
        </a:spcBef>
        <a:buNone/>
        <a:defRPr sz="3200" kern="1200" baseline="0">
          <a:solidFill>
            <a:schemeClr val="bg1"/>
          </a:solidFill>
          <a:latin typeface="微软雅黑" panose="020B0703020204020201" pitchFamily="34" charset="-122"/>
          <a:ea typeface="微软雅黑" panose="020B0703020204020201"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rgbClr val="595959"/>
          </a:solidFill>
          <a:latin typeface="微软雅黑" panose="020B0703020204020201" pitchFamily="34" charset="-122"/>
          <a:ea typeface="微软雅黑" panose="020B0703020204020201"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595959"/>
          </a:solidFill>
          <a:latin typeface="微软雅黑" panose="020B0703020204020201" pitchFamily="34" charset="-122"/>
          <a:ea typeface="微软雅黑" panose="020B0703020204020201"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595959"/>
          </a:solidFill>
          <a:latin typeface="微软雅黑" panose="020B0703020204020201" pitchFamily="34" charset="-122"/>
          <a:ea typeface="微软雅黑" panose="020B0703020204020201"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rgbClr val="595959"/>
          </a:solidFill>
          <a:latin typeface="微软雅黑" panose="020B0703020204020201" pitchFamily="34" charset="-122"/>
          <a:ea typeface="微软雅黑" panose="020B0703020204020201"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595959"/>
          </a:solidFill>
          <a:latin typeface="微软雅黑" panose="020B0703020204020201" pitchFamily="34" charset="-122"/>
          <a:ea typeface="微软雅黑" panose="020B0703020204020201"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226030"/>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userDrawn="1"/>
        </p:nvSpPr>
        <p:spPr bwMode="auto">
          <a:xfrm>
            <a:off x="1007796" y="6453094"/>
            <a:ext cx="2994027" cy="218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95375" bIns="0">
            <a:spAutoFit/>
          </a:bodyPr>
          <a:lstStyle>
            <a:lvl1pPr defTabSz="802005" eaLnBrk="0" hangingPunct="0">
              <a:defRPr>
                <a:solidFill>
                  <a:schemeClr val="tx1"/>
                </a:solidFill>
                <a:latin typeface="Calibri" panose="020F0502020204030204" pitchFamily="34" charset="0"/>
                <a:ea typeface="宋体" panose="02010600030101010101" pitchFamily="2" charset="-122"/>
              </a:defRPr>
            </a:lvl1pPr>
            <a:lvl2pPr marL="742950" indent="-285750" defTabSz="802005" eaLnBrk="0" hangingPunct="0">
              <a:defRPr>
                <a:solidFill>
                  <a:schemeClr val="tx1"/>
                </a:solidFill>
                <a:latin typeface="Calibri" panose="020F0502020204030204" pitchFamily="34" charset="0"/>
                <a:ea typeface="宋体" panose="02010600030101010101" pitchFamily="2" charset="-122"/>
              </a:defRPr>
            </a:lvl2pPr>
            <a:lvl3pPr marL="1143000" indent="-228600" defTabSz="802005" eaLnBrk="0" hangingPunct="0">
              <a:defRPr>
                <a:solidFill>
                  <a:schemeClr val="tx1"/>
                </a:solidFill>
                <a:latin typeface="Calibri" panose="020F0502020204030204" pitchFamily="34" charset="0"/>
                <a:ea typeface="宋体" panose="02010600030101010101" pitchFamily="2" charset="-122"/>
              </a:defRPr>
            </a:lvl3pPr>
            <a:lvl4pPr marL="1600200" indent="-228600" defTabSz="802005" eaLnBrk="0" hangingPunct="0">
              <a:defRPr>
                <a:solidFill>
                  <a:schemeClr val="tx1"/>
                </a:solidFill>
                <a:latin typeface="Calibri" panose="020F0502020204030204" pitchFamily="34" charset="0"/>
                <a:ea typeface="宋体" panose="02010600030101010101" pitchFamily="2" charset="-122"/>
              </a:defRPr>
            </a:lvl4pPr>
            <a:lvl5pPr marL="2057400" indent="-228600" defTabSz="802005" eaLnBrk="0" hangingPunct="0">
              <a:defRPr>
                <a:solidFill>
                  <a:schemeClr val="tx1"/>
                </a:solidFill>
                <a:latin typeface="Calibri" panose="020F050202020403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r>
              <a:rPr lang="en-US" altLang="zh-CN" sz="1400" dirty="0">
                <a:solidFill>
                  <a:prstClr val="black"/>
                </a:solidFill>
                <a:latin typeface="FrutigerNext LT Bold" pitchFamily="34" charset="0"/>
                <a:ea typeface="MS PGothic" panose="020B0600070205080204" pitchFamily="34" charset="-128"/>
              </a:rPr>
              <a:t>HUAWEI TECHNOLOGIES CO., LTD.</a:t>
            </a:r>
            <a:endParaRPr lang="en-US" altLang="zh-CN" sz="1400" dirty="0">
              <a:solidFill>
                <a:prstClr val="black"/>
              </a:solidFill>
              <a:latin typeface="FrutigerNext LT Bold" pitchFamily="34" charset="0"/>
              <a:ea typeface="MS PGothic" panose="020B0600070205080204" pitchFamily="34" charset="-128"/>
            </a:endParaRPr>
          </a:p>
        </p:txBody>
      </p:sp>
      <p:pic>
        <p:nvPicPr>
          <p:cNvPr id="10244" name="Picture 9" descr="8"/>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014442" y="6387993"/>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6" y="325514"/>
            <a:ext cx="10179584"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708" rIns="95417" bIns="47708" numCol="1" anchor="ctr" anchorCtr="0" compatLnSpc="1"/>
          <a:lstStyle/>
          <a:p>
            <a:pPr lvl="0"/>
            <a:r>
              <a:rPr lang="en-US" altLang="zh-CN" dirty="0"/>
              <a:t>Click to edit Master title style</a:t>
            </a:r>
            <a:endParaRPr lang="zh-CN" altLang="en-US" dirty="0"/>
          </a:p>
        </p:txBody>
      </p:sp>
      <p:sp>
        <p:nvSpPr>
          <p:cNvPr id="10247" name="Rectangle 21"/>
          <p:cNvSpPr>
            <a:spLocks noChangeArrowheads="1"/>
          </p:cNvSpPr>
          <p:nvPr userDrawn="1"/>
        </p:nvSpPr>
        <p:spPr bwMode="auto">
          <a:xfrm>
            <a:off x="5191419" y="6453094"/>
            <a:ext cx="1921725" cy="21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5336" tIns="0" rIns="95336" bIns="0">
            <a:spAutoFit/>
          </a:bodyPr>
          <a:lstStyle/>
          <a:p>
            <a:pPr defTabSz="954405" eaLnBrk="0" fontAlgn="base" hangingPunct="0">
              <a:spcBef>
                <a:spcPct val="0"/>
              </a:spcBef>
              <a:spcAft>
                <a:spcPct val="0"/>
              </a:spcAft>
            </a:pPr>
            <a:r>
              <a:rPr lang="en-US" altLang="zh-CN" sz="1400" dirty="0">
                <a:solidFill>
                  <a:prstClr val="black"/>
                </a:solidFill>
                <a:latin typeface="FrutigerNext LT Bold" pitchFamily="34" charset="0"/>
                <a:ea typeface="MS PGothic" panose="020B0600070205080204" pitchFamily="34" charset="-128"/>
              </a:rPr>
              <a:t>Huawei Confidential </a:t>
            </a:r>
            <a:endParaRPr lang="en-US" altLang="zh-CN" sz="1400" dirty="0">
              <a:solidFill>
                <a:prstClr val="black"/>
              </a:solidFill>
              <a:latin typeface="FrutigerNext LT Bold" pitchFamily="34" charset="0"/>
              <a:ea typeface="MS PGothic" panose="020B0600070205080204" pitchFamily="34" charset="-128"/>
            </a:endParaRPr>
          </a:p>
        </p:txBody>
      </p:sp>
      <p:sp>
        <p:nvSpPr>
          <p:cNvPr id="10248" name="Rectangle 68"/>
          <p:cNvSpPr>
            <a:spLocks noGrp="1" noChangeArrowheads="1"/>
          </p:cNvSpPr>
          <p:nvPr>
            <p:ph type="body" idx="1"/>
          </p:nvPr>
        </p:nvSpPr>
        <p:spPr bwMode="auto">
          <a:xfrm>
            <a:off x="1007796" y="1629154"/>
            <a:ext cx="10179584"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33" tIns="47715" rIns="95433" bIns="47715" numCol="1" anchor="t" anchorCtr="0" compatLnSpc="1"/>
          <a:lstStyle/>
          <a:p>
            <a:pPr lvl="0"/>
            <a:r>
              <a:rPr lang="en-US" altLang="zh-CN"/>
              <a:t>Click to edit Master text styles</a:t>
            </a:r>
            <a:endParaRPr lang="zh-CN" altLang="en-US"/>
          </a:p>
          <a:p>
            <a:pPr lvl="1"/>
            <a:r>
              <a:rPr lang="en-US" altLang="zh-CN"/>
              <a:t>Second level</a:t>
            </a:r>
            <a:endParaRPr lang="zh-CN" altLang="en-US"/>
          </a:p>
          <a:p>
            <a:pPr lvl="2"/>
            <a:r>
              <a:rPr lang="en-US" altLang="zh-CN"/>
              <a:t>Third level</a:t>
            </a:r>
            <a:endParaRPr lang="zh-CN" altLang="en-US"/>
          </a:p>
          <a:p>
            <a:pPr lvl="3"/>
            <a:r>
              <a:rPr lang="en-US" altLang="zh-CN"/>
              <a:t>Fourth level</a:t>
            </a:r>
            <a:endParaRPr lang="zh-CN" altLang="en-US"/>
          </a:p>
          <a:p>
            <a:pPr lvl="4"/>
            <a:r>
              <a:rPr lang="en-US" altLang="zh-CN"/>
              <a:t>Fifth level</a:t>
            </a:r>
            <a:endParaRPr lang="zh-CN" altLang="en-US"/>
          </a:p>
        </p:txBody>
      </p:sp>
      <p:grpSp>
        <p:nvGrpSpPr>
          <p:cNvPr id="2" name="Group 88"/>
          <p:cNvGrpSpPr/>
          <p:nvPr userDrawn="1"/>
        </p:nvGrpSpPr>
        <p:grpSpPr bwMode="auto">
          <a:xfrm>
            <a:off x="12436538" y="3833114"/>
            <a:ext cx="1151766" cy="3026476"/>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nvGrpSpPr>
            <p:cNvPr id="3" name="Group 87"/>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defTabSz="914400" fontAlgn="base">
                    <a:spcBef>
                      <a:spcPct val="0"/>
                    </a:spcBef>
                    <a:spcAft>
                      <a:spcPct val="0"/>
                    </a:spcAft>
                  </a:pPr>
                  <a:endParaRPr lang="zh-CN" altLang="en-US" sz="1800">
                    <a:solidFill>
                      <a:prstClr val="black"/>
                    </a:solidFill>
                    <a:latin typeface="Calibri" panose="020F0502020204030204" pitchFamily="34" charset="0"/>
                    <a:ea typeface="宋体" panose="02010600030101010101" pitchFamily="2" charset="-122"/>
                  </a:endParaRPr>
                </a:p>
              </p:txBody>
            </p:sp>
          </p:grpSp>
        </p:grpSp>
      </p:grpSp>
      <p:sp>
        <p:nvSpPr>
          <p:cNvPr id="6149" name="Rectangle 5"/>
          <p:cNvSpPr>
            <a:spLocks noChangeArrowheads="1"/>
          </p:cNvSpPr>
          <p:nvPr userDrawn="1"/>
        </p:nvSpPr>
        <p:spPr bwMode="auto">
          <a:xfrm>
            <a:off x="8483694" y="6453095"/>
            <a:ext cx="2796844" cy="45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400" eaLnBrk="0" fontAlgn="base" hangingPunct="0">
              <a:lnSpc>
                <a:spcPct val="85000"/>
              </a:lnSpc>
              <a:spcBef>
                <a:spcPct val="0"/>
              </a:spcBef>
              <a:spcAft>
                <a:spcPct val="0"/>
              </a:spcAft>
            </a:pPr>
            <a:r>
              <a:rPr lang="de-DE" altLang="zh-CN" sz="1400" dirty="0">
                <a:solidFill>
                  <a:srgbClr val="000000"/>
                </a:solidFill>
                <a:latin typeface="FrutigerNext LT Bold" pitchFamily="34" charset="0"/>
                <a:ea typeface="MS PGothic" panose="020B0600070205080204" pitchFamily="34" charset="-128"/>
              </a:rPr>
              <a:t>Page </a:t>
            </a:r>
            <a:fld id="{93316F93-37FD-49E5-8978-B547E4445398}" type="slidenum">
              <a:rPr lang="de-DE" altLang="zh-CN" sz="1400" dirty="0">
                <a:solidFill>
                  <a:srgbClr val="000000"/>
                </a:solidFill>
                <a:latin typeface="FrutigerNext LT Bold" pitchFamily="34" charset="0"/>
                <a:ea typeface="MS PGothic" panose="020B0600070205080204" pitchFamily="34" charset="-128"/>
              </a:rPr>
            </a:fld>
            <a:endParaRPr lang="en-GB" altLang="zh-CN" sz="1400" dirty="0">
              <a:solidFill>
                <a:srgbClr val="000000"/>
              </a:solidFill>
              <a:latin typeface="FrutigerNext LT Bold" pitchFamily="34" charset="0"/>
              <a:ea typeface="MS PGothic" panose="020B0600070205080204" pitchFamily="34" charset="-128"/>
            </a:endParaRPr>
          </a:p>
        </p:txBody>
      </p:sp>
      <p:sp>
        <p:nvSpPr>
          <p:cNvPr id="10321" name="Text Box 81"/>
          <p:cNvSpPr txBox="1">
            <a:spLocks noChangeArrowheads="1"/>
          </p:cNvSpPr>
          <p:nvPr userDrawn="1"/>
        </p:nvSpPr>
        <p:spPr bwMode="auto">
          <a:xfrm>
            <a:off x="-3846985" y="1330634"/>
            <a:ext cx="3703015" cy="472733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69" tIns="46634" rIns="93269" bIns="46634">
            <a:spAutoFit/>
          </a:bodyPr>
          <a:lstStyle>
            <a:lvl1pPr defTabSz="784225" eaLnBrk="0" hangingPunct="0">
              <a:defRPr>
                <a:solidFill>
                  <a:schemeClr val="tx1"/>
                </a:solidFill>
                <a:latin typeface="Calibri" panose="020F0502020204030204" pitchFamily="34" charset="0"/>
                <a:ea typeface="宋体" panose="02010600030101010101" pitchFamily="2" charset="-122"/>
              </a:defRPr>
            </a:lvl1pPr>
            <a:lvl2pPr marL="390525" defTabSz="784225" eaLnBrk="0" hangingPunct="0">
              <a:defRPr>
                <a:solidFill>
                  <a:schemeClr val="tx1"/>
                </a:solidFill>
                <a:latin typeface="Calibri" panose="020F0502020204030204" pitchFamily="34" charset="0"/>
                <a:ea typeface="宋体" panose="02010600030101010101" pitchFamily="2" charset="-122"/>
              </a:defRPr>
            </a:lvl2pPr>
            <a:lvl3pPr marL="784225" defTabSz="784225" eaLnBrk="0" hangingPunct="0">
              <a:defRPr>
                <a:solidFill>
                  <a:schemeClr val="tx1"/>
                </a:solidFill>
                <a:latin typeface="Calibri" panose="020F0502020204030204" pitchFamily="34" charset="0"/>
                <a:ea typeface="宋体" panose="02010600030101010101" pitchFamily="2" charset="-122"/>
              </a:defRPr>
            </a:lvl3pPr>
            <a:lvl4pPr marL="1174750" defTabSz="784225" eaLnBrk="0" hangingPunct="0">
              <a:defRPr>
                <a:solidFill>
                  <a:schemeClr val="tx1"/>
                </a:solidFill>
                <a:latin typeface="Calibri" panose="020F0502020204030204" pitchFamily="34" charset="0"/>
                <a:ea typeface="宋体" panose="02010600030101010101" pitchFamily="2" charset="-122"/>
              </a:defRPr>
            </a:lvl4pPr>
            <a:lvl5pPr marL="1567180" defTabSz="784225" eaLnBrk="0" hangingPunct="0">
              <a:defRPr>
                <a:solidFill>
                  <a:schemeClr val="tx1"/>
                </a:solidFill>
                <a:latin typeface="Calibri" panose="020F0502020204030204" pitchFamily="34" charset="0"/>
                <a:ea typeface="宋体" panose="02010600030101010101" pitchFamily="2" charset="-122"/>
              </a:defRPr>
            </a:lvl5pPr>
            <a:lvl6pPr marL="2024380" defTabSz="7842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481580" defTabSz="7842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2938780" defTabSz="7842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395980" defTabSz="7842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base" hangingPunct="1">
              <a:spcBef>
                <a:spcPct val="20000"/>
              </a:spcBef>
              <a:spcAft>
                <a:spcPct val="0"/>
              </a:spcAft>
            </a:pPr>
            <a:r>
              <a:rPr lang="zh-CN" altLang="zh-CN" sz="1300" dirty="0">
                <a:solidFill>
                  <a:srgbClr val="FFFFFF"/>
                </a:solidFill>
                <a:latin typeface="FrutigerNext LT Regular" pitchFamily="34" charset="0"/>
              </a:rPr>
              <a:t>Slide title :32-35pt  </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Color: R153 G0 B0</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Corporate Font :</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FrutigerNext LT Medium</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Font to be used by customers and </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partners : </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Arial</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Slide text :20-22pt</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Bullets level 2-5:</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 18pt  </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Color:Black</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Corporate Font :</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FrutigerNext LT Medium</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Font to be used by customers and </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partners : </a:t>
            </a:r>
            <a:endParaRPr lang="zh-CN" altLang="zh-CN" sz="1300" dirty="0">
              <a:solidFill>
                <a:srgbClr val="FFFFFF"/>
              </a:solidFill>
              <a:latin typeface="FrutigerNext LT Regular" pitchFamily="34" charset="0"/>
            </a:endParaRPr>
          </a:p>
          <a:p>
            <a:pPr algn="r" eaLnBrk="1" fontAlgn="base" hangingPunct="1">
              <a:spcBef>
                <a:spcPct val="20000"/>
              </a:spcBef>
              <a:spcAft>
                <a:spcPct val="0"/>
              </a:spcAft>
            </a:pPr>
            <a:r>
              <a:rPr lang="zh-CN" altLang="zh-CN" sz="1300" dirty="0">
                <a:solidFill>
                  <a:srgbClr val="FFFFFF"/>
                </a:solidFill>
                <a:latin typeface="FrutigerNext LT Regular" pitchFamily="34" charset="0"/>
              </a:rPr>
              <a:t>Arial</a:t>
            </a:r>
            <a:endParaRPr lang="zh-CN" altLang="zh-CN" sz="1300" dirty="0">
              <a:solidFill>
                <a:srgbClr val="FFFFFF"/>
              </a:solidFill>
              <a:latin typeface="FrutigerNext LT Regular" pitchFamily="34" charset="0"/>
            </a:endParaRPr>
          </a:p>
        </p:txBody>
      </p:sp>
      <p:sp>
        <p:nvSpPr>
          <p:cNvPr id="10324" name="Text Box 84"/>
          <p:cNvSpPr txBox="1">
            <a:spLocks noChangeArrowheads="1"/>
          </p:cNvSpPr>
          <p:nvPr userDrawn="1"/>
        </p:nvSpPr>
        <p:spPr bwMode="auto">
          <a:xfrm>
            <a:off x="12339146" y="57164"/>
            <a:ext cx="1727650" cy="15568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8" tIns="54429" rIns="108858" bIns="54429">
            <a:spAutoFit/>
          </a:bodyPr>
          <a:lstStyle/>
          <a:p>
            <a:pPr defTabSz="914400" fontAlgn="base">
              <a:spcBef>
                <a:spcPct val="0"/>
              </a:spcBef>
              <a:spcAft>
                <a:spcPct val="0"/>
              </a:spcAft>
            </a:pPr>
            <a:r>
              <a:rPr lang="en-US" altLang="zh-CN" sz="1300" dirty="0">
                <a:solidFill>
                  <a:srgbClr val="FFFFFF"/>
                </a:solidFill>
                <a:latin typeface="FrutigerNext LT Regular" pitchFamily="34" charset="0"/>
                <a:ea typeface="宋体" panose="02010600030101010101" pitchFamily="2" charset="-122"/>
              </a:rPr>
              <a:t>Top right  corner  for   field-mark, customer or partner logotypes. </a:t>
            </a:r>
            <a:endParaRPr lang="en-US" altLang="zh-CN" sz="1300" dirty="0">
              <a:solidFill>
                <a:srgbClr val="FFFFFF"/>
              </a:solidFill>
              <a:latin typeface="FrutigerNext LT Regular" pitchFamily="34" charset="0"/>
              <a:ea typeface="宋体" panose="02010600030101010101" pitchFamily="2" charset="-122"/>
            </a:endParaRPr>
          </a:p>
          <a:p>
            <a:pPr defTabSz="914400" fontAlgn="base">
              <a:spcBef>
                <a:spcPct val="0"/>
              </a:spcBef>
              <a:spcAft>
                <a:spcPct val="0"/>
              </a:spcAft>
            </a:pPr>
            <a:endParaRPr lang="en-US" altLang="zh-CN" sz="1300" dirty="0">
              <a:solidFill>
                <a:srgbClr val="FFFFFF"/>
              </a:solidFill>
              <a:latin typeface="FrutigerNext LT Regular" pitchFamily="34" charset="0"/>
              <a:ea typeface="宋体" panose="02010600030101010101" pitchFamily="2" charset="-122"/>
            </a:endParaRPr>
          </a:p>
          <a:p>
            <a:pPr defTabSz="914400" fontAlgn="base">
              <a:spcBef>
                <a:spcPct val="0"/>
              </a:spcBef>
              <a:spcAft>
                <a:spcPct val="0"/>
              </a:spcAft>
            </a:pPr>
            <a:r>
              <a:rPr lang="en-US" altLang="zh-CN" sz="1300" dirty="0">
                <a:solidFill>
                  <a:srgbClr val="FFFFFF"/>
                </a:solidFill>
                <a:latin typeface="FrutigerNext LT Regular" pitchFamily="34" charset="0"/>
                <a:ea typeface="宋体" panose="02010600030101010101" pitchFamily="2" charset="-122"/>
              </a:rPr>
              <a:t>----------------   </a:t>
            </a:r>
            <a:endParaRPr lang="en-US" altLang="zh-CN" sz="1300" dirty="0">
              <a:solidFill>
                <a:srgbClr val="FFFFFF"/>
              </a:solidFill>
              <a:latin typeface="FrutigerNext LT Regular" pitchFamily="34" charset="0"/>
              <a:ea typeface="宋体" panose="02010600030101010101" pitchFamily="2" charset="-122"/>
            </a:endParaRPr>
          </a:p>
          <a:p>
            <a:pPr defTabSz="914400" fontAlgn="base">
              <a:spcBef>
                <a:spcPct val="0"/>
              </a:spcBef>
              <a:spcAft>
                <a:spcPct val="0"/>
              </a:spcAft>
            </a:pPr>
            <a:endParaRPr lang="zh-CN" altLang="en-US" sz="1300" dirty="0">
              <a:solidFill>
                <a:srgbClr val="FFFFFF"/>
              </a:solidFill>
              <a:latin typeface="FrutigerNext LT Regular" pitchFamily="34" charset="0"/>
              <a:ea typeface="宋体" panose="02010600030101010101" pitchFamily="2" charset="-122"/>
            </a:endParaRPr>
          </a:p>
        </p:txBody>
      </p:sp>
      <p:sp>
        <p:nvSpPr>
          <p:cNvPr id="10325" name="Text Box 85"/>
          <p:cNvSpPr txBox="1">
            <a:spLocks noChangeArrowheads="1"/>
          </p:cNvSpPr>
          <p:nvPr userDrawn="1"/>
        </p:nvSpPr>
        <p:spPr bwMode="auto">
          <a:xfrm>
            <a:off x="12339146" y="1197253"/>
            <a:ext cx="1727650" cy="29113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8" tIns="54429" rIns="108858" bIns="54429">
            <a:spAutoFit/>
          </a:bodyPr>
          <a:lstStyle/>
          <a:p>
            <a:pPr defTabSz="914400" fontAlgn="base">
              <a:spcBef>
                <a:spcPct val="0"/>
              </a:spcBef>
              <a:spcAft>
                <a:spcPct val="0"/>
              </a:spcAft>
            </a:pPr>
            <a:r>
              <a:rPr lang="en-US" altLang="zh-CN" sz="1300" dirty="0">
                <a:solidFill>
                  <a:srgbClr val="FFFFFF"/>
                </a:solidFill>
                <a:latin typeface="FrutigerNext LT Regular" pitchFamily="34" charset="0"/>
                <a:ea typeface="宋体" panose="02010600030101010101" pitchFamily="2" charset="-122"/>
              </a:rPr>
              <a:t>The following nine groups of colors are an example of how our design colors can be used, please take note that you should only use one design color group per slide. </a:t>
            </a:r>
            <a:endParaRPr lang="en-US" altLang="zh-CN" sz="1300" dirty="0">
              <a:solidFill>
                <a:srgbClr val="FFFFFF"/>
              </a:solidFill>
              <a:latin typeface="FrutigerNext LT Regular" pitchFamily="34" charset="0"/>
              <a:ea typeface="宋体" panose="02010600030101010101" pitchFamily="2" charset="-122"/>
            </a:endParaRPr>
          </a:p>
          <a:p>
            <a:pPr defTabSz="914400" fontAlgn="base">
              <a:spcBef>
                <a:spcPct val="0"/>
              </a:spcBef>
              <a:spcAft>
                <a:spcPct val="0"/>
              </a:spcAft>
            </a:pPr>
            <a:r>
              <a:rPr lang="en-US" altLang="zh-CN" sz="1300" dirty="0">
                <a:solidFill>
                  <a:srgbClr val="FFFFFF"/>
                </a:solidFill>
                <a:latin typeface="FrutigerNext LT Regular" pitchFamily="34" charset="0"/>
                <a:ea typeface="宋体" panose="02010600030101010101" pitchFamily="2" charset="-122"/>
              </a:rPr>
              <a:t> For specific usage details, refer to the “Typesetting Standard”.</a:t>
            </a:r>
            <a:endParaRPr lang="en-US" altLang="zh-CN" sz="1300" dirty="0">
              <a:solidFill>
                <a:srgbClr val="FFFFFF"/>
              </a:solidFill>
              <a:latin typeface="FrutigerNext LT Regular"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Lst>
  <p:transition advClick="0" advTm="8000">
    <p:fade thruBlk="1"/>
  </p:transition>
  <p:txStyles>
    <p:titleStyle>
      <a:lvl1pPr algn="l" rtl="0" eaLnBrk="0" fontAlgn="base" hangingPunct="0">
        <a:spcBef>
          <a:spcPct val="0"/>
        </a:spcBef>
        <a:spcAft>
          <a:spcPct val="0"/>
        </a:spcAft>
        <a:defRPr sz="3800" b="0">
          <a:solidFill>
            <a:srgbClr val="990000"/>
          </a:solidFill>
          <a:latin typeface="+mn-lt"/>
          <a:ea typeface="黑体" panose="02010609060101010101" pitchFamily="49" charset="-122"/>
          <a:cs typeface="+mj-cs"/>
        </a:defRPr>
      </a:lvl1pPr>
      <a:lvl2pPr algn="l" rtl="0" eaLnBrk="0" fontAlgn="base" hangingPunct="0">
        <a:spcBef>
          <a:spcPct val="0"/>
        </a:spcBef>
        <a:spcAft>
          <a:spcPct val="0"/>
        </a:spcAft>
        <a:defRPr sz="3800" b="1">
          <a:solidFill>
            <a:srgbClr val="990000"/>
          </a:solidFill>
          <a:latin typeface="FrutigerNext LT Medium" pitchFamily="34" charset="0"/>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800" b="1">
          <a:solidFill>
            <a:srgbClr val="990000"/>
          </a:solidFill>
          <a:latin typeface="FrutigerNext LT Medium" pitchFamily="34" charset="0"/>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800" b="1">
          <a:solidFill>
            <a:srgbClr val="990000"/>
          </a:solidFill>
          <a:latin typeface="FrutigerNext LT Medium" pitchFamily="34" charset="0"/>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800" b="1">
          <a:solidFill>
            <a:srgbClr val="990000"/>
          </a:solidFill>
          <a:latin typeface="FrutigerNext LT Medium" pitchFamily="34" charset="0"/>
          <a:ea typeface="黑体" panose="02010609060101010101" pitchFamily="49" charset="-122"/>
          <a:cs typeface="宋体" panose="02010600030101010101" pitchFamily="2" charset="-122"/>
        </a:defRPr>
      </a:lvl5pPr>
      <a:lvl6pPr marL="544195" algn="l" rtl="0" eaLnBrk="1" fontAlgn="base" hangingPunct="1">
        <a:spcBef>
          <a:spcPct val="0"/>
        </a:spcBef>
        <a:spcAft>
          <a:spcPct val="0"/>
        </a:spcAft>
        <a:defRPr sz="3800" b="1">
          <a:solidFill>
            <a:srgbClr val="990000"/>
          </a:solidFill>
          <a:latin typeface="FrutigerNext LT Medium" pitchFamily="34" charset="0"/>
          <a:ea typeface="华文细黑" pitchFamily="2" charset="-122"/>
          <a:cs typeface="宋体" panose="02010600030101010101" pitchFamily="2" charset="-122"/>
        </a:defRPr>
      </a:lvl6pPr>
      <a:lvl7pPr marL="1088390" algn="l" rtl="0" eaLnBrk="1" fontAlgn="base" hangingPunct="1">
        <a:spcBef>
          <a:spcPct val="0"/>
        </a:spcBef>
        <a:spcAft>
          <a:spcPct val="0"/>
        </a:spcAft>
        <a:defRPr sz="3800" b="1">
          <a:solidFill>
            <a:srgbClr val="990000"/>
          </a:solidFill>
          <a:latin typeface="FrutigerNext LT Medium" pitchFamily="34" charset="0"/>
          <a:ea typeface="华文细黑" pitchFamily="2" charset="-122"/>
          <a:cs typeface="宋体" panose="02010600030101010101" pitchFamily="2" charset="-122"/>
        </a:defRPr>
      </a:lvl7pPr>
      <a:lvl8pPr marL="1632585" algn="l" rtl="0" eaLnBrk="1" fontAlgn="base" hangingPunct="1">
        <a:spcBef>
          <a:spcPct val="0"/>
        </a:spcBef>
        <a:spcAft>
          <a:spcPct val="0"/>
        </a:spcAft>
        <a:defRPr sz="3800" b="1">
          <a:solidFill>
            <a:srgbClr val="990000"/>
          </a:solidFill>
          <a:latin typeface="FrutigerNext LT Medium" pitchFamily="34" charset="0"/>
          <a:ea typeface="华文细黑" pitchFamily="2" charset="-122"/>
          <a:cs typeface="宋体" panose="02010600030101010101" pitchFamily="2" charset="-122"/>
        </a:defRPr>
      </a:lvl8pPr>
      <a:lvl9pPr marL="2176780" algn="l" rtl="0" eaLnBrk="1" fontAlgn="base" hangingPunct="1">
        <a:spcBef>
          <a:spcPct val="0"/>
        </a:spcBef>
        <a:spcAft>
          <a:spcPct val="0"/>
        </a:spcAft>
        <a:defRPr sz="3800" b="1">
          <a:solidFill>
            <a:srgbClr val="990000"/>
          </a:solidFill>
          <a:latin typeface="FrutigerNext LT Medium" pitchFamily="34" charset="0"/>
          <a:ea typeface="华文细黑" pitchFamily="2" charset="-122"/>
          <a:cs typeface="宋体" panose="02010600030101010101" pitchFamily="2" charset="-122"/>
        </a:defRPr>
      </a:lvl9pPr>
    </p:titleStyle>
    <p:bodyStyle>
      <a:lvl1pPr marL="408305" indent="-408305" algn="l" rtl="0" eaLnBrk="0" fontAlgn="base" hangingPunct="0">
        <a:lnSpc>
          <a:spcPct val="140000"/>
        </a:lnSpc>
        <a:spcBef>
          <a:spcPct val="0"/>
        </a:spcBef>
        <a:spcAft>
          <a:spcPct val="0"/>
        </a:spcAft>
        <a:buClr>
          <a:srgbClr val="777777"/>
        </a:buClr>
        <a:buSzPct val="60000"/>
        <a:buFont typeface="Wingdings" panose="05000000000000000000" pitchFamily="2" charset="2"/>
        <a:buChar char="l"/>
        <a:defRPr sz="2400" b="1">
          <a:solidFill>
            <a:schemeClr val="tx1"/>
          </a:solidFill>
          <a:latin typeface="FrutigerNext LT Regular" pitchFamily="34" charset="0"/>
          <a:ea typeface="黑体" panose="02010609060101010101" pitchFamily="49" charset="-122"/>
          <a:cs typeface="+mn-cs"/>
        </a:defRPr>
      </a:lvl1pPr>
      <a:lvl2pPr marL="884555" indent="-340360" algn="l" rtl="0" eaLnBrk="0" fontAlgn="base" hangingPunct="0">
        <a:lnSpc>
          <a:spcPct val="140000"/>
        </a:lnSpc>
        <a:spcBef>
          <a:spcPct val="0"/>
        </a:spcBef>
        <a:spcAft>
          <a:spcPct val="0"/>
        </a:spcAft>
        <a:buSzPct val="50000"/>
        <a:buFont typeface="Wingdings" panose="05000000000000000000" pitchFamily="2" charset="2"/>
        <a:buChar char="p"/>
        <a:defRPr>
          <a:solidFill>
            <a:schemeClr val="tx1"/>
          </a:solidFill>
          <a:latin typeface="+mn-lt"/>
          <a:ea typeface="+mn-ea"/>
          <a:cs typeface="+mn-cs"/>
        </a:defRPr>
      </a:lvl2pPr>
      <a:lvl3pPr marL="1360805" indent="-272415" algn="l" rtl="0" eaLnBrk="0" fontAlgn="base" hangingPunct="0">
        <a:lnSpc>
          <a:spcPct val="140000"/>
        </a:lnSpc>
        <a:spcBef>
          <a:spcPct val="0"/>
        </a:spcBef>
        <a:spcAft>
          <a:spcPct val="0"/>
        </a:spcAft>
        <a:buSzPct val="50000"/>
        <a:buFont typeface="Wingdings" panose="05000000000000000000" pitchFamily="2" charset="2"/>
        <a:buChar char="n"/>
        <a:defRPr sz="1900">
          <a:solidFill>
            <a:schemeClr val="tx1"/>
          </a:solidFill>
          <a:latin typeface="FrutigerNext LT Regular" pitchFamily="34" charset="0"/>
          <a:ea typeface="+mn-ea"/>
          <a:cs typeface="+mn-cs"/>
        </a:defRPr>
      </a:lvl3pPr>
      <a:lvl4pPr marL="1905000" indent="-272415" algn="l" rtl="0" eaLnBrk="0" fontAlgn="base" hangingPunct="0">
        <a:lnSpc>
          <a:spcPct val="140000"/>
        </a:lnSpc>
        <a:spcBef>
          <a:spcPct val="0"/>
        </a:spcBef>
        <a:spcAft>
          <a:spcPct val="0"/>
        </a:spcAft>
        <a:buChar char="–"/>
        <a:defRPr sz="1700">
          <a:solidFill>
            <a:schemeClr val="tx1"/>
          </a:solidFill>
          <a:latin typeface="FrutigerNext LT Regular" pitchFamily="34" charset="0"/>
          <a:ea typeface="+mn-ea"/>
          <a:cs typeface="+mn-cs"/>
        </a:defRPr>
      </a:lvl4pPr>
      <a:lvl5pPr marL="2449195" indent="-272415" algn="l" rtl="0" eaLnBrk="0" fontAlgn="base" hangingPunct="0">
        <a:lnSpc>
          <a:spcPct val="140000"/>
        </a:lnSpc>
        <a:spcBef>
          <a:spcPct val="0"/>
        </a:spcBef>
        <a:spcAft>
          <a:spcPct val="0"/>
        </a:spcAft>
        <a:buFont typeface="Arial" panose="020B0604020202020204" pitchFamily="34" charset="0"/>
        <a:buChar char="~"/>
        <a:defRPr sz="1400">
          <a:solidFill>
            <a:schemeClr val="tx1"/>
          </a:solidFill>
          <a:latin typeface="FrutigerNext LT Regular" pitchFamily="34" charset="0"/>
          <a:ea typeface="+mn-ea"/>
          <a:cs typeface="+mn-cs"/>
        </a:defRPr>
      </a:lvl5pPr>
      <a:lvl6pPr marL="2993390" indent="-272415" algn="l" rtl="0" eaLnBrk="1" fontAlgn="base" hangingPunct="1">
        <a:spcBef>
          <a:spcPct val="20000"/>
        </a:spcBef>
        <a:spcAft>
          <a:spcPct val="0"/>
        </a:spcAft>
        <a:buFont typeface="Arial" panose="020B0604020202020204" pitchFamily="34" charset="0"/>
        <a:buChar char="~"/>
        <a:defRPr sz="1900">
          <a:solidFill>
            <a:schemeClr val="tx1"/>
          </a:solidFill>
          <a:latin typeface="+mn-lt"/>
          <a:ea typeface="+mn-ea"/>
          <a:cs typeface="+mn-cs"/>
        </a:defRPr>
      </a:lvl6pPr>
      <a:lvl7pPr marL="3537585" indent="-272415" algn="l" rtl="0" eaLnBrk="1" fontAlgn="base" hangingPunct="1">
        <a:spcBef>
          <a:spcPct val="20000"/>
        </a:spcBef>
        <a:spcAft>
          <a:spcPct val="0"/>
        </a:spcAft>
        <a:buFont typeface="Arial" panose="020B0604020202020204" pitchFamily="34" charset="0"/>
        <a:buChar char="~"/>
        <a:defRPr sz="1900">
          <a:solidFill>
            <a:schemeClr val="tx1"/>
          </a:solidFill>
          <a:latin typeface="+mn-lt"/>
          <a:ea typeface="+mn-ea"/>
          <a:cs typeface="+mn-cs"/>
        </a:defRPr>
      </a:lvl7pPr>
      <a:lvl8pPr marL="4081780" indent="-272415" algn="l" rtl="0" eaLnBrk="1" fontAlgn="base" hangingPunct="1">
        <a:spcBef>
          <a:spcPct val="20000"/>
        </a:spcBef>
        <a:spcAft>
          <a:spcPct val="0"/>
        </a:spcAft>
        <a:buFont typeface="Arial" panose="020B0604020202020204" pitchFamily="34" charset="0"/>
        <a:buChar char="~"/>
        <a:defRPr sz="1900">
          <a:solidFill>
            <a:schemeClr val="tx1"/>
          </a:solidFill>
          <a:latin typeface="+mn-lt"/>
          <a:ea typeface="+mn-ea"/>
          <a:cs typeface="+mn-cs"/>
        </a:defRPr>
      </a:lvl8pPr>
      <a:lvl9pPr marL="4625975" indent="-272415" algn="l" rtl="0" eaLnBrk="1" fontAlgn="base" hangingPunct="1">
        <a:spcBef>
          <a:spcPct val="20000"/>
        </a:spcBef>
        <a:spcAft>
          <a:spcPct val="0"/>
        </a:spcAft>
        <a:buFont typeface="Arial" panose="020B0604020202020204" pitchFamily="34" charset="0"/>
        <a:buChar char="~"/>
        <a:defRPr sz="1900">
          <a:solidFill>
            <a:schemeClr val="tx1"/>
          </a:solidFill>
          <a:latin typeface="+mn-lt"/>
          <a:ea typeface="+mn-ea"/>
          <a:cs typeface="+mn-cs"/>
        </a:defRPr>
      </a:lvl9pPr>
    </p:bodyStyle>
    <p:otherStyle>
      <a:defPPr>
        <a:defRPr lang="zh-CN"/>
      </a:defPPr>
      <a:lvl1pPr marL="0" algn="l" defTabSz="1088390" rtl="0" eaLnBrk="1" latinLnBrk="0" hangingPunct="1">
        <a:defRPr sz="2200" kern="1200">
          <a:solidFill>
            <a:schemeClr val="tx1"/>
          </a:solidFill>
          <a:latin typeface="+mn-lt"/>
          <a:ea typeface="+mn-ea"/>
          <a:cs typeface="+mn-cs"/>
        </a:defRPr>
      </a:lvl1pPr>
      <a:lvl2pPr marL="544195" algn="l" defTabSz="1088390" rtl="0" eaLnBrk="1" latinLnBrk="0" hangingPunct="1">
        <a:defRPr sz="2200" kern="1200">
          <a:solidFill>
            <a:schemeClr val="tx1"/>
          </a:solidFill>
          <a:latin typeface="+mn-lt"/>
          <a:ea typeface="+mn-ea"/>
          <a:cs typeface="+mn-cs"/>
        </a:defRPr>
      </a:lvl2pPr>
      <a:lvl3pPr marL="1088390" algn="l" defTabSz="1088390" rtl="0" eaLnBrk="1" latinLnBrk="0" hangingPunct="1">
        <a:defRPr sz="2200" kern="1200">
          <a:solidFill>
            <a:schemeClr val="tx1"/>
          </a:solidFill>
          <a:latin typeface="+mn-lt"/>
          <a:ea typeface="+mn-ea"/>
          <a:cs typeface="+mn-cs"/>
        </a:defRPr>
      </a:lvl3pPr>
      <a:lvl4pPr marL="1632585" algn="l" defTabSz="1088390" rtl="0" eaLnBrk="1" latinLnBrk="0" hangingPunct="1">
        <a:defRPr sz="2200" kern="1200">
          <a:solidFill>
            <a:schemeClr val="tx1"/>
          </a:solidFill>
          <a:latin typeface="+mn-lt"/>
          <a:ea typeface="+mn-ea"/>
          <a:cs typeface="+mn-cs"/>
        </a:defRPr>
      </a:lvl4pPr>
      <a:lvl5pPr marL="2176780" algn="l" defTabSz="1088390" rtl="0" eaLnBrk="1" latinLnBrk="0" hangingPunct="1">
        <a:defRPr sz="2200" kern="1200">
          <a:solidFill>
            <a:schemeClr val="tx1"/>
          </a:solidFill>
          <a:latin typeface="+mn-lt"/>
          <a:ea typeface="+mn-ea"/>
          <a:cs typeface="+mn-cs"/>
        </a:defRPr>
      </a:lvl5pPr>
      <a:lvl6pPr marL="2721610" algn="l" defTabSz="1088390" rtl="0" eaLnBrk="1" latinLnBrk="0" hangingPunct="1">
        <a:defRPr sz="2200" kern="1200">
          <a:solidFill>
            <a:schemeClr val="tx1"/>
          </a:solidFill>
          <a:latin typeface="+mn-lt"/>
          <a:ea typeface="+mn-ea"/>
          <a:cs typeface="+mn-cs"/>
        </a:defRPr>
      </a:lvl6pPr>
      <a:lvl7pPr marL="3265805" algn="l" defTabSz="1088390" rtl="0" eaLnBrk="1" latinLnBrk="0" hangingPunct="1">
        <a:defRPr sz="2200" kern="1200">
          <a:solidFill>
            <a:schemeClr val="tx1"/>
          </a:solidFill>
          <a:latin typeface="+mn-lt"/>
          <a:ea typeface="+mn-ea"/>
          <a:cs typeface="+mn-cs"/>
        </a:defRPr>
      </a:lvl7pPr>
      <a:lvl8pPr marL="3810000" algn="l" defTabSz="1088390" rtl="0" eaLnBrk="1" latinLnBrk="0" hangingPunct="1">
        <a:defRPr sz="2200" kern="1200">
          <a:solidFill>
            <a:schemeClr val="tx1"/>
          </a:solidFill>
          <a:latin typeface="+mn-lt"/>
          <a:ea typeface="+mn-ea"/>
          <a:cs typeface="+mn-cs"/>
        </a:defRPr>
      </a:lvl8pPr>
      <a:lvl9pPr marL="4354195" algn="l" defTabSz="1088390" rtl="0" eaLnBrk="1" latinLnBrk="0" hangingPunct="1">
        <a:defRPr sz="22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t="-1000" b="-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8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80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339"/>
            <a:ext cx="12195176" cy="6859250"/>
          </a:xfrm>
          <a:prstGeom prst="rect">
            <a:avLst/>
          </a:prstGeom>
        </p:spPr>
      </p:pic>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a:t>微软雅黑 左对齐 一行</a:t>
            </a:r>
            <a:endParaRPr lang="zh-CN" altLang="en-US" dirty="0"/>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Rectangle 5"/>
          <p:cNvSpPr>
            <a:spLocks noChangeArrowheads="1"/>
          </p:cNvSpPr>
          <p:nvPr userDrawn="1"/>
        </p:nvSpPr>
        <p:spPr bwMode="auto">
          <a:xfrm>
            <a:off x="2153124" y="6574183"/>
            <a:ext cx="272055" cy="195943"/>
          </a:xfrm>
          <a:prstGeom prst="rect">
            <a:avLst/>
          </a:prstGeom>
          <a:noFill/>
          <a:ln w="9525">
            <a:noFill/>
            <a:miter lim="800000"/>
          </a:ln>
        </p:spPr>
        <p:txBody>
          <a:bodyPr lIns="0" tIns="0" rIns="0" bIns="0"/>
          <a:lstStyle/>
          <a:p>
            <a:pPr eaLnBrk="0" hangingPunct="0">
              <a:lnSpc>
                <a:spcPct val="85000"/>
              </a:lnSpc>
              <a:defRPr/>
            </a:pPr>
            <a:fld id="{F350CB96-EF0E-44F1-90D2-2D2DCEB1810F}" type="slidenum">
              <a:rPr lang="de-DE" altLang="zh-CN" sz="900" smtClean="0">
                <a:solidFill>
                  <a:prstClr val="white">
                    <a:lumMod val="65000"/>
                  </a:prstClr>
                </a:solidFill>
              </a:rPr>
            </a:fld>
            <a:endParaRPr lang="en-GB" altLang="zh-CN" sz="900" dirty="0">
              <a:solidFill>
                <a:prstClr val="white">
                  <a:lumMod val="65000"/>
                </a:prstClr>
              </a:solidFill>
            </a:endParaRPr>
          </a:p>
        </p:txBody>
      </p:sp>
      <p:pic>
        <p:nvPicPr>
          <p:cNvPr id="10" name="图片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634092" y="6382122"/>
            <a:ext cx="1224136" cy="369215"/>
          </a:xfrm>
          <a:prstGeom prst="rect">
            <a:avLst/>
          </a:prstGeom>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Lst>
  <p:txStyles>
    <p:titleStyle>
      <a:lvl1pPr algn="l" defTabSz="914400" rtl="0" eaLnBrk="1" latinLnBrk="0" hangingPunct="1">
        <a:spcBef>
          <a:spcPct val="0"/>
        </a:spcBef>
        <a:buNone/>
        <a:defRPr sz="3200" kern="1200" baseline="0">
          <a:solidFill>
            <a:schemeClr val="bg1"/>
          </a:solidFill>
          <a:latin typeface="微软雅黑" panose="020B0703020204020201" pitchFamily="34" charset="-122"/>
          <a:ea typeface="微软雅黑" panose="020B0703020204020201"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rgbClr val="595959"/>
          </a:solidFill>
          <a:latin typeface="微软雅黑" panose="020B0703020204020201" pitchFamily="34" charset="-122"/>
          <a:ea typeface="微软雅黑" panose="020B0703020204020201"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595959"/>
          </a:solidFill>
          <a:latin typeface="微软雅黑" panose="020B0703020204020201" pitchFamily="34" charset="-122"/>
          <a:ea typeface="微软雅黑" panose="020B0703020204020201"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595959"/>
          </a:solidFill>
          <a:latin typeface="微软雅黑" panose="020B0703020204020201" pitchFamily="34" charset="-122"/>
          <a:ea typeface="微软雅黑" panose="020B0703020204020201"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rgbClr val="595959"/>
          </a:solidFill>
          <a:latin typeface="微软雅黑" panose="020B0703020204020201" pitchFamily="34" charset="-122"/>
          <a:ea typeface="微软雅黑" panose="020B0703020204020201"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595959"/>
          </a:solidFill>
          <a:latin typeface="微软雅黑" panose="020B0703020204020201" pitchFamily="34" charset="-122"/>
          <a:ea typeface="微软雅黑" panose="020B0703020204020201"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339"/>
            <a:ext cx="12195176" cy="6859250"/>
          </a:xfrm>
          <a:prstGeom prst="rect">
            <a:avLst/>
          </a:prstGeom>
        </p:spPr>
      </p:pic>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a:t>微软雅黑 左对齐 一行</a:t>
            </a:r>
            <a:endParaRPr lang="zh-CN" altLang="en-US" dirty="0"/>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Rectangle 5"/>
          <p:cNvSpPr>
            <a:spLocks noChangeArrowheads="1"/>
          </p:cNvSpPr>
          <p:nvPr userDrawn="1"/>
        </p:nvSpPr>
        <p:spPr bwMode="auto">
          <a:xfrm>
            <a:off x="2153124" y="6574183"/>
            <a:ext cx="272055" cy="195943"/>
          </a:xfrm>
          <a:prstGeom prst="rect">
            <a:avLst/>
          </a:prstGeom>
          <a:noFill/>
          <a:ln w="9525">
            <a:noFill/>
            <a:miter lim="800000"/>
          </a:ln>
        </p:spPr>
        <p:txBody>
          <a:bodyPr lIns="0" tIns="0" rIns="0" bIns="0"/>
          <a:lstStyle/>
          <a:p>
            <a:pPr eaLnBrk="0" hangingPunct="0">
              <a:lnSpc>
                <a:spcPct val="85000"/>
              </a:lnSpc>
              <a:defRPr/>
            </a:pPr>
            <a:fld id="{F350CB96-EF0E-44F1-90D2-2D2DCEB1810F}" type="slidenum">
              <a:rPr lang="de-DE" altLang="zh-CN" sz="900" smtClean="0">
                <a:solidFill>
                  <a:prstClr val="white">
                    <a:lumMod val="65000"/>
                  </a:prstClr>
                </a:solidFill>
              </a:rPr>
            </a:fld>
            <a:endParaRPr lang="en-GB" altLang="zh-CN" sz="900" dirty="0">
              <a:solidFill>
                <a:prstClr val="white">
                  <a:lumMod val="65000"/>
                </a:prstClr>
              </a:solidFill>
            </a:endParaRPr>
          </a:p>
        </p:txBody>
      </p:sp>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34092" y="6382122"/>
            <a:ext cx="1224136" cy="36921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txStyles>
    <p:titleStyle>
      <a:lvl1pPr algn="l" defTabSz="914400" rtl="0" eaLnBrk="1" latinLnBrk="0" hangingPunct="1">
        <a:spcBef>
          <a:spcPct val="0"/>
        </a:spcBef>
        <a:buNone/>
        <a:defRPr sz="3200" kern="1200" baseline="0">
          <a:solidFill>
            <a:schemeClr val="bg1"/>
          </a:solidFill>
          <a:latin typeface="微软雅黑" panose="020B0703020204020201" pitchFamily="34" charset="-122"/>
          <a:ea typeface="微软雅黑" panose="020B0703020204020201"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rgbClr val="595959"/>
          </a:solidFill>
          <a:latin typeface="微软雅黑" panose="020B0703020204020201" pitchFamily="34" charset="-122"/>
          <a:ea typeface="微软雅黑" panose="020B0703020204020201"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595959"/>
          </a:solidFill>
          <a:latin typeface="微软雅黑" panose="020B0703020204020201" pitchFamily="34" charset="-122"/>
          <a:ea typeface="微软雅黑" panose="020B0703020204020201"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595959"/>
          </a:solidFill>
          <a:latin typeface="微软雅黑" panose="020B0703020204020201" pitchFamily="34" charset="-122"/>
          <a:ea typeface="微软雅黑" panose="020B0703020204020201"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rgbClr val="595959"/>
          </a:solidFill>
          <a:latin typeface="微软雅黑" panose="020B0703020204020201" pitchFamily="34" charset="-122"/>
          <a:ea typeface="微软雅黑" panose="020B0703020204020201"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595959"/>
          </a:solidFill>
          <a:latin typeface="微软雅黑" panose="020B0703020204020201" pitchFamily="34" charset="-122"/>
          <a:ea typeface="微软雅黑" panose="020B0703020204020201"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00"/>
            <a:fld id="{1A5B2B23-E5F0-44D7-A9FF-4B8E82156B39}"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00"/>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00"/>
            <a:fld id="{B2563A90-55EF-4D2C-B954-EDF55F24A661}" type="slidenum">
              <a:rPr lang="zh-CN" altLang="en-US" smtClean="0">
                <a:solidFill>
                  <a:prstClr val="black"/>
                </a:solidFill>
              </a:rPr>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ln>
          <a:effectLst/>
        </p:spPr>
        <p:txBody>
          <a:bodyPr lIns="0" tIns="0" rIns="0" bIns="0"/>
          <a:lstStyle/>
          <a:p>
            <a:pPr defTabSz="988060" eaLnBrk="0" hangingPunct="0">
              <a:lnSpc>
                <a:spcPct val="85000"/>
              </a:lnSpc>
            </a:pPr>
            <a:endParaRPr lang="de-DE" sz="1300" dirty="0">
              <a:solidFill>
                <a:prstClr val="black"/>
              </a:solidFill>
              <a:latin typeface="FrutigerNext LT Light" pitchFamily="34" charset="0"/>
              <a:ea typeface="MS PGothic" panose="020B0600070205080204" pitchFamily="34" charset="-128"/>
            </a:endParaRPr>
          </a:p>
          <a:p>
            <a:pPr defTabSz="988060" eaLnBrk="0" hangingPunct="0">
              <a:lnSpc>
                <a:spcPct val="85000"/>
              </a:lnSpc>
            </a:pPr>
            <a:fld id="{E68EC476-442B-4BB7-9603-F1440C241F3D}" type="slidenum">
              <a:rPr lang="de-DE" sz="900" smtClean="0">
                <a:solidFill>
                  <a:prstClr val="white">
                    <a:lumMod val="50000"/>
                  </a:prstClr>
                </a:solidFill>
                <a:ea typeface="MS PGothic" panose="020B0600070205080204" pitchFamily="34" charset="-128"/>
                <a:cs typeface="Arial" panose="020B0604020202020204" pitchFamily="34" charset="0"/>
              </a:rPr>
            </a:fld>
            <a:endParaRPr lang="en-GB" sz="900" dirty="0">
              <a:solidFill>
                <a:prstClr val="white">
                  <a:lumMod val="50000"/>
                </a:prstClr>
              </a:solidFill>
              <a:ea typeface="MS PGothic" panose="020B0600070205080204"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Lst>
  <p:txStyles>
    <p:titleStyle>
      <a:lvl1pPr algn="ctr" defTabSz="1219200" rtl="0" eaLnBrk="1" latinLnBrk="0" hangingPunct="1">
        <a:spcBef>
          <a:spcPct val="0"/>
        </a:spcBef>
        <a:buNone/>
        <a:defRPr sz="5900"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bg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bg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4pPr>
      <a:lvl5pPr marL="27438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5pPr>
      <a:lvl6pPr marL="33534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0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6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28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00"/>
            <a:fld id="{1A5B2B23-E5F0-44D7-A9FF-4B8E82156B39}"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00"/>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00"/>
            <a:fld id="{B2563A90-55EF-4D2C-B954-EDF55F24A661}" type="slidenum">
              <a:rPr lang="zh-CN" altLang="en-US" smtClean="0">
                <a:solidFill>
                  <a:prstClr val="black"/>
                </a:solidFill>
              </a:rPr>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ln>
          <a:effectLst/>
        </p:spPr>
        <p:txBody>
          <a:bodyPr lIns="0" tIns="0" rIns="0" bIns="0"/>
          <a:lstStyle/>
          <a:p>
            <a:pPr defTabSz="988060" eaLnBrk="0" hangingPunct="0">
              <a:lnSpc>
                <a:spcPct val="85000"/>
              </a:lnSpc>
            </a:pPr>
            <a:endParaRPr lang="de-DE" sz="1300" dirty="0">
              <a:solidFill>
                <a:prstClr val="black"/>
              </a:solidFill>
              <a:latin typeface="FrutigerNext LT Light" pitchFamily="34" charset="0"/>
              <a:ea typeface="MS PGothic" panose="020B0600070205080204" pitchFamily="34" charset="-128"/>
            </a:endParaRPr>
          </a:p>
          <a:p>
            <a:pPr defTabSz="988060" eaLnBrk="0" hangingPunct="0">
              <a:lnSpc>
                <a:spcPct val="85000"/>
              </a:lnSpc>
            </a:pPr>
            <a:fld id="{E68EC476-442B-4BB7-9603-F1440C241F3D}" type="slidenum">
              <a:rPr lang="de-DE" sz="900" smtClean="0">
                <a:solidFill>
                  <a:prstClr val="white">
                    <a:lumMod val="50000"/>
                  </a:prstClr>
                </a:solidFill>
                <a:ea typeface="MS PGothic" panose="020B0600070205080204" pitchFamily="34" charset="-128"/>
                <a:cs typeface="Arial" panose="020B0604020202020204" pitchFamily="34" charset="0"/>
              </a:rPr>
            </a:fld>
            <a:endParaRPr lang="en-GB" sz="900" dirty="0">
              <a:solidFill>
                <a:prstClr val="white">
                  <a:lumMod val="50000"/>
                </a:prstClr>
              </a:solidFill>
              <a:ea typeface="MS PGothic" panose="020B0600070205080204"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ctr" defTabSz="1219200" rtl="0" eaLnBrk="1" latinLnBrk="0" hangingPunct="1">
        <a:spcBef>
          <a:spcPct val="0"/>
        </a:spcBef>
        <a:buNone/>
        <a:defRPr sz="5900"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bg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bg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4pPr>
      <a:lvl5pPr marL="27438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5pPr>
      <a:lvl6pPr marL="33534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0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6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28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00"/>
            <a:fld id="{1A5B2B23-E5F0-44D7-A9FF-4B8E82156B39}"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00"/>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00"/>
            <a:fld id="{B2563A90-55EF-4D2C-B954-EDF55F24A661}" type="slidenum">
              <a:rPr lang="zh-CN" altLang="en-US" smtClean="0">
                <a:solidFill>
                  <a:prstClr val="black"/>
                </a:solidFill>
              </a:rPr>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ln>
          <a:effectLst/>
        </p:spPr>
        <p:txBody>
          <a:bodyPr lIns="0" tIns="0" rIns="0" bIns="0"/>
          <a:lstStyle/>
          <a:p>
            <a:pPr defTabSz="988060" eaLnBrk="0" hangingPunct="0">
              <a:lnSpc>
                <a:spcPct val="85000"/>
              </a:lnSpc>
            </a:pPr>
            <a:endParaRPr lang="de-DE" sz="1300" dirty="0">
              <a:solidFill>
                <a:prstClr val="black"/>
              </a:solidFill>
              <a:latin typeface="FrutigerNext LT Light" pitchFamily="34" charset="0"/>
              <a:ea typeface="MS PGothic" panose="020B0600070205080204" pitchFamily="34" charset="-128"/>
            </a:endParaRPr>
          </a:p>
          <a:p>
            <a:pPr defTabSz="988060" eaLnBrk="0" hangingPunct="0">
              <a:lnSpc>
                <a:spcPct val="85000"/>
              </a:lnSpc>
            </a:pPr>
            <a:fld id="{E68EC476-442B-4BB7-9603-F1440C241F3D}" type="slidenum">
              <a:rPr lang="de-DE" sz="900" smtClean="0">
                <a:solidFill>
                  <a:prstClr val="white">
                    <a:lumMod val="50000"/>
                  </a:prstClr>
                </a:solidFill>
                <a:ea typeface="MS PGothic" panose="020B0600070205080204" pitchFamily="34" charset="-128"/>
                <a:cs typeface="Arial" panose="020B0604020202020204" pitchFamily="34" charset="0"/>
              </a:rPr>
            </a:fld>
            <a:endParaRPr lang="en-GB" sz="900" dirty="0">
              <a:solidFill>
                <a:prstClr val="white">
                  <a:lumMod val="50000"/>
                </a:prstClr>
              </a:solidFill>
              <a:ea typeface="MS PGothic" panose="020B0600070205080204"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ctr" defTabSz="1219200" rtl="0" eaLnBrk="1" latinLnBrk="0" hangingPunct="1">
        <a:spcBef>
          <a:spcPct val="0"/>
        </a:spcBef>
        <a:buNone/>
        <a:defRPr sz="5900"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bg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bg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4pPr>
      <a:lvl5pPr marL="27438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5pPr>
      <a:lvl6pPr marL="33534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0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6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28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00"/>
            <a:fld id="{1A5B2B23-E5F0-44D7-A9FF-4B8E82156B39}"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00"/>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00"/>
            <a:fld id="{B2563A90-55EF-4D2C-B954-EDF55F24A661}" type="slidenum">
              <a:rPr lang="zh-CN" altLang="en-US" smtClean="0">
                <a:solidFill>
                  <a:prstClr val="black"/>
                </a:solidFill>
              </a:rPr>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ln>
          <a:effectLst/>
        </p:spPr>
        <p:txBody>
          <a:bodyPr lIns="0" tIns="0" rIns="0" bIns="0"/>
          <a:lstStyle/>
          <a:p>
            <a:pPr defTabSz="988060" eaLnBrk="0" hangingPunct="0">
              <a:lnSpc>
                <a:spcPct val="85000"/>
              </a:lnSpc>
            </a:pPr>
            <a:endParaRPr lang="de-DE" sz="1300" dirty="0">
              <a:solidFill>
                <a:prstClr val="black"/>
              </a:solidFill>
              <a:latin typeface="FrutigerNext LT Light" pitchFamily="34" charset="0"/>
              <a:ea typeface="MS PGothic" panose="020B0600070205080204" pitchFamily="34" charset="-128"/>
            </a:endParaRPr>
          </a:p>
          <a:p>
            <a:pPr defTabSz="988060" eaLnBrk="0" hangingPunct="0">
              <a:lnSpc>
                <a:spcPct val="85000"/>
              </a:lnSpc>
            </a:pPr>
            <a:fld id="{E68EC476-442B-4BB7-9603-F1440C241F3D}" type="slidenum">
              <a:rPr lang="de-DE" sz="900" smtClean="0">
                <a:solidFill>
                  <a:prstClr val="white">
                    <a:lumMod val="50000"/>
                  </a:prstClr>
                </a:solidFill>
                <a:ea typeface="MS PGothic" panose="020B0600070205080204" pitchFamily="34" charset="-128"/>
                <a:cs typeface="Arial" panose="020B0604020202020204" pitchFamily="34" charset="0"/>
              </a:rPr>
            </a:fld>
            <a:endParaRPr lang="en-GB" sz="900" dirty="0">
              <a:solidFill>
                <a:prstClr val="white">
                  <a:lumMod val="50000"/>
                </a:prstClr>
              </a:solidFill>
              <a:ea typeface="MS PGothic" panose="020B0600070205080204"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ctr" defTabSz="1219200" rtl="0" eaLnBrk="1" latinLnBrk="0" hangingPunct="1">
        <a:spcBef>
          <a:spcPct val="0"/>
        </a:spcBef>
        <a:buNone/>
        <a:defRPr sz="5900"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bg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bg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4pPr>
      <a:lvl5pPr marL="27438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5pPr>
      <a:lvl6pPr marL="33534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0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6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28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339"/>
            <a:ext cx="12195176" cy="6859250"/>
          </a:xfrm>
          <a:prstGeom prst="rect">
            <a:avLst/>
          </a:prstGeom>
        </p:spPr>
      </p:pic>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a:t>微软雅黑 左对齐 一行</a:t>
            </a:r>
            <a:endParaRPr lang="zh-CN" altLang="en-US" dirty="0"/>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Rectangle 5"/>
          <p:cNvSpPr>
            <a:spLocks noChangeArrowheads="1"/>
          </p:cNvSpPr>
          <p:nvPr userDrawn="1"/>
        </p:nvSpPr>
        <p:spPr bwMode="auto">
          <a:xfrm>
            <a:off x="2153124" y="6574183"/>
            <a:ext cx="272055" cy="195943"/>
          </a:xfrm>
          <a:prstGeom prst="rect">
            <a:avLst/>
          </a:prstGeom>
          <a:noFill/>
          <a:ln w="9525">
            <a:noFill/>
            <a:miter lim="800000"/>
          </a:ln>
        </p:spPr>
        <p:txBody>
          <a:bodyPr lIns="0" tIns="0" rIns="0" bIns="0"/>
          <a:lstStyle/>
          <a:p>
            <a:pPr eaLnBrk="0" hangingPunct="0">
              <a:lnSpc>
                <a:spcPct val="85000"/>
              </a:lnSpc>
              <a:defRPr/>
            </a:pPr>
            <a:fld id="{F350CB96-EF0E-44F1-90D2-2D2DCEB1810F}" type="slidenum">
              <a:rPr lang="de-DE" altLang="zh-CN" sz="900" smtClean="0">
                <a:solidFill>
                  <a:prstClr val="white">
                    <a:lumMod val="65000"/>
                  </a:prstClr>
                </a:solidFill>
              </a:rPr>
            </a:fld>
            <a:endParaRPr lang="en-GB" altLang="zh-CN" sz="900" dirty="0">
              <a:solidFill>
                <a:prstClr val="white">
                  <a:lumMod val="65000"/>
                </a:prstClr>
              </a:solidFill>
            </a:endParaRPr>
          </a:p>
        </p:txBody>
      </p:sp>
      <p:pic>
        <p:nvPicPr>
          <p:cNvPr id="10" name="图片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634092" y="6382122"/>
            <a:ext cx="1224136" cy="36921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spcBef>
          <a:spcPct val="0"/>
        </a:spcBef>
        <a:buNone/>
        <a:defRPr sz="3200" kern="1200" baseline="0">
          <a:solidFill>
            <a:schemeClr val="bg1"/>
          </a:solidFill>
          <a:latin typeface="微软雅黑" panose="020B0703020204020201" pitchFamily="34" charset="-122"/>
          <a:ea typeface="微软雅黑" panose="020B0703020204020201"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rgbClr val="595959"/>
          </a:solidFill>
          <a:latin typeface="微软雅黑" panose="020B0703020204020201" pitchFamily="34" charset="-122"/>
          <a:ea typeface="微软雅黑" panose="020B0703020204020201"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595959"/>
          </a:solidFill>
          <a:latin typeface="微软雅黑" panose="020B0703020204020201" pitchFamily="34" charset="-122"/>
          <a:ea typeface="微软雅黑" panose="020B0703020204020201"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595959"/>
          </a:solidFill>
          <a:latin typeface="微软雅黑" panose="020B0703020204020201" pitchFamily="34" charset="-122"/>
          <a:ea typeface="微软雅黑" panose="020B0703020204020201"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rgbClr val="595959"/>
          </a:solidFill>
          <a:latin typeface="微软雅黑" panose="020B0703020204020201" pitchFamily="34" charset="-122"/>
          <a:ea typeface="微软雅黑" panose="020B0703020204020201"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595959"/>
          </a:solidFill>
          <a:latin typeface="微软雅黑" panose="020B0703020204020201" pitchFamily="34" charset="-122"/>
          <a:ea typeface="微软雅黑" panose="020B0703020204020201"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t="-1000" b="-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8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80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00"/>
            <a:fld id="{1A5B2B23-E5F0-44D7-A9FF-4B8E82156B39}"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00"/>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00"/>
            <a:fld id="{B2563A90-55EF-4D2C-B954-EDF55F24A661}" type="slidenum">
              <a:rPr lang="zh-CN" altLang="en-US" smtClean="0">
                <a:solidFill>
                  <a:prstClr val="black"/>
                </a:solidFill>
              </a:rPr>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ln>
          <a:effectLst/>
        </p:spPr>
        <p:txBody>
          <a:bodyPr lIns="0" tIns="0" rIns="0" bIns="0"/>
          <a:lstStyle/>
          <a:p>
            <a:pPr defTabSz="988060" eaLnBrk="0" hangingPunct="0">
              <a:lnSpc>
                <a:spcPct val="85000"/>
              </a:lnSpc>
            </a:pPr>
            <a:endParaRPr lang="de-DE" sz="1300" dirty="0">
              <a:solidFill>
                <a:prstClr val="black"/>
              </a:solidFill>
              <a:latin typeface="FrutigerNext LT Light" pitchFamily="34" charset="0"/>
              <a:ea typeface="MS PGothic" panose="020B0600070205080204" pitchFamily="34" charset="-128"/>
            </a:endParaRPr>
          </a:p>
          <a:p>
            <a:pPr defTabSz="988060" eaLnBrk="0" hangingPunct="0">
              <a:lnSpc>
                <a:spcPct val="85000"/>
              </a:lnSpc>
            </a:pPr>
            <a:fld id="{E68EC476-442B-4BB7-9603-F1440C241F3D}" type="slidenum">
              <a:rPr lang="de-DE" sz="900" smtClean="0">
                <a:solidFill>
                  <a:prstClr val="white">
                    <a:lumMod val="50000"/>
                  </a:prstClr>
                </a:solidFill>
                <a:ea typeface="MS PGothic" panose="020B0600070205080204" pitchFamily="34" charset="-128"/>
                <a:cs typeface="Arial" panose="020B0604020202020204" pitchFamily="34" charset="0"/>
              </a:rPr>
            </a:fld>
            <a:endParaRPr lang="en-GB" sz="900" dirty="0">
              <a:solidFill>
                <a:prstClr val="white">
                  <a:lumMod val="50000"/>
                </a:prstClr>
              </a:solidFill>
              <a:ea typeface="MS PGothic" panose="020B0600070205080204"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ctr" defTabSz="1219200" rtl="0" eaLnBrk="1" latinLnBrk="0" hangingPunct="1">
        <a:spcBef>
          <a:spcPct val="0"/>
        </a:spcBef>
        <a:buNone/>
        <a:defRPr sz="5900"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bg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bg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4pPr>
      <a:lvl5pPr marL="27438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5pPr>
      <a:lvl6pPr marL="33534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0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6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28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00"/>
            <a:fld id="{1A5B2B23-E5F0-44D7-A9FF-4B8E82156B39}"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00"/>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00"/>
            <a:fld id="{B2563A90-55EF-4D2C-B954-EDF55F24A661}" type="slidenum">
              <a:rPr lang="zh-CN" altLang="en-US" smtClean="0">
                <a:solidFill>
                  <a:prstClr val="black"/>
                </a:solidFill>
              </a:rPr>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ln>
          <a:effectLst/>
        </p:spPr>
        <p:txBody>
          <a:bodyPr lIns="0" tIns="0" rIns="0" bIns="0"/>
          <a:lstStyle/>
          <a:p>
            <a:pPr defTabSz="988060" eaLnBrk="0" hangingPunct="0">
              <a:lnSpc>
                <a:spcPct val="85000"/>
              </a:lnSpc>
            </a:pPr>
            <a:endParaRPr lang="de-DE" sz="1300" dirty="0">
              <a:solidFill>
                <a:prstClr val="black"/>
              </a:solidFill>
              <a:latin typeface="FrutigerNext LT Light" pitchFamily="34" charset="0"/>
              <a:ea typeface="MS PGothic" panose="020B0600070205080204" pitchFamily="34" charset="-128"/>
            </a:endParaRPr>
          </a:p>
          <a:p>
            <a:pPr defTabSz="988060" eaLnBrk="0" hangingPunct="0">
              <a:lnSpc>
                <a:spcPct val="85000"/>
              </a:lnSpc>
            </a:pPr>
            <a:fld id="{E68EC476-442B-4BB7-9603-F1440C241F3D}" type="slidenum">
              <a:rPr lang="de-DE" sz="900" smtClean="0">
                <a:solidFill>
                  <a:prstClr val="white">
                    <a:lumMod val="50000"/>
                  </a:prstClr>
                </a:solidFill>
                <a:ea typeface="MS PGothic" panose="020B0600070205080204" pitchFamily="34" charset="-128"/>
                <a:cs typeface="Arial" panose="020B0604020202020204" pitchFamily="34" charset="0"/>
              </a:rPr>
            </a:fld>
            <a:endParaRPr lang="en-GB" sz="900" dirty="0">
              <a:solidFill>
                <a:prstClr val="white">
                  <a:lumMod val="50000"/>
                </a:prstClr>
              </a:solidFill>
              <a:ea typeface="MS PGothic" panose="020B0600070205080204"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ctr" defTabSz="1219200" rtl="0" eaLnBrk="1" latinLnBrk="0" hangingPunct="1">
        <a:spcBef>
          <a:spcPct val="0"/>
        </a:spcBef>
        <a:buNone/>
        <a:defRPr sz="5900"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bg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bg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4pPr>
      <a:lvl5pPr marL="27438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5pPr>
      <a:lvl6pPr marL="33534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0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6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28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200"/>
            <a:fld id="{1A5B2B23-E5F0-44D7-A9FF-4B8E82156B39}"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200"/>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200"/>
            <a:fld id="{B2563A90-55EF-4D2C-B954-EDF55F24A661}" type="slidenum">
              <a:rPr lang="zh-CN" altLang="en-US" smtClean="0">
                <a:solidFill>
                  <a:prstClr val="black"/>
                </a:solidFill>
              </a:rPr>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ln>
          <a:effectLst/>
        </p:spPr>
        <p:txBody>
          <a:bodyPr lIns="0" tIns="0" rIns="0" bIns="0"/>
          <a:lstStyle/>
          <a:p>
            <a:pPr defTabSz="988060" eaLnBrk="0" hangingPunct="0">
              <a:lnSpc>
                <a:spcPct val="85000"/>
              </a:lnSpc>
            </a:pPr>
            <a:endParaRPr lang="de-DE" sz="1300" dirty="0">
              <a:solidFill>
                <a:prstClr val="black"/>
              </a:solidFill>
              <a:latin typeface="FrutigerNext LT Light" pitchFamily="34" charset="0"/>
              <a:ea typeface="MS PGothic" panose="020B0600070205080204" pitchFamily="34" charset="-128"/>
            </a:endParaRPr>
          </a:p>
          <a:p>
            <a:pPr defTabSz="988060" eaLnBrk="0" hangingPunct="0">
              <a:lnSpc>
                <a:spcPct val="85000"/>
              </a:lnSpc>
            </a:pPr>
            <a:fld id="{E68EC476-442B-4BB7-9603-F1440C241F3D}" type="slidenum">
              <a:rPr lang="de-DE" sz="900" smtClean="0">
                <a:solidFill>
                  <a:prstClr val="white">
                    <a:lumMod val="50000"/>
                  </a:prstClr>
                </a:solidFill>
                <a:ea typeface="MS PGothic" panose="020B0600070205080204" pitchFamily="34" charset="-128"/>
                <a:cs typeface="Arial" panose="020B0604020202020204" pitchFamily="34" charset="0"/>
              </a:rPr>
            </a:fld>
            <a:endParaRPr lang="en-GB" sz="900" dirty="0">
              <a:solidFill>
                <a:prstClr val="white">
                  <a:lumMod val="50000"/>
                </a:prstClr>
              </a:solidFill>
              <a:ea typeface="MS PGothic" panose="020B0600070205080204"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8" r:id="rId1"/>
  </p:sldLayoutIdLst>
  <p:txStyles>
    <p:titleStyle>
      <a:lvl1pPr algn="ctr" defTabSz="1219200" rtl="0" eaLnBrk="1" latinLnBrk="0" hangingPunct="1">
        <a:spcBef>
          <a:spcPct val="0"/>
        </a:spcBef>
        <a:buNone/>
        <a:defRPr sz="5900"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bg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bg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4pPr>
      <a:lvl5pPr marL="2743835" indent="-304800" algn="l" defTabSz="1219200" rtl="0" eaLnBrk="1" latinLnBrk="0" hangingPunct="1">
        <a:spcBef>
          <a:spcPct val="20000"/>
        </a:spcBef>
        <a:buFont typeface="Arial" panose="020B0604020202020204" pitchFamily="34" charset="0"/>
        <a:buChar char="»"/>
        <a:defRPr sz="2700" kern="1200">
          <a:solidFill>
            <a:schemeClr val="bg1"/>
          </a:solidFill>
          <a:latin typeface="+mn-lt"/>
          <a:ea typeface="+mn-ea"/>
          <a:cs typeface="+mn-cs"/>
        </a:defRPr>
      </a:lvl5pPr>
      <a:lvl6pPr marL="33534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0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63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28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1.xml"/><Relationship Id="rId2" Type="http://schemas.openxmlformats.org/officeDocument/2006/relationships/image" Target="../media/image93.png"/><Relationship Id="rId1" Type="http://schemas.openxmlformats.org/officeDocument/2006/relationships/image" Target="../media/image9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image" Target="../media/image9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5" Type="http://schemas.openxmlformats.org/officeDocument/2006/relationships/notesSlide" Target="../notesSlides/notesSlide2.xml"/><Relationship Id="rId14" Type="http://schemas.openxmlformats.org/officeDocument/2006/relationships/slideLayout" Target="../slideLayouts/slideLayout24.xml"/><Relationship Id="rId13" Type="http://schemas.openxmlformats.org/officeDocument/2006/relationships/image" Target="../media/image23.png"/><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9" Type="http://schemas.microsoft.com/office/2007/relationships/hdphoto" Target="../media/image32.wdp"/><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microsoft.com/office/2007/relationships/hdphoto" Target="../media/image28.wdp"/><Relationship Id="rId4" Type="http://schemas.openxmlformats.org/officeDocument/2006/relationships/image" Target="../media/image27.png"/><Relationship Id="rId3" Type="http://schemas.openxmlformats.org/officeDocument/2006/relationships/image" Target="../media/image26.png"/><Relationship Id="rId21" Type="http://schemas.openxmlformats.org/officeDocument/2006/relationships/notesSlide" Target="../notesSlides/notesSlide3.xml"/><Relationship Id="rId20" Type="http://schemas.openxmlformats.org/officeDocument/2006/relationships/slideLayout" Target="../slideLayouts/slideLayout23.xml"/><Relationship Id="rId2" Type="http://schemas.openxmlformats.org/officeDocument/2006/relationships/image" Target="../media/image25.png"/><Relationship Id="rId19" Type="http://schemas.openxmlformats.org/officeDocument/2006/relationships/image" Target="../media/image42.png"/><Relationship Id="rId18" Type="http://schemas.openxmlformats.org/officeDocument/2006/relationships/image" Target="../media/image41.png"/><Relationship Id="rId17" Type="http://schemas.openxmlformats.org/officeDocument/2006/relationships/image" Target="../media/image40.png"/><Relationship Id="rId16" Type="http://schemas.microsoft.com/office/2007/relationships/hdphoto" Target="../media/image39.wdp"/><Relationship Id="rId15" Type="http://schemas.openxmlformats.org/officeDocument/2006/relationships/image" Target="../media/image38.png"/><Relationship Id="rId14" Type="http://schemas.openxmlformats.org/officeDocument/2006/relationships/image" Target="../media/image37.png"/><Relationship Id="rId13" Type="http://schemas.openxmlformats.org/officeDocument/2006/relationships/image" Target="../media/image36.png"/><Relationship Id="rId12" Type="http://schemas.openxmlformats.org/officeDocument/2006/relationships/image" Target="../media/image35.png"/><Relationship Id="rId11" Type="http://schemas.microsoft.com/office/2007/relationships/hdphoto" Target="../media/image34.wdp"/><Relationship Id="rId10" Type="http://schemas.openxmlformats.org/officeDocument/2006/relationships/image" Target="../media/image33.png"/><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3.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image" Target="../media/image4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7.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image" Target="../media/image49.emf"/></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7.xml.rels><?xml version="1.0" encoding="UTF-8" standalone="yes"?>
<Relationships xmlns="http://schemas.openxmlformats.org/package/2006/relationships"><Relationship Id="rId9" Type="http://schemas.openxmlformats.org/officeDocument/2006/relationships/image" Target="../media/image66.png"/><Relationship Id="rId8" Type="http://schemas.microsoft.com/office/2007/relationships/hdphoto" Target="../media/image65.wdp"/><Relationship Id="rId7" Type="http://schemas.openxmlformats.org/officeDocument/2006/relationships/image" Target="../media/image64.png"/><Relationship Id="rId6" Type="http://schemas.microsoft.com/office/2007/relationships/hdphoto" Target="../media/image63.wdp"/><Relationship Id="rId5" Type="http://schemas.openxmlformats.org/officeDocument/2006/relationships/image" Target="../media/image62.png"/><Relationship Id="rId4" Type="http://schemas.microsoft.com/office/2007/relationships/hdphoto" Target="../media/image61.wdp"/><Relationship Id="rId3" Type="http://schemas.openxmlformats.org/officeDocument/2006/relationships/image" Target="../media/image60.png"/><Relationship Id="rId27" Type="http://schemas.openxmlformats.org/officeDocument/2006/relationships/notesSlide" Target="../notesSlides/notesSlide7.xml"/><Relationship Id="rId26" Type="http://schemas.openxmlformats.org/officeDocument/2006/relationships/slideLayout" Target="../slideLayouts/slideLayout41.xml"/><Relationship Id="rId25" Type="http://schemas.openxmlformats.org/officeDocument/2006/relationships/image" Target="../media/image42.png"/><Relationship Id="rId24" Type="http://schemas.openxmlformats.org/officeDocument/2006/relationships/image" Target="../media/image41.png"/><Relationship Id="rId23" Type="http://schemas.openxmlformats.org/officeDocument/2006/relationships/image" Target="../media/image40.png"/><Relationship Id="rId22" Type="http://schemas.microsoft.com/office/2007/relationships/hdphoto" Target="../media/image39.wdp"/><Relationship Id="rId21" Type="http://schemas.openxmlformats.org/officeDocument/2006/relationships/image" Target="../media/image38.png"/><Relationship Id="rId20" Type="http://schemas.openxmlformats.org/officeDocument/2006/relationships/image" Target="../media/image37.png"/><Relationship Id="rId2" Type="http://schemas.openxmlformats.org/officeDocument/2006/relationships/image" Target="../media/image59.png"/><Relationship Id="rId19" Type="http://schemas.openxmlformats.org/officeDocument/2006/relationships/image" Target="../media/image36.png"/><Relationship Id="rId18" Type="http://schemas.openxmlformats.org/officeDocument/2006/relationships/image" Target="../media/image35.png"/><Relationship Id="rId17" Type="http://schemas.microsoft.com/office/2007/relationships/hdphoto" Target="../media/image34.wdp"/><Relationship Id="rId16" Type="http://schemas.openxmlformats.org/officeDocument/2006/relationships/image" Target="../media/image33.png"/><Relationship Id="rId15" Type="http://schemas.microsoft.com/office/2007/relationships/hdphoto" Target="../media/image32.wdp"/><Relationship Id="rId14" Type="http://schemas.openxmlformats.org/officeDocument/2006/relationships/image" Target="../media/image67.png"/><Relationship Id="rId13" Type="http://schemas.openxmlformats.org/officeDocument/2006/relationships/image" Target="../media/image30.png"/><Relationship Id="rId12" Type="http://schemas.openxmlformats.org/officeDocument/2006/relationships/image" Target="../media/image29.png"/><Relationship Id="rId11" Type="http://schemas.microsoft.com/office/2007/relationships/hdphoto" Target="../media/image28.wdp"/><Relationship Id="rId10" Type="http://schemas.openxmlformats.org/officeDocument/2006/relationships/image" Target="../media/image27.png"/><Relationship Id="rId1" Type="http://schemas.openxmlformats.org/officeDocument/2006/relationships/image" Target="../media/image49.emf"/></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4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9.xml.rels><?xml version="1.0" encoding="UTF-8" standalone="yes"?>
<Relationships xmlns="http://schemas.openxmlformats.org/package/2006/relationships"><Relationship Id="rId9" Type="http://schemas.openxmlformats.org/officeDocument/2006/relationships/image" Target="../media/image82.png"/><Relationship Id="rId8" Type="http://schemas.openxmlformats.org/officeDocument/2006/relationships/image" Target="../media/image81.png"/><Relationship Id="rId7" Type="http://schemas.openxmlformats.org/officeDocument/2006/relationships/image" Target="../media/image80.png"/><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1" Type="http://schemas.openxmlformats.org/officeDocument/2006/relationships/notesSlide" Target="../notesSlides/notesSlide9.xml"/><Relationship Id="rId20" Type="http://schemas.openxmlformats.org/officeDocument/2006/relationships/slideLayout" Target="../slideLayouts/slideLayout41.xml"/><Relationship Id="rId2" Type="http://schemas.openxmlformats.org/officeDocument/2006/relationships/image" Target="../media/image75.png"/><Relationship Id="rId19" Type="http://schemas.openxmlformats.org/officeDocument/2006/relationships/image" Target="../media/image91.png"/><Relationship Id="rId18" Type="http://schemas.openxmlformats.org/officeDocument/2006/relationships/image" Target="../media/image90.png"/><Relationship Id="rId17" Type="http://schemas.openxmlformats.org/officeDocument/2006/relationships/image" Target="../media/image49.emf"/><Relationship Id="rId16" Type="http://schemas.openxmlformats.org/officeDocument/2006/relationships/image" Target="../media/image89.png"/><Relationship Id="rId15" Type="http://schemas.openxmlformats.org/officeDocument/2006/relationships/image" Target="../media/image88.png"/><Relationship Id="rId14" Type="http://schemas.openxmlformats.org/officeDocument/2006/relationships/image" Target="../media/image87.png"/><Relationship Id="rId13" Type="http://schemas.openxmlformats.org/officeDocument/2006/relationships/image" Target="../media/image86.png"/><Relationship Id="rId12" Type="http://schemas.openxmlformats.org/officeDocument/2006/relationships/image" Target="../media/image85.jpeg"/><Relationship Id="rId11" Type="http://schemas.openxmlformats.org/officeDocument/2006/relationships/image" Target="../media/image84.png"/><Relationship Id="rId10" Type="http://schemas.openxmlformats.org/officeDocument/2006/relationships/image" Target="../media/image83.jpeg"/><Relationship Id="rId1"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97187" y="1917626"/>
            <a:ext cx="6984776" cy="1692771"/>
          </a:xfrm>
          <a:prstGeom prst="rect">
            <a:avLst/>
          </a:prstGeom>
        </p:spPr>
        <p:txBody>
          <a:bodyPr wrap="square">
            <a:spAutoFit/>
          </a:bodyPr>
          <a:lstStyle/>
          <a:p>
            <a:pPr algn="ctr">
              <a:lnSpc>
                <a:spcPct val="130000"/>
              </a:lnSpc>
            </a:pPr>
            <a:r>
              <a:rPr lang="zh-CN" altLang="en-US" sz="4000" b="1" dirty="0">
                <a:solidFill>
                  <a:prstClr val="white"/>
                </a:solidFill>
                <a:latin typeface="微软雅黑" panose="020B0703020204020201" pitchFamily="34" charset="-122"/>
                <a:ea typeface="微软雅黑" panose="020B0703020204020201" pitchFamily="34" charset="-122"/>
                <a:cs typeface="Huawei Sans" panose="020C0503030203020204" pitchFamily="34" charset="0"/>
              </a:rPr>
              <a:t>用开源打造</a:t>
            </a:r>
            <a:r>
              <a:rPr lang="en-US" altLang="zh-CN" sz="4000" b="1" dirty="0">
                <a:solidFill>
                  <a:prstClr val="white"/>
                </a:solidFill>
                <a:latin typeface="微软雅黑" panose="020B0703020204020201" pitchFamily="34" charset="-122"/>
                <a:ea typeface="微软雅黑" panose="020B0703020204020201" pitchFamily="34" charset="-122"/>
                <a:cs typeface="Huawei Sans" panose="020C0503030203020204" pitchFamily="34" charset="0"/>
              </a:rPr>
              <a:t>ICT</a:t>
            </a:r>
            <a:r>
              <a:rPr lang="zh-CN" altLang="en-US" sz="4000" b="1" dirty="0">
                <a:solidFill>
                  <a:schemeClr val="bg1"/>
                </a:solidFill>
                <a:latin typeface="微软雅黑" panose="020B0703020204020201" pitchFamily="34" charset="-122"/>
                <a:ea typeface="微软雅黑" panose="020B0703020204020201" pitchFamily="34" charset="-122"/>
                <a:cs typeface="Huawei Sans" panose="020C0503030203020204" pitchFamily="34" charset="0"/>
              </a:rPr>
              <a:t>能力开放框架</a:t>
            </a:r>
            <a:endParaRPr lang="en-US" altLang="zh-CN" sz="4000" b="1" dirty="0">
              <a:solidFill>
                <a:schemeClr val="bg1"/>
              </a:solidFill>
              <a:latin typeface="微软雅黑" panose="020B0703020204020201" pitchFamily="34" charset="-122"/>
              <a:ea typeface="微软雅黑" panose="020B0703020204020201" pitchFamily="34" charset="-122"/>
              <a:cs typeface="Huawei Sans" panose="020C0503030203020204" pitchFamily="34" charset="0"/>
            </a:endParaRPr>
          </a:p>
          <a:p>
            <a:pPr algn="ctr">
              <a:lnSpc>
                <a:spcPct val="130000"/>
              </a:lnSpc>
            </a:pPr>
            <a:r>
              <a:rPr lang="zh-CN" altLang="en-US" sz="4000" b="1" dirty="0">
                <a:solidFill>
                  <a:prstClr val="white"/>
                </a:solidFill>
                <a:latin typeface="微软雅黑" panose="020B0703020204020201" pitchFamily="34" charset="-122"/>
                <a:ea typeface="微软雅黑" panose="020B0703020204020201" pitchFamily="34" charset="-122"/>
                <a:cs typeface="Huawei Sans" panose="020C0503030203020204" pitchFamily="34" charset="0"/>
              </a:rPr>
              <a:t>使能千行百业，创造万千可能</a:t>
            </a:r>
            <a:endParaRPr lang="zh-CN" altLang="en-US" sz="4000" b="1" dirty="0">
              <a:solidFill>
                <a:srgbClr val="FFC000"/>
              </a:solidFill>
              <a:latin typeface="微软雅黑" panose="020B0703020204020201" pitchFamily="34" charset="-122"/>
              <a:ea typeface="微软雅黑" panose="020B0703020204020201" pitchFamily="34" charset="-122"/>
              <a:cs typeface="Huawei Sans" panose="020C0503030203020204" pitchFamily="34" charset="0"/>
            </a:endParaRPr>
          </a:p>
        </p:txBody>
      </p:sp>
      <p:sp>
        <p:nvSpPr>
          <p:cNvPr id="5" name="副标题 2"/>
          <p:cNvSpPr txBox="1"/>
          <p:nvPr/>
        </p:nvSpPr>
        <p:spPr bwMode="auto">
          <a:xfrm>
            <a:off x="1201043" y="4247933"/>
            <a:ext cx="9073008" cy="1126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spAutoFit/>
          </a:bodyPr>
          <a:lstStyle>
            <a:lvl1pPr marL="342900" marR="0" indent="-342900" algn="l" defTabSz="914400" rtl="0" eaLnBrk="1" fontAlgn="base" latinLnBrk="0" hangingPunct="1">
              <a:lnSpc>
                <a:spcPct val="100000"/>
              </a:lnSpc>
              <a:spcBef>
                <a:spcPct val="20000"/>
              </a:spcBef>
              <a:spcAft>
                <a:spcPct val="0"/>
              </a:spcAft>
              <a:buClr>
                <a:srgbClr val="990000"/>
              </a:buClr>
              <a:buSzTx/>
              <a:buFontTx/>
              <a:buNone/>
              <a:defRPr sz="2400" b="0">
                <a:solidFill>
                  <a:schemeClr val="bg1"/>
                </a:solidFill>
                <a:latin typeface="+mn-lt"/>
                <a:ea typeface="+mj-ea"/>
                <a:cs typeface="Arial" panose="020B0604020202020204" pitchFamily="34" charset="0"/>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FrutigerNext LT Medium" pitchFamily="34" charset="0"/>
              <a:buNone/>
              <a:defRPr>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None/>
              <a:defRPr sz="16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5pPr>
            <a:lvl6pPr marL="2286000"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6pPr>
            <a:lvl7pPr marL="2743200"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7pPr>
            <a:lvl8pPr marL="3199765"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8pPr>
            <a:lvl9pPr marL="3656965"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9pPr>
          </a:lstStyle>
          <a:p>
            <a:pPr marL="342900" marR="0" lvl="0" indent="-342900" algn="ctr" defTabSz="914400" rtl="0" eaLnBrk="1" fontAlgn="base" latinLnBrk="0" hangingPunct="1">
              <a:lnSpc>
                <a:spcPct val="100000"/>
              </a:lnSpc>
              <a:spcBef>
                <a:spcPct val="20000"/>
              </a:spcBef>
              <a:spcAft>
                <a:spcPct val="0"/>
              </a:spcAft>
              <a:buClr>
                <a:srgbClr val="990000"/>
              </a:buClr>
              <a:buSzTx/>
              <a:buFontTx/>
              <a:buNone/>
              <a:defRPr/>
            </a:pPr>
            <a:r>
              <a:rPr kumimoji="0" lang="zh-CN" altLang="en-US" sz="2400" b="0" i="0" u="none" strike="noStrike" kern="0" cap="none" spc="0" normalizeH="0" baseline="0" noProof="0" dirty="0">
                <a:ln>
                  <a:noFill/>
                </a:ln>
                <a:solidFill>
                  <a:srgbClr val="FFFFFF"/>
                </a:solidFill>
                <a:effectLst/>
                <a:uLnTx/>
                <a:uFillTx/>
                <a:latin typeface="Arial" panose="020B0604020202020204"/>
                <a:ea typeface="微软雅黑" panose="020B0703020204020201" pitchFamily="34" charset="-122"/>
                <a:cs typeface="Arial" panose="020B0604020202020204" pitchFamily="34" charset="0"/>
              </a:rPr>
              <a:t>任旭东</a:t>
            </a:r>
            <a:endParaRPr kumimoji="0" lang="en-US" altLang="zh-CN" sz="2400" b="0" i="0" u="none" strike="noStrike" kern="0" cap="none" spc="0" normalizeH="0" baseline="0" noProof="0" dirty="0">
              <a:ln>
                <a:noFill/>
              </a:ln>
              <a:solidFill>
                <a:srgbClr val="FFFFFF"/>
              </a:solidFill>
              <a:effectLst/>
              <a:uLnTx/>
              <a:uFillTx/>
              <a:latin typeface="Arial" panose="020B0604020202020204"/>
              <a:ea typeface="微软雅黑" panose="020B0703020204020201" pitchFamily="34" charset="-122"/>
              <a:cs typeface="Arial" panose="020B0604020202020204" pitchFamily="34" charset="0"/>
            </a:endParaRPr>
          </a:p>
          <a:p>
            <a:pPr marL="342900" marR="0" lvl="0" indent="-342900" algn="ctr" defTabSz="914400" rtl="0" eaLnBrk="1" fontAlgn="base" latinLnBrk="0" hangingPunct="1">
              <a:lnSpc>
                <a:spcPct val="100000"/>
              </a:lnSpc>
              <a:spcBef>
                <a:spcPct val="20000"/>
              </a:spcBef>
              <a:spcAft>
                <a:spcPct val="0"/>
              </a:spcAft>
              <a:buClr>
                <a:srgbClr val="990000"/>
              </a:buClr>
              <a:buSzTx/>
              <a:buFontTx/>
              <a:buNone/>
              <a:defRPr/>
            </a:pPr>
            <a:r>
              <a:rPr lang="zh-CN" altLang="en-US" sz="1800" kern="0" dirty="0">
                <a:solidFill>
                  <a:srgbClr val="FFFFFF"/>
                </a:solidFill>
                <a:latin typeface="Arial" panose="020B0604020202020204"/>
                <a:ea typeface="微软雅黑" panose="020B0703020204020201" pitchFamily="34" charset="-122"/>
              </a:rPr>
              <a:t>董事会成员</a:t>
            </a:r>
            <a:r>
              <a:rPr kumimoji="0" lang="en-US" altLang="zh-CN" sz="1800" b="0" i="0" u="none" strike="noStrike" kern="0" cap="none" spc="0" normalizeH="0" baseline="0" noProof="0" dirty="0">
                <a:ln>
                  <a:noFill/>
                </a:ln>
                <a:solidFill>
                  <a:srgbClr val="FFFFFF"/>
                </a:solidFill>
                <a:effectLst/>
                <a:uLnTx/>
                <a:uFillTx/>
                <a:latin typeface="Arial" panose="020B0604020202020204"/>
                <a:ea typeface="微软雅黑" panose="020B0703020204020201" pitchFamily="34" charset="-122"/>
                <a:cs typeface="Arial" panose="020B0604020202020204" pitchFamily="34" charset="0"/>
              </a:rPr>
              <a:t>LF Networking &amp;</a:t>
            </a:r>
            <a:r>
              <a:rPr kumimoji="0" lang="en-US" altLang="zh-CN" sz="1800" b="0" i="0" u="none" strike="noStrike" kern="0" cap="none" spc="0" normalizeH="0" noProof="0" dirty="0">
                <a:ln>
                  <a:noFill/>
                </a:ln>
                <a:solidFill>
                  <a:srgbClr val="FFFFFF"/>
                </a:solidFill>
                <a:effectLst/>
                <a:uLnTx/>
                <a:uFillTx/>
                <a:latin typeface="Arial" panose="020B0604020202020204"/>
                <a:ea typeface="微软雅黑" panose="020B0703020204020201" pitchFamily="34" charset="-122"/>
                <a:cs typeface="Arial" panose="020B0604020202020204" pitchFamily="34" charset="0"/>
              </a:rPr>
              <a:t> </a:t>
            </a:r>
            <a:r>
              <a:rPr kumimoji="0" lang="en-US" altLang="zh-CN" sz="1800" b="0" i="0" u="none" strike="noStrike" kern="0" cap="none" spc="0" normalizeH="0" baseline="0" noProof="0" dirty="0">
                <a:ln>
                  <a:noFill/>
                </a:ln>
                <a:solidFill>
                  <a:srgbClr val="FFFFFF"/>
                </a:solidFill>
                <a:effectLst/>
                <a:uLnTx/>
                <a:uFillTx/>
                <a:latin typeface="Arial" panose="020B0604020202020204"/>
                <a:ea typeface="微软雅黑" panose="020B0703020204020201" pitchFamily="34" charset="-122"/>
                <a:cs typeface="Arial" panose="020B0604020202020204" pitchFamily="34" charset="0"/>
              </a:rPr>
              <a:t>LF Edge</a:t>
            </a:r>
            <a:endParaRPr kumimoji="0" lang="en-US" altLang="zh-CN" sz="1800" b="0" i="0" u="none" strike="noStrike" kern="0" cap="none" spc="0" normalizeH="0" baseline="0" noProof="0" dirty="0">
              <a:ln>
                <a:noFill/>
              </a:ln>
              <a:solidFill>
                <a:srgbClr val="FFFFFF"/>
              </a:solidFill>
              <a:effectLst/>
              <a:uLnTx/>
              <a:uFillTx/>
              <a:latin typeface="Arial" panose="020B0604020202020204"/>
              <a:ea typeface="微软雅黑" panose="020B0703020204020201" pitchFamily="34" charset="-122"/>
              <a:cs typeface="Arial" panose="020B0604020202020204" pitchFamily="34" charset="0"/>
            </a:endParaRPr>
          </a:p>
          <a:p>
            <a:pPr marL="342900" marR="0" lvl="0" indent="-342900" algn="ctr" defTabSz="914400" rtl="0" eaLnBrk="1" fontAlgn="base" latinLnBrk="0" hangingPunct="1">
              <a:lnSpc>
                <a:spcPct val="100000"/>
              </a:lnSpc>
              <a:spcBef>
                <a:spcPct val="20000"/>
              </a:spcBef>
              <a:spcAft>
                <a:spcPct val="0"/>
              </a:spcAft>
              <a:buClr>
                <a:srgbClr val="990000"/>
              </a:buClr>
              <a:buSzTx/>
              <a:buFontTx/>
              <a:buNone/>
              <a:defRPr/>
            </a:pPr>
            <a:r>
              <a:rPr lang="zh-CN" altLang="en-US" sz="1800" kern="0" dirty="0">
                <a:solidFill>
                  <a:srgbClr val="FFFFFF"/>
                </a:solidFill>
                <a:latin typeface="Arial" panose="020B0604020202020204"/>
                <a:ea typeface="微软雅黑" panose="020B0703020204020201" pitchFamily="34" charset="-122"/>
              </a:rPr>
              <a:t>首席开源联络官，</a:t>
            </a:r>
            <a:r>
              <a:rPr lang="en-US" altLang="zh-CN" sz="1800" kern="0" dirty="0">
                <a:solidFill>
                  <a:srgbClr val="FFFFFF"/>
                </a:solidFill>
                <a:latin typeface="Arial" panose="020B0604020202020204"/>
                <a:ea typeface="微软雅黑" panose="020B0703020204020201" pitchFamily="34" charset="-122"/>
              </a:rPr>
              <a:t>ICT</a:t>
            </a:r>
            <a:r>
              <a:rPr lang="zh-CN" altLang="en-US" sz="1800" kern="0" dirty="0">
                <a:solidFill>
                  <a:srgbClr val="FFFFFF"/>
                </a:solidFill>
                <a:latin typeface="Arial" panose="020B0604020202020204"/>
                <a:ea typeface="微软雅黑" panose="020B0703020204020201" pitchFamily="34" charset="-122"/>
              </a:rPr>
              <a:t>基础设施开源总经理</a:t>
            </a:r>
            <a:r>
              <a:rPr lang="en-US" altLang="zh-CN" sz="1800" kern="0" dirty="0">
                <a:solidFill>
                  <a:srgbClr val="FFFFFF"/>
                </a:solidFill>
                <a:latin typeface="Arial" panose="020B0604020202020204"/>
                <a:ea typeface="微软雅黑" panose="020B0703020204020201" pitchFamily="34" charset="-122"/>
              </a:rPr>
              <a:t>, </a:t>
            </a:r>
            <a:r>
              <a:rPr lang="zh-CN" altLang="en-US" sz="1800" kern="0" dirty="0">
                <a:solidFill>
                  <a:srgbClr val="FFFFFF"/>
                </a:solidFill>
                <a:latin typeface="Arial" panose="020B0604020202020204"/>
                <a:ea typeface="微软雅黑" panose="020B0703020204020201" pitchFamily="34" charset="-122"/>
              </a:rPr>
              <a:t>华为</a:t>
            </a:r>
            <a:r>
              <a:rPr kumimoji="0" lang="en-US" altLang="zh-CN" sz="1800" b="0" i="0" u="none" strike="noStrike" kern="0" cap="none" spc="0" normalizeH="0" baseline="0" noProof="0" dirty="0">
                <a:ln>
                  <a:noFill/>
                </a:ln>
                <a:solidFill>
                  <a:srgbClr val="FFFFFF"/>
                </a:solidFill>
                <a:effectLst/>
                <a:uLnTx/>
                <a:uFillTx/>
                <a:latin typeface="Arial" panose="020B0604020202020204"/>
                <a:ea typeface="微软雅黑" panose="020B0703020204020201" pitchFamily="34" charset="-122"/>
                <a:cs typeface="Arial" panose="020B0604020202020204" pitchFamily="34" charset="0"/>
              </a:rPr>
              <a:t> </a:t>
            </a:r>
            <a:endParaRPr kumimoji="0" lang="zh-CN" altLang="en-US" sz="1800" b="0" i="0" u="none" strike="noStrike" kern="0" cap="none" spc="0" normalizeH="0" baseline="0" noProof="0" dirty="0">
              <a:ln>
                <a:noFill/>
              </a:ln>
              <a:solidFill>
                <a:srgbClr val="FFFFFF"/>
              </a:solidFill>
              <a:effectLst/>
              <a:uLnTx/>
              <a:uFillTx/>
              <a:latin typeface="Arial" panose="020B0604020202020204"/>
              <a:ea typeface="微软雅黑" panose="020B0703020204020201"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52971" y="189434"/>
            <a:ext cx="11233247" cy="921938"/>
          </a:xfrm>
          <a:prstGeom prst="rect">
            <a:avLst/>
          </a:prstGeom>
        </p:spPr>
        <p:txBody>
          <a:bodyPr anchor="ctr" anchorCtr="0">
            <a:noAutofit/>
          </a:bodyPr>
          <a:lstStyle/>
          <a:p>
            <a:pPr defTabSz="134620">
              <a:lnSpc>
                <a:spcPts val="4400"/>
              </a:lnSpc>
              <a:spcBef>
                <a:spcPct val="0"/>
              </a:spcBef>
              <a:spcAft>
                <a:spcPct val="0"/>
              </a:spcAft>
            </a:pP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开源感悟：独行快，</a:t>
            </a:r>
            <a:r>
              <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众行远</a:t>
            </a: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，与产业</a:t>
            </a:r>
            <a:r>
              <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共同成长</a:t>
            </a:r>
            <a:endPar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endParaRPr>
          </a:p>
        </p:txBody>
      </p:sp>
      <p:sp>
        <p:nvSpPr>
          <p:cNvPr id="15" name="TextBox 13"/>
          <p:cNvSpPr txBox="1"/>
          <p:nvPr/>
        </p:nvSpPr>
        <p:spPr>
          <a:xfrm>
            <a:off x="552971" y="4370470"/>
            <a:ext cx="6264695" cy="2299684"/>
          </a:xfrm>
          <a:prstGeom prst="rect">
            <a:avLst/>
          </a:prstGeom>
          <a:noFill/>
        </p:spPr>
        <p:txBody>
          <a:bodyPr wrap="square" rtlCol="0">
            <a:noAutofit/>
          </a:bodyPr>
          <a:lstStyle>
            <a:defPPr>
              <a:defRPr lang="zh-CN"/>
            </a:defPPr>
            <a:lvl1pPr algn="ctr" defTabSz="1219200">
              <a:defRPr sz="1600" b="1">
                <a:solidFill>
                  <a:srgbClr val="FFFF00"/>
                </a:solidFill>
              </a:defRPr>
            </a:lvl1pPr>
          </a:lstStyle>
          <a:p>
            <a:pPr algn="l"/>
            <a:r>
              <a:rPr lang="en-US" altLang="zh-CN" sz="1400" dirty="0">
                <a:solidFill>
                  <a:schemeClr val="bg1"/>
                </a:solidFill>
                <a:latin typeface="微软雅黑" panose="020B0703020204020201" pitchFamily="34" charset="-122"/>
                <a:ea typeface="微软雅黑" panose="020B0703020204020201" pitchFamily="34" charset="-122"/>
              </a:rPr>
              <a:t>OPNFV/OVP</a:t>
            </a:r>
            <a:endParaRPr lang="en-US" altLang="zh-CN" sz="1400" dirty="0">
              <a:solidFill>
                <a:schemeClr val="bg1"/>
              </a:solidFill>
              <a:latin typeface="微软雅黑" panose="020B0703020204020201" pitchFamily="34" charset="-122"/>
              <a:ea typeface="微软雅黑" panose="020B0703020204020201" pitchFamily="34" charset="-122"/>
            </a:endParaRPr>
          </a:p>
          <a:p>
            <a:pPr marL="285750" indent="-285750" algn="l">
              <a:buFont typeface="Arial" panose="020B0604020202020204" pitchFamily="34" charset="0"/>
              <a:buChar char="•"/>
            </a:pPr>
            <a:r>
              <a:rPr lang="zh-CN" altLang="en-US" sz="1400" b="0" dirty="0">
                <a:solidFill>
                  <a:schemeClr val="bg1"/>
                </a:solidFill>
                <a:latin typeface="微软雅黑" panose="020B0703020204020201" pitchFamily="34" charset="-122"/>
                <a:ea typeface="微软雅黑" panose="020B0703020204020201" pitchFamily="34" charset="-122"/>
              </a:rPr>
              <a:t>贡献</a:t>
            </a:r>
            <a:r>
              <a:rPr lang="en-US" altLang="zh-CN" sz="1400" b="0" dirty="0">
                <a:solidFill>
                  <a:srgbClr val="FFC000"/>
                </a:solidFill>
                <a:latin typeface="微软雅黑" panose="020B0703020204020201" pitchFamily="34" charset="-122"/>
                <a:ea typeface="微软雅黑" panose="020B0703020204020201" pitchFamily="34" charset="-122"/>
              </a:rPr>
              <a:t>50%</a:t>
            </a:r>
            <a:r>
              <a:rPr lang="zh-CN" altLang="en-US" sz="1400" b="0" dirty="0">
                <a:solidFill>
                  <a:schemeClr val="bg1"/>
                </a:solidFill>
                <a:latin typeface="微软雅黑" panose="020B0703020204020201" pitchFamily="34" charset="-122"/>
                <a:ea typeface="微软雅黑" panose="020B0703020204020201" pitchFamily="34" charset="-122"/>
              </a:rPr>
              <a:t>测试框架和测试工具</a:t>
            </a:r>
            <a:endParaRPr lang="en-US" altLang="zh-CN" sz="1400" b="0" dirty="0">
              <a:solidFill>
                <a:schemeClr val="bg1"/>
              </a:solidFill>
              <a:latin typeface="微软雅黑" panose="020B0703020204020201" pitchFamily="34" charset="-122"/>
              <a:ea typeface="微软雅黑" panose="020B0703020204020201" pitchFamily="34" charset="-122"/>
            </a:endParaRPr>
          </a:p>
          <a:p>
            <a:pPr marL="285750" indent="-285750" algn="l">
              <a:buFont typeface="Arial" panose="020B0604020202020204" pitchFamily="34" charset="0"/>
              <a:buChar char="•"/>
            </a:pPr>
            <a:r>
              <a:rPr lang="zh-CN" altLang="en-US" sz="1400" b="0" dirty="0">
                <a:solidFill>
                  <a:schemeClr val="bg1"/>
                </a:solidFill>
                <a:latin typeface="微软雅黑" panose="020B0703020204020201" pitchFamily="34" charset="-122"/>
                <a:ea typeface="微软雅黑" panose="020B0703020204020201" pitchFamily="34" charset="-122"/>
              </a:rPr>
              <a:t>贡献测试</a:t>
            </a:r>
            <a:r>
              <a:rPr lang="en-US" altLang="zh-CN" sz="1400" b="0" dirty="0">
                <a:solidFill>
                  <a:srgbClr val="FFC000"/>
                </a:solidFill>
                <a:latin typeface="微软雅黑" panose="020B0703020204020201" pitchFamily="34" charset="-122"/>
                <a:ea typeface="微软雅黑" panose="020B0703020204020201" pitchFamily="34" charset="-122"/>
              </a:rPr>
              <a:t>20%</a:t>
            </a:r>
            <a:r>
              <a:rPr lang="zh-CN" altLang="en-US" sz="1400" b="0" dirty="0">
                <a:solidFill>
                  <a:schemeClr val="bg1"/>
                </a:solidFill>
                <a:latin typeface="微软雅黑" panose="020B0703020204020201" pitchFamily="34" charset="-122"/>
                <a:ea typeface="微软雅黑" panose="020B0703020204020201" pitchFamily="34" charset="-122"/>
              </a:rPr>
              <a:t>认证用例</a:t>
            </a:r>
            <a:endParaRPr lang="en-US" altLang="zh-CN" sz="1400" b="0" dirty="0">
              <a:solidFill>
                <a:schemeClr val="bg1"/>
              </a:solidFill>
              <a:latin typeface="微软雅黑" panose="020B0703020204020201" pitchFamily="34" charset="-122"/>
              <a:ea typeface="微软雅黑" panose="020B0703020204020201" pitchFamily="34" charset="-122"/>
            </a:endParaRPr>
          </a:p>
          <a:p>
            <a:pPr algn="l"/>
            <a:r>
              <a:rPr lang="en-US" altLang="zh-CN" sz="1400" dirty="0">
                <a:solidFill>
                  <a:schemeClr val="bg1"/>
                </a:solidFill>
                <a:latin typeface="微软雅黑" panose="020B0703020204020201" pitchFamily="34" charset="-122"/>
                <a:ea typeface="微软雅黑" panose="020B0703020204020201" pitchFamily="34" charset="-122"/>
              </a:rPr>
              <a:t>ONAP</a:t>
            </a:r>
            <a:endParaRPr lang="en-US" altLang="zh-CN" sz="1400" dirty="0">
              <a:solidFill>
                <a:schemeClr val="bg1"/>
              </a:solidFill>
              <a:latin typeface="微软雅黑" panose="020B0703020204020201" pitchFamily="34" charset="-122"/>
              <a:ea typeface="微软雅黑" panose="020B0703020204020201" pitchFamily="34" charset="-122"/>
            </a:endParaRPr>
          </a:p>
          <a:p>
            <a:pPr marL="285750" indent="-285750" algn="l">
              <a:buFont typeface="Arial" panose="020B0604020202020204" pitchFamily="34" charset="0"/>
              <a:buChar char="•"/>
            </a:pPr>
            <a:r>
              <a:rPr lang="zh-CN" altLang="en-US" sz="1400" b="0" dirty="0">
                <a:solidFill>
                  <a:schemeClr val="bg1"/>
                </a:solidFill>
                <a:latin typeface="微软雅黑" panose="020B0703020204020201" pitchFamily="34" charset="-122"/>
                <a:ea typeface="微软雅黑" panose="020B0703020204020201" pitchFamily="34" charset="-122"/>
              </a:rPr>
              <a:t>承担</a:t>
            </a:r>
            <a:r>
              <a:rPr lang="en-US" altLang="zh-CN" sz="1400" b="0" dirty="0">
                <a:solidFill>
                  <a:srgbClr val="FFC000"/>
                </a:solidFill>
                <a:latin typeface="微软雅黑" panose="020B0703020204020201" pitchFamily="34" charset="-122"/>
                <a:ea typeface="微软雅黑" panose="020B0703020204020201" pitchFamily="34" charset="-122"/>
              </a:rPr>
              <a:t>5</a:t>
            </a:r>
            <a:r>
              <a:rPr lang="zh-CN" altLang="en-US" sz="1400" b="0" dirty="0">
                <a:solidFill>
                  <a:schemeClr val="bg1"/>
                </a:solidFill>
                <a:latin typeface="微软雅黑" panose="020B0703020204020201" pitchFamily="34" charset="-122"/>
                <a:ea typeface="微软雅黑" panose="020B0703020204020201" pitchFamily="34" charset="-122"/>
              </a:rPr>
              <a:t>个项目</a:t>
            </a:r>
            <a:r>
              <a:rPr lang="en-US" altLang="zh-CN" sz="1400" b="0" dirty="0">
                <a:solidFill>
                  <a:schemeClr val="bg1"/>
                </a:solidFill>
                <a:latin typeface="微软雅黑" panose="020B0703020204020201" pitchFamily="34" charset="-122"/>
                <a:ea typeface="微软雅黑" panose="020B0703020204020201" pitchFamily="34" charset="-122"/>
              </a:rPr>
              <a:t>PTL</a:t>
            </a:r>
            <a:endParaRPr lang="en-US" altLang="zh-CN" sz="1400" b="0" dirty="0">
              <a:solidFill>
                <a:schemeClr val="bg1"/>
              </a:solidFill>
              <a:latin typeface="微软雅黑" panose="020B0703020204020201" pitchFamily="34" charset="-122"/>
              <a:ea typeface="微软雅黑" panose="020B0703020204020201" pitchFamily="34" charset="-122"/>
            </a:endParaRPr>
          </a:p>
          <a:p>
            <a:pPr marL="285750" indent="-285750" algn="l">
              <a:buFont typeface="Arial" panose="020B0604020202020204" pitchFamily="34" charset="0"/>
              <a:buChar char="•"/>
            </a:pPr>
            <a:r>
              <a:rPr lang="zh-CN" altLang="en-US" sz="1400" b="0" dirty="0">
                <a:solidFill>
                  <a:schemeClr val="bg1"/>
                </a:solidFill>
                <a:latin typeface="微软雅黑" panose="020B0703020204020201" pitchFamily="34" charset="-122"/>
                <a:ea typeface="微软雅黑" panose="020B0703020204020201" pitchFamily="34" charset="-122"/>
              </a:rPr>
              <a:t>联合</a:t>
            </a:r>
            <a:r>
              <a:rPr lang="en-US" altLang="zh-CN" sz="1400" b="0" dirty="0">
                <a:solidFill>
                  <a:schemeClr val="bg1"/>
                </a:solidFill>
                <a:latin typeface="微软雅黑" panose="020B0703020204020201" pitchFamily="34" charset="-122"/>
                <a:ea typeface="微软雅黑" panose="020B0703020204020201" pitchFamily="34" charset="-122"/>
              </a:rPr>
              <a:t>VDF</a:t>
            </a:r>
            <a:r>
              <a:rPr lang="zh-CN" altLang="en-US" sz="1400" b="0" dirty="0">
                <a:solidFill>
                  <a:schemeClr val="bg1"/>
                </a:solidFill>
                <a:latin typeface="微软雅黑" panose="020B0703020204020201" pitchFamily="34" charset="-122"/>
                <a:ea typeface="微软雅黑" panose="020B0703020204020201" pitchFamily="34" charset="-122"/>
              </a:rPr>
              <a:t>、中国移动，领导</a:t>
            </a:r>
            <a:r>
              <a:rPr lang="en-US" altLang="zh-CN" sz="1400" b="0" dirty="0">
                <a:solidFill>
                  <a:srgbClr val="FFC000"/>
                </a:solidFill>
                <a:latin typeface="微软雅黑" panose="020B0703020204020201" pitchFamily="34" charset="-122"/>
                <a:ea typeface="微软雅黑" panose="020B0703020204020201" pitchFamily="34" charset="-122"/>
              </a:rPr>
              <a:t>CCVPN</a:t>
            </a:r>
            <a:r>
              <a:rPr lang="zh-CN" altLang="en-US" sz="1400" b="0" dirty="0">
                <a:solidFill>
                  <a:schemeClr val="bg1"/>
                </a:solidFill>
                <a:latin typeface="微软雅黑" panose="020B0703020204020201" pitchFamily="34" charset="-122"/>
                <a:ea typeface="微软雅黑" panose="020B0703020204020201" pitchFamily="34" charset="-122"/>
              </a:rPr>
              <a:t>用例</a:t>
            </a:r>
            <a:endParaRPr lang="en-US" altLang="zh-CN" sz="1400" b="0" dirty="0">
              <a:solidFill>
                <a:schemeClr val="bg1"/>
              </a:solidFill>
              <a:latin typeface="微软雅黑" panose="020B0703020204020201" pitchFamily="34" charset="-122"/>
              <a:ea typeface="微软雅黑" panose="020B0703020204020201" pitchFamily="34" charset="-122"/>
            </a:endParaRPr>
          </a:p>
          <a:p>
            <a:pPr marL="285750" indent="-285750" algn="l">
              <a:buFont typeface="Arial" panose="020B0604020202020204" pitchFamily="34" charset="0"/>
              <a:buChar char="•"/>
            </a:pPr>
            <a:r>
              <a:rPr lang="zh-CN" altLang="en-US" sz="1400" b="0" dirty="0">
                <a:solidFill>
                  <a:schemeClr val="bg1"/>
                </a:solidFill>
                <a:latin typeface="微软雅黑" panose="020B0703020204020201" pitchFamily="34" charset="-122"/>
                <a:ea typeface="微软雅黑" panose="020B0703020204020201" pitchFamily="34" charset="-122"/>
              </a:rPr>
              <a:t>联合瑞士电信，领导</a:t>
            </a:r>
            <a:r>
              <a:rPr lang="en-US" altLang="zh-CN" sz="1400" b="0" dirty="0">
                <a:solidFill>
                  <a:srgbClr val="FFC000"/>
                </a:solidFill>
                <a:latin typeface="微软雅黑" panose="020B0703020204020201" pitchFamily="34" charset="-122"/>
                <a:ea typeface="微软雅黑" panose="020B0703020204020201" pitchFamily="34" charset="-122"/>
              </a:rPr>
              <a:t>BBS</a:t>
            </a:r>
            <a:r>
              <a:rPr lang="zh-CN" altLang="en-US" sz="1400" b="0" dirty="0">
                <a:solidFill>
                  <a:schemeClr val="bg1"/>
                </a:solidFill>
                <a:latin typeface="微软雅黑" panose="020B0703020204020201" pitchFamily="34" charset="-122"/>
                <a:ea typeface="微软雅黑" panose="020B0703020204020201" pitchFamily="34" charset="-122"/>
              </a:rPr>
              <a:t>用例</a:t>
            </a:r>
            <a:endParaRPr lang="en-US" altLang="zh-CN" sz="1400" b="0" dirty="0">
              <a:solidFill>
                <a:schemeClr val="bg1"/>
              </a:solidFill>
              <a:latin typeface="微软雅黑" panose="020B0703020204020201" pitchFamily="34" charset="-122"/>
              <a:ea typeface="微软雅黑" panose="020B0703020204020201" pitchFamily="34" charset="-122"/>
            </a:endParaRPr>
          </a:p>
          <a:p>
            <a:pPr algn="l"/>
            <a:r>
              <a:rPr lang="en-US" altLang="zh-CN" sz="1400" dirty="0">
                <a:solidFill>
                  <a:schemeClr val="bg1"/>
                </a:solidFill>
                <a:latin typeface="微软雅黑" panose="020B0703020204020201" pitchFamily="34" charset="-122"/>
                <a:ea typeface="微软雅黑" panose="020B0703020204020201" pitchFamily="34" charset="-122"/>
              </a:rPr>
              <a:t>LF Edge</a:t>
            </a:r>
            <a:endParaRPr lang="en-US" altLang="zh-CN" sz="1400" dirty="0">
              <a:solidFill>
                <a:schemeClr val="bg1"/>
              </a:solidFill>
              <a:latin typeface="微软雅黑" panose="020B0703020204020201" pitchFamily="34" charset="-122"/>
              <a:ea typeface="微软雅黑" panose="020B0703020204020201" pitchFamily="34" charset="-122"/>
            </a:endParaRPr>
          </a:p>
          <a:p>
            <a:pPr marL="342900" indent="-342900" algn="l">
              <a:buFont typeface="Arial" panose="020B0604020202020204" pitchFamily="34" charset="0"/>
              <a:buChar char="•"/>
            </a:pPr>
            <a:r>
              <a:rPr lang="en-US" altLang="zh-CN" sz="1400" b="0" dirty="0" err="1">
                <a:solidFill>
                  <a:schemeClr val="bg1"/>
                </a:solidFill>
                <a:latin typeface="微软雅黑" panose="020B0703020204020201" pitchFamily="34" charset="-122"/>
                <a:ea typeface="微软雅黑" panose="020B0703020204020201" pitchFamily="34" charset="-122"/>
              </a:rPr>
              <a:t>Akraino</a:t>
            </a:r>
            <a:r>
              <a:rPr lang="en-US" altLang="zh-CN" sz="1400" b="0" dirty="0">
                <a:solidFill>
                  <a:schemeClr val="bg1"/>
                </a:solidFill>
                <a:latin typeface="微软雅黑" panose="020B0703020204020201" pitchFamily="34" charset="-122"/>
                <a:ea typeface="微软雅黑" panose="020B0703020204020201" pitchFamily="34" charset="-122"/>
              </a:rPr>
              <a:t> R1</a:t>
            </a:r>
            <a:r>
              <a:rPr lang="zh-CN" altLang="en-US" sz="1400" b="0" dirty="0">
                <a:solidFill>
                  <a:schemeClr val="bg1"/>
                </a:solidFill>
                <a:latin typeface="微软雅黑" panose="020B0703020204020201" pitchFamily="34" charset="-122"/>
                <a:ea typeface="微软雅黑" panose="020B0703020204020201" pitchFamily="34" charset="-122"/>
              </a:rPr>
              <a:t>发布</a:t>
            </a:r>
            <a:r>
              <a:rPr lang="en-US" altLang="zh-CN" sz="1400" b="0" dirty="0">
                <a:solidFill>
                  <a:schemeClr val="bg1"/>
                </a:solidFill>
                <a:latin typeface="微软雅黑" panose="020B0703020204020201" pitchFamily="34" charset="-122"/>
                <a:ea typeface="微软雅黑" panose="020B0703020204020201" pitchFamily="34" charset="-122"/>
              </a:rPr>
              <a:t>11</a:t>
            </a:r>
            <a:r>
              <a:rPr lang="zh-CN" altLang="en-US" sz="1400" b="0" dirty="0">
                <a:solidFill>
                  <a:schemeClr val="bg1"/>
                </a:solidFill>
                <a:latin typeface="微软雅黑" panose="020B0703020204020201" pitchFamily="34" charset="-122"/>
                <a:ea typeface="微软雅黑" panose="020B0703020204020201" pitchFamily="34" charset="-122"/>
              </a:rPr>
              <a:t>个</a:t>
            </a:r>
            <a:r>
              <a:rPr lang="en-US" altLang="zh-CN" sz="1400" b="0" dirty="0">
                <a:solidFill>
                  <a:schemeClr val="bg1"/>
                </a:solidFill>
                <a:latin typeface="微软雅黑" panose="020B0703020204020201" pitchFamily="34" charset="-122"/>
                <a:ea typeface="微软雅黑" panose="020B0703020204020201" pitchFamily="34" charset="-122"/>
              </a:rPr>
              <a:t>Blueprints</a:t>
            </a:r>
            <a:r>
              <a:rPr lang="zh-CN" altLang="en-US" sz="1400" b="0" dirty="0">
                <a:solidFill>
                  <a:schemeClr val="bg1"/>
                </a:solidFill>
                <a:latin typeface="微软雅黑" panose="020B0703020204020201" pitchFamily="34" charset="-122"/>
                <a:ea typeface="微软雅黑" panose="020B0703020204020201" pitchFamily="34" charset="-122"/>
              </a:rPr>
              <a:t>，华为贡献</a:t>
            </a:r>
            <a:r>
              <a:rPr lang="en-US" altLang="zh-CN" sz="1400" b="0" dirty="0">
                <a:solidFill>
                  <a:srgbClr val="FFC000"/>
                </a:solidFill>
                <a:latin typeface="微软雅黑" panose="020B0703020204020201" pitchFamily="34" charset="-122"/>
                <a:ea typeface="微软雅黑" panose="020B0703020204020201" pitchFamily="34" charset="-122"/>
              </a:rPr>
              <a:t>ELIOT</a:t>
            </a:r>
            <a:endParaRPr lang="zh-CN" altLang="en-US" sz="1400" b="0" dirty="0">
              <a:solidFill>
                <a:schemeClr val="bg1"/>
              </a:solidFill>
              <a:latin typeface="微软雅黑" panose="020B0703020204020201" pitchFamily="34" charset="-122"/>
              <a:ea typeface="微软雅黑" panose="020B0703020204020201" pitchFamily="34" charset="-122"/>
            </a:endParaRPr>
          </a:p>
        </p:txBody>
      </p:sp>
      <p:sp>
        <p:nvSpPr>
          <p:cNvPr id="17" name="矩形 16"/>
          <p:cNvSpPr/>
          <p:nvPr/>
        </p:nvSpPr>
        <p:spPr>
          <a:xfrm>
            <a:off x="1273051" y="1197546"/>
            <a:ext cx="2031325" cy="461665"/>
          </a:xfrm>
          <a:prstGeom prst="rect">
            <a:avLst/>
          </a:prstGeom>
        </p:spPr>
        <p:txBody>
          <a:bodyPr wrap="none">
            <a:spAutoFit/>
          </a:bodyPr>
          <a:lstStyle/>
          <a:p>
            <a:r>
              <a:rPr lang="zh-CN" altLang="en-US" dirty="0">
                <a:solidFill>
                  <a:schemeClr val="bg1"/>
                </a:solidFill>
                <a:latin typeface="微软雅黑" panose="020B0703020204020201" pitchFamily="34" charset="-122"/>
                <a:ea typeface="微软雅黑" panose="020B0703020204020201" pitchFamily="34" charset="-122"/>
              </a:rPr>
              <a:t>社区积极贡献</a:t>
            </a:r>
            <a:endParaRPr lang="zh-CN" altLang="en-US" dirty="0">
              <a:solidFill>
                <a:schemeClr val="bg1"/>
              </a:solidFill>
              <a:latin typeface="微软雅黑" panose="020B0703020204020201" pitchFamily="34" charset="-122"/>
              <a:ea typeface="微软雅黑" panose="020B0703020204020201" pitchFamily="34" charset="-122"/>
            </a:endParaRPr>
          </a:p>
        </p:txBody>
      </p:sp>
      <p:sp>
        <p:nvSpPr>
          <p:cNvPr id="21" name="矩形 20"/>
          <p:cNvSpPr/>
          <p:nvPr/>
        </p:nvSpPr>
        <p:spPr>
          <a:xfrm>
            <a:off x="8118454" y="1197546"/>
            <a:ext cx="1723549" cy="461665"/>
          </a:xfrm>
          <a:prstGeom prst="rect">
            <a:avLst/>
          </a:prstGeom>
        </p:spPr>
        <p:txBody>
          <a:bodyPr wrap="none">
            <a:spAutoFit/>
          </a:bodyPr>
          <a:lstStyle/>
          <a:p>
            <a:r>
              <a:rPr lang="zh-CN" altLang="en-US" dirty="0">
                <a:solidFill>
                  <a:schemeClr val="bg1"/>
                </a:solidFill>
                <a:latin typeface="微软雅黑" panose="020B0703020204020201" pitchFamily="34" charset="-122"/>
                <a:ea typeface="微软雅黑" panose="020B0703020204020201" pitchFamily="34" charset="-122"/>
              </a:rPr>
              <a:t>心得和体会</a:t>
            </a:r>
            <a:endParaRPr lang="zh-CN" altLang="en-US" dirty="0">
              <a:solidFill>
                <a:schemeClr val="bg1"/>
              </a:solidFill>
              <a:latin typeface="微软雅黑" panose="020B0703020204020201" pitchFamily="34" charset="-122"/>
              <a:ea typeface="微软雅黑" panose="020B0703020204020201" pitchFamily="34" charset="-122"/>
            </a:endParaRPr>
          </a:p>
        </p:txBody>
      </p:sp>
      <p:pic>
        <p:nvPicPr>
          <p:cNvPr id="9" name="图片 8"/>
          <p:cNvPicPr>
            <a:picLocks noChangeAspect="1"/>
          </p:cNvPicPr>
          <p:nvPr/>
        </p:nvPicPr>
        <p:blipFill>
          <a:blip r:embed="rId1"/>
          <a:stretch>
            <a:fillRect/>
          </a:stretch>
        </p:blipFill>
        <p:spPr>
          <a:xfrm>
            <a:off x="693589" y="2190583"/>
            <a:ext cx="3280493" cy="1686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矩形 9"/>
          <p:cNvSpPr/>
          <p:nvPr/>
        </p:nvSpPr>
        <p:spPr>
          <a:xfrm>
            <a:off x="696987" y="1815421"/>
            <a:ext cx="3263627" cy="263636"/>
          </a:xfrm>
          <a:prstGeom prst="rect">
            <a:avLst/>
          </a:prstGeom>
        </p:spPr>
        <p:txBody>
          <a:bodyPr wrap="square">
            <a:spAutoFit/>
          </a:bodyPr>
          <a:lstStyle/>
          <a:p>
            <a:r>
              <a:rPr lang="zh-CN" altLang="en-US" sz="1100" dirty="0">
                <a:solidFill>
                  <a:schemeClr val="bg1"/>
                </a:solidFill>
                <a:latin typeface="微软雅黑" panose="020B0703020204020201" pitchFamily="34" charset="-122"/>
                <a:ea typeface="微软雅黑" panose="020B0703020204020201" pitchFamily="34" charset="-122"/>
              </a:rPr>
              <a:t>基于</a:t>
            </a:r>
            <a:r>
              <a:rPr lang="en-US" altLang="zh-CN" sz="1100" dirty="0">
                <a:solidFill>
                  <a:schemeClr val="bg1"/>
                </a:solidFill>
                <a:latin typeface="微软雅黑" panose="020B0703020204020201" pitchFamily="34" charset="-122"/>
                <a:ea typeface="微软雅黑" panose="020B0703020204020201" pitchFamily="34" charset="-122"/>
              </a:rPr>
              <a:t>ONAP</a:t>
            </a:r>
            <a:r>
              <a:rPr lang="zh-CN" altLang="en-US" sz="1100" dirty="0">
                <a:solidFill>
                  <a:schemeClr val="bg1"/>
                </a:solidFill>
                <a:latin typeface="微软雅黑" panose="020B0703020204020201" pitchFamily="34" charset="-122"/>
                <a:ea typeface="微软雅黑" panose="020B0703020204020201" pitchFamily="34" charset="-122"/>
              </a:rPr>
              <a:t>的</a:t>
            </a:r>
            <a:r>
              <a:rPr lang="en-US" altLang="zh-CN" sz="1100" dirty="0">
                <a:solidFill>
                  <a:schemeClr val="bg1"/>
                </a:solidFill>
                <a:latin typeface="微软雅黑" panose="020B0703020204020201" pitchFamily="34" charset="-122"/>
                <a:ea typeface="微软雅黑" panose="020B0703020204020201" pitchFamily="34" charset="-122"/>
              </a:rPr>
              <a:t>CCVPN</a:t>
            </a:r>
            <a:r>
              <a:rPr lang="zh-CN" altLang="en-US" sz="1100" dirty="0">
                <a:solidFill>
                  <a:schemeClr val="bg1"/>
                </a:solidFill>
                <a:latin typeface="微软雅黑" panose="020B0703020204020201" pitchFamily="34" charset="-122"/>
                <a:ea typeface="微软雅黑" panose="020B0703020204020201" pitchFamily="34" charset="-122"/>
              </a:rPr>
              <a:t>案例（华为、移动、沃达丰）</a:t>
            </a:r>
            <a:endParaRPr lang="zh-CN" altLang="en-US" sz="1100" dirty="0">
              <a:solidFill>
                <a:schemeClr val="bg1"/>
              </a:solidFill>
              <a:latin typeface="微软雅黑" panose="020B0703020204020201" pitchFamily="34" charset="-122"/>
              <a:ea typeface="微软雅黑" panose="020B0703020204020201" pitchFamily="34" charset="-122"/>
            </a:endParaRPr>
          </a:p>
        </p:txBody>
      </p:sp>
      <p:sp>
        <p:nvSpPr>
          <p:cNvPr id="11" name="文本框 10"/>
          <p:cNvSpPr txBox="1"/>
          <p:nvPr/>
        </p:nvSpPr>
        <p:spPr>
          <a:xfrm>
            <a:off x="7010493" y="1773610"/>
            <a:ext cx="4703718" cy="4723794"/>
          </a:xfrm>
          <a:prstGeom prst="rect">
            <a:avLst/>
          </a:prstGeom>
          <a:noFill/>
        </p:spPr>
        <p:txBody>
          <a:bodyPr wrap="square" rtlCol="0">
            <a:spAutoFit/>
          </a:bodyPr>
          <a:lstStyle/>
          <a:p>
            <a:pPr marL="285750" indent="-285750">
              <a:lnSpc>
                <a:spcPct val="114000"/>
              </a:lnSpc>
              <a:buFont typeface="Arial" panose="020B0604020202020204" pitchFamily="34" charset="0"/>
              <a:buChar char="•"/>
            </a:pPr>
            <a:r>
              <a:rPr lang="zh-CN" altLang="en-US" sz="2000" b="1" dirty="0">
                <a:solidFill>
                  <a:schemeClr val="bg1"/>
                </a:solidFill>
                <a:latin typeface="微软雅黑" panose="020B0703020204020201" pitchFamily="34" charset="-122"/>
                <a:ea typeface="微软雅黑" panose="020B0703020204020201" pitchFamily="34" charset="-122"/>
              </a:rPr>
              <a:t>开放、开源</a:t>
            </a:r>
            <a:r>
              <a:rPr lang="zh-CN" altLang="en-US" sz="2800" b="1" dirty="0">
                <a:solidFill>
                  <a:srgbClr val="FFC000"/>
                </a:solidFill>
                <a:latin typeface="微软雅黑" panose="020B0703020204020201" pitchFamily="34" charset="-122"/>
                <a:ea typeface="微软雅黑" panose="020B0703020204020201" pitchFamily="34" charset="-122"/>
              </a:rPr>
              <a:t>不是一种态度</a:t>
            </a:r>
            <a:r>
              <a:rPr lang="zh-CN" altLang="en-US" b="1" dirty="0">
                <a:solidFill>
                  <a:schemeClr val="bg1"/>
                </a:solidFill>
                <a:latin typeface="微软雅黑" panose="020B0703020204020201" pitchFamily="34" charset="-122"/>
                <a:ea typeface="微软雅黑" panose="020B0703020204020201" pitchFamily="34" charset="-122"/>
              </a:rPr>
              <a:t>，</a:t>
            </a:r>
            <a:r>
              <a:rPr lang="zh-CN" altLang="en-US" sz="2000" b="1" dirty="0">
                <a:solidFill>
                  <a:schemeClr val="bg1"/>
                </a:solidFill>
                <a:latin typeface="微软雅黑" panose="020B0703020204020201" pitchFamily="34" charset="-122"/>
                <a:ea typeface="微软雅黑" panose="020B0703020204020201" pitchFamily="34" charset="-122"/>
              </a:rPr>
              <a:t>而是需要</a:t>
            </a:r>
            <a:r>
              <a:rPr lang="zh-CN" altLang="en-US" sz="2800" b="1" dirty="0">
                <a:solidFill>
                  <a:srgbClr val="FFC000"/>
                </a:solidFill>
                <a:latin typeface="微软雅黑" panose="020B0703020204020201" pitchFamily="34" charset="-122"/>
                <a:ea typeface="微软雅黑" panose="020B0703020204020201" pitchFamily="34" charset="-122"/>
              </a:rPr>
              <a:t>扎实构建的能力</a:t>
            </a:r>
            <a:endParaRPr lang="en-US" altLang="zh-CN" sz="2800" b="1" dirty="0">
              <a:solidFill>
                <a:srgbClr val="FFC000"/>
              </a:solidFill>
              <a:latin typeface="微软雅黑" panose="020B0703020204020201" pitchFamily="34" charset="-122"/>
              <a:ea typeface="微软雅黑" panose="020B0703020204020201" pitchFamily="34" charset="-122"/>
            </a:endParaRPr>
          </a:p>
          <a:p>
            <a:pPr>
              <a:lnSpc>
                <a:spcPct val="114000"/>
              </a:lnSpc>
            </a:pPr>
            <a:endParaRPr lang="en-US" altLang="zh-CN" b="1" dirty="0">
              <a:solidFill>
                <a:srgbClr val="FFC000"/>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2000" b="1" dirty="0">
                <a:solidFill>
                  <a:schemeClr val="bg1"/>
                </a:solidFill>
                <a:latin typeface="微软雅黑" panose="020B0703020204020201" pitchFamily="34" charset="-122"/>
                <a:ea typeface="微软雅黑" panose="020B0703020204020201" pitchFamily="34" charset="-122"/>
              </a:rPr>
              <a:t>开放和开源</a:t>
            </a:r>
            <a:r>
              <a:rPr lang="zh-CN" altLang="en-US" sz="2800" b="1" dirty="0">
                <a:solidFill>
                  <a:srgbClr val="FFC000"/>
                </a:solidFill>
                <a:latin typeface="微软雅黑" panose="020B0703020204020201" pitchFamily="34" charset="-122"/>
                <a:ea typeface="微软雅黑" panose="020B0703020204020201" pitchFamily="34" charset="-122"/>
              </a:rPr>
              <a:t>不仅是开发手段</a:t>
            </a:r>
            <a:r>
              <a:rPr lang="zh-CN" altLang="en-US" b="1" dirty="0">
                <a:solidFill>
                  <a:srgbClr val="FFC000"/>
                </a:solidFill>
                <a:latin typeface="微软雅黑" panose="020B0703020204020201" pitchFamily="34" charset="-122"/>
                <a:ea typeface="微软雅黑" panose="020B0703020204020201" pitchFamily="34" charset="-122"/>
              </a:rPr>
              <a:t>，</a:t>
            </a:r>
            <a:r>
              <a:rPr lang="zh-CN" altLang="en-US" sz="2000" b="1" dirty="0">
                <a:solidFill>
                  <a:schemeClr val="bg1"/>
                </a:solidFill>
                <a:latin typeface="微软雅黑" panose="020B0703020204020201" pitchFamily="34" charset="-122"/>
                <a:ea typeface="微软雅黑" panose="020B0703020204020201" pitchFamily="34" charset="-122"/>
              </a:rPr>
              <a:t>更需要用</a:t>
            </a:r>
            <a:r>
              <a:rPr lang="zh-CN" altLang="en-US" sz="2800" b="1" dirty="0">
                <a:solidFill>
                  <a:srgbClr val="FFC000"/>
                </a:solidFill>
                <a:latin typeface="微软雅黑" panose="020B0703020204020201" pitchFamily="34" charset="-122"/>
                <a:ea typeface="微软雅黑" panose="020B0703020204020201" pitchFamily="34" charset="-122"/>
              </a:rPr>
              <a:t>战略和产业视角</a:t>
            </a:r>
            <a:r>
              <a:rPr lang="zh-CN" altLang="en-US" sz="2000" b="1" dirty="0">
                <a:solidFill>
                  <a:schemeClr val="bg1"/>
                </a:solidFill>
                <a:latin typeface="微软雅黑" panose="020B0703020204020201" pitchFamily="34" charset="-122"/>
                <a:ea typeface="微软雅黑" panose="020B0703020204020201" pitchFamily="34" charset="-122"/>
              </a:rPr>
              <a:t>来看</a:t>
            </a:r>
            <a:endParaRPr lang="en-US" altLang="zh-CN" sz="2000" b="1" dirty="0">
              <a:solidFill>
                <a:schemeClr val="bg1"/>
              </a:solidFill>
              <a:latin typeface="微软雅黑" panose="020B0703020204020201" pitchFamily="34" charset="-122"/>
              <a:ea typeface="微软雅黑" panose="020B0703020204020201" pitchFamily="34" charset="-122"/>
            </a:endParaRPr>
          </a:p>
          <a:p>
            <a:pPr>
              <a:lnSpc>
                <a:spcPct val="114000"/>
              </a:lnSpc>
            </a:pPr>
            <a:endParaRPr lang="en-US" altLang="zh-CN" dirty="0">
              <a:solidFill>
                <a:schemeClr val="bg1"/>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2000" b="1" dirty="0">
                <a:solidFill>
                  <a:schemeClr val="bg1"/>
                </a:solidFill>
                <a:latin typeface="微软雅黑" panose="020B0703020204020201" pitchFamily="34" charset="-122"/>
                <a:ea typeface="微软雅黑" panose="020B0703020204020201" pitchFamily="34" charset="-122"/>
              </a:rPr>
              <a:t>未来</a:t>
            </a:r>
            <a:r>
              <a:rPr lang="en-US" altLang="zh-CN" sz="2000" b="1" dirty="0">
                <a:solidFill>
                  <a:schemeClr val="bg1"/>
                </a:solidFill>
                <a:latin typeface="微软雅黑" panose="020B0703020204020201" pitchFamily="34" charset="-122"/>
                <a:ea typeface="微软雅黑" panose="020B0703020204020201" pitchFamily="34" charset="-122"/>
              </a:rPr>
              <a:t>2B</a:t>
            </a:r>
            <a:r>
              <a:rPr lang="zh-CN" altLang="en-US" sz="2000" b="1" dirty="0">
                <a:solidFill>
                  <a:schemeClr val="bg1"/>
                </a:solidFill>
                <a:latin typeface="微软雅黑" panose="020B0703020204020201" pitchFamily="34" charset="-122"/>
                <a:ea typeface="微软雅黑" panose="020B0703020204020201" pitchFamily="34" charset="-122"/>
              </a:rPr>
              <a:t>，</a:t>
            </a:r>
            <a:r>
              <a:rPr lang="en-US" altLang="zh-CN" sz="2000" b="1" dirty="0">
                <a:solidFill>
                  <a:schemeClr val="bg1"/>
                </a:solidFill>
                <a:latin typeface="微软雅黑" panose="020B0703020204020201" pitchFamily="34" charset="-122"/>
                <a:ea typeface="微软雅黑" panose="020B0703020204020201" pitchFamily="34" charset="-122"/>
              </a:rPr>
              <a:t>2C</a:t>
            </a:r>
            <a:r>
              <a:rPr lang="zh-CN" altLang="en-US" sz="2000" b="1" dirty="0">
                <a:solidFill>
                  <a:schemeClr val="bg1"/>
                </a:solidFill>
                <a:latin typeface="微软雅黑" panose="020B0703020204020201" pitchFamily="34" charset="-122"/>
                <a:ea typeface="微软雅黑" panose="020B0703020204020201" pitchFamily="34" charset="-122"/>
              </a:rPr>
              <a:t>都会最终以</a:t>
            </a:r>
            <a:r>
              <a:rPr lang="en-US" altLang="zh-CN" sz="2000" b="1" dirty="0">
                <a:solidFill>
                  <a:schemeClr val="bg1"/>
                </a:solidFill>
                <a:latin typeface="微软雅黑" panose="020B0703020204020201" pitchFamily="34" charset="-122"/>
                <a:ea typeface="微软雅黑" panose="020B0703020204020201" pitchFamily="34" charset="-122"/>
              </a:rPr>
              <a:t>2 App</a:t>
            </a:r>
            <a:r>
              <a:rPr lang="zh-CN" altLang="en-US" sz="2000" b="1" dirty="0">
                <a:solidFill>
                  <a:schemeClr val="bg1"/>
                </a:solidFill>
                <a:latin typeface="微软雅黑" panose="020B0703020204020201" pitchFamily="34" charset="-122"/>
                <a:ea typeface="微软雅黑" panose="020B0703020204020201" pitchFamily="34" charset="-122"/>
              </a:rPr>
              <a:t>形式体现</a:t>
            </a:r>
            <a:r>
              <a:rPr lang="zh-CN" altLang="en-US" b="1" dirty="0">
                <a:solidFill>
                  <a:srgbClr val="FFC000"/>
                </a:solidFill>
                <a:latin typeface="微软雅黑" panose="020B0703020204020201" pitchFamily="34" charset="-122"/>
                <a:ea typeface="微软雅黑" panose="020B0703020204020201" pitchFamily="34" charset="-122"/>
              </a:rPr>
              <a:t>，</a:t>
            </a:r>
            <a:r>
              <a:rPr lang="zh-CN" altLang="en-US" sz="2000" b="1" dirty="0">
                <a:solidFill>
                  <a:schemeClr val="bg1"/>
                </a:solidFill>
                <a:latin typeface="微软雅黑" panose="020B0703020204020201" pitchFamily="34" charset="-122"/>
                <a:ea typeface="微软雅黑" panose="020B0703020204020201" pitchFamily="34" charset="-122"/>
              </a:rPr>
              <a:t>要用最高效的</a:t>
            </a:r>
            <a:r>
              <a:rPr lang="en-US" altLang="zh-CN" sz="2800" b="1" dirty="0">
                <a:solidFill>
                  <a:srgbClr val="FFC000"/>
                </a:solidFill>
                <a:latin typeface="微软雅黑" panose="020B0703020204020201" pitchFamily="34" charset="-122"/>
                <a:ea typeface="微软雅黑" panose="020B0703020204020201" pitchFamily="34" charset="-122"/>
              </a:rPr>
              <a:t>Running Code</a:t>
            </a:r>
            <a:r>
              <a:rPr lang="zh-CN" altLang="en-US" sz="2000" b="1" dirty="0">
                <a:solidFill>
                  <a:schemeClr val="bg1"/>
                </a:solidFill>
                <a:latin typeface="微软雅黑" panose="020B0703020204020201" pitchFamily="34" charset="-122"/>
                <a:ea typeface="微软雅黑" panose="020B0703020204020201" pitchFamily="34" charset="-122"/>
              </a:rPr>
              <a:t>来达成</a:t>
            </a:r>
            <a:r>
              <a:rPr lang="zh-CN" altLang="en-US" sz="2800" b="1" dirty="0">
                <a:solidFill>
                  <a:srgbClr val="FFC000"/>
                </a:solidFill>
                <a:latin typeface="微软雅黑" panose="020B0703020204020201" pitchFamily="34" charset="-122"/>
                <a:ea typeface="微软雅黑" panose="020B0703020204020201" pitchFamily="34" charset="-122"/>
              </a:rPr>
              <a:t>技术共识</a:t>
            </a:r>
            <a:r>
              <a:rPr lang="zh-CN" altLang="en-US" sz="2000" b="1" dirty="0">
                <a:solidFill>
                  <a:schemeClr val="bg1"/>
                </a:solidFill>
                <a:latin typeface="微软雅黑" panose="020B0703020204020201" pitchFamily="34" charset="-122"/>
                <a:ea typeface="微软雅黑" panose="020B0703020204020201" pitchFamily="34" charset="-122"/>
              </a:rPr>
              <a:t>，构建</a:t>
            </a:r>
            <a:r>
              <a:rPr lang="zh-CN" altLang="en-US" sz="2800" b="1" dirty="0">
                <a:solidFill>
                  <a:srgbClr val="FFC000"/>
                </a:solidFill>
                <a:latin typeface="微软雅黑" panose="020B0703020204020201" pitchFamily="34" charset="-122"/>
                <a:ea typeface="微软雅黑" panose="020B0703020204020201" pitchFamily="34" charset="-122"/>
              </a:rPr>
              <a:t>可成长生态</a:t>
            </a:r>
            <a:endParaRPr lang="en-US" altLang="zh-CN" sz="2800" b="1" dirty="0">
              <a:solidFill>
                <a:srgbClr val="FFC000"/>
              </a:solidFill>
              <a:latin typeface="微软雅黑" panose="020B0703020204020201" pitchFamily="34" charset="-122"/>
              <a:ea typeface="微软雅黑" panose="020B0703020204020201" pitchFamily="34" charset="-122"/>
            </a:endParaRPr>
          </a:p>
        </p:txBody>
      </p:sp>
      <p:pic>
        <p:nvPicPr>
          <p:cNvPr id="2" name="图片 1"/>
          <p:cNvPicPr>
            <a:picLocks noChangeAspect="1"/>
          </p:cNvPicPr>
          <p:nvPr/>
        </p:nvPicPr>
        <p:blipFill>
          <a:blip r:embed="rId2"/>
          <a:stretch>
            <a:fillRect/>
          </a:stretch>
        </p:blipFill>
        <p:spPr>
          <a:xfrm>
            <a:off x="4474112" y="1557586"/>
            <a:ext cx="2203563" cy="2978303"/>
          </a:xfrm>
          <a:prstGeom prst="rect">
            <a:avLst/>
          </a:prstGeom>
        </p:spPr>
      </p:pic>
      <p:sp>
        <p:nvSpPr>
          <p:cNvPr id="12" name="矩形 11"/>
          <p:cNvSpPr/>
          <p:nvPr/>
        </p:nvSpPr>
        <p:spPr>
          <a:xfrm>
            <a:off x="4508872" y="4759037"/>
            <a:ext cx="2168803" cy="830997"/>
          </a:xfrm>
          <a:prstGeom prst="rect">
            <a:avLst/>
          </a:prstGeom>
        </p:spPr>
        <p:txBody>
          <a:bodyPr wrap="square">
            <a:spAutoFit/>
          </a:bodyPr>
          <a:lstStyle/>
          <a:p>
            <a:r>
              <a:rPr lang="zh-CN" altLang="en-US" dirty="0">
                <a:solidFill>
                  <a:schemeClr val="bg1"/>
                </a:solidFill>
                <a:latin typeface="微软雅黑" panose="020B0703020204020201" pitchFamily="34" charset="-122"/>
                <a:ea typeface="微软雅黑" panose="020B0703020204020201" pitchFamily="34" charset="-122"/>
              </a:rPr>
              <a:t>出版</a:t>
            </a:r>
            <a:r>
              <a:rPr lang="en-US" altLang="zh-CN" dirty="0">
                <a:solidFill>
                  <a:schemeClr val="bg1"/>
                </a:solidFill>
                <a:latin typeface="微软雅黑" panose="020B0703020204020201" pitchFamily="34" charset="-122"/>
                <a:ea typeface="微软雅黑" panose="020B0703020204020201" pitchFamily="34" charset="-122"/>
              </a:rPr>
              <a:t>《ONAP</a:t>
            </a:r>
            <a:r>
              <a:rPr lang="zh-CN" altLang="en-US" dirty="0">
                <a:solidFill>
                  <a:schemeClr val="bg1"/>
                </a:solidFill>
                <a:latin typeface="微软雅黑" panose="020B0703020204020201" pitchFamily="34" charset="-122"/>
                <a:ea typeface="微软雅黑" panose="020B0703020204020201" pitchFamily="34" charset="-122"/>
              </a:rPr>
              <a:t>技术详解</a:t>
            </a:r>
            <a:r>
              <a:rPr lang="en-US" altLang="zh-CN" dirty="0">
                <a:solidFill>
                  <a:schemeClr val="bg1"/>
                </a:solidFill>
                <a:latin typeface="微软雅黑" panose="020B0703020204020201" pitchFamily="34" charset="-122"/>
                <a:ea typeface="微软雅黑" panose="020B0703020204020201" pitchFamily="34" charset="-122"/>
              </a:rPr>
              <a:t>》</a:t>
            </a:r>
            <a:endParaRPr lang="zh-CN" altLang="en-US" dirty="0">
              <a:solidFill>
                <a:schemeClr val="bg1"/>
              </a:solidFill>
              <a:latin typeface="微软雅黑" panose="020B0703020204020201" pitchFamily="34" charset="-122"/>
              <a:ea typeface="微软雅黑" panose="020B0703020204020201" pitchFamily="3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85619" y="1485578"/>
            <a:ext cx="5575120" cy="2554545"/>
          </a:xfrm>
          <a:prstGeom prst="rect">
            <a:avLst/>
          </a:prstGeom>
        </p:spPr>
        <p:txBody>
          <a:bodyPr wrap="square">
            <a:spAutoFit/>
          </a:bodyPr>
          <a:lstStyle/>
          <a:p>
            <a:pPr>
              <a:spcBef>
                <a:spcPct val="0"/>
              </a:spcBef>
              <a:buClr>
                <a:prstClr val="white"/>
              </a:buClr>
            </a:pPr>
            <a:r>
              <a:rPr lang="zh-CN" altLang="en-US" sz="40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新生态</a:t>
            </a:r>
            <a:r>
              <a:rPr lang="en-US" altLang="zh-CN" sz="3200" dirty="0">
                <a:solidFill>
                  <a:prstClr val="white"/>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cs typeface="Arial" panose="020B0604020202020204" pitchFamily="34" charset="0"/>
              </a:rPr>
              <a:t>赋能，</a:t>
            </a:r>
            <a:r>
              <a:rPr lang="zh-CN" altLang="en-US" sz="4000" b="1" dirty="0">
                <a:solidFill>
                  <a:schemeClr val="bg1"/>
                </a:solidFill>
                <a:latin typeface="黑体" panose="02010609060101010101" pitchFamily="49" charset="-122"/>
                <a:ea typeface="黑体" panose="02010609060101010101" pitchFamily="49" charset="-122"/>
                <a:cs typeface="Huawei Sans" panose="020C0503030203020204" pitchFamily="34" charset="0"/>
              </a:rPr>
              <a:t>价值倍增</a:t>
            </a:r>
            <a:endParaRPr lang="en-US" altLang="zh-CN" sz="4000" b="1" dirty="0">
              <a:solidFill>
                <a:schemeClr val="bg1"/>
              </a:solidFill>
              <a:latin typeface="黑体" panose="02010609060101010101" pitchFamily="49" charset="-122"/>
              <a:ea typeface="黑体" panose="02010609060101010101" pitchFamily="49" charset="-122"/>
              <a:cs typeface="Huawei Sans" panose="020C0503030203020204" pitchFamily="34" charset="0"/>
            </a:endParaRPr>
          </a:p>
          <a:p>
            <a:pPr>
              <a:spcBef>
                <a:spcPct val="0"/>
              </a:spcBef>
              <a:buClr>
                <a:prstClr val="white"/>
              </a:buClr>
            </a:pPr>
            <a:r>
              <a:rPr lang="zh-CN" altLang="en-US" sz="40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新网络</a:t>
            </a:r>
            <a:r>
              <a:rPr lang="en-US" altLang="zh-CN" sz="3200" dirty="0">
                <a:solidFill>
                  <a:prstClr val="white"/>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cs typeface="Arial" panose="020B0604020202020204" pitchFamily="34" charset="0"/>
              </a:rPr>
              <a:t>平台化，</a:t>
            </a:r>
            <a:r>
              <a:rPr lang="zh-CN" altLang="en-US" sz="4000" b="1" dirty="0">
                <a:solidFill>
                  <a:schemeClr val="bg1"/>
                </a:solidFill>
                <a:latin typeface="黑体" panose="02010609060101010101" pitchFamily="49" charset="-122"/>
                <a:ea typeface="黑体" panose="02010609060101010101" pitchFamily="49" charset="-122"/>
                <a:cs typeface="Huawei Sans" panose="020C0503030203020204" pitchFamily="34" charset="0"/>
              </a:rPr>
              <a:t>自动驾驶</a:t>
            </a:r>
            <a:endParaRPr lang="en-US" altLang="zh-CN" sz="4000" b="1" dirty="0">
              <a:solidFill>
                <a:schemeClr val="bg1"/>
              </a:solidFill>
              <a:latin typeface="黑体" panose="02010609060101010101" pitchFamily="49" charset="-122"/>
              <a:ea typeface="黑体" panose="02010609060101010101" pitchFamily="49" charset="-122"/>
              <a:cs typeface="Huawei Sans" panose="020C0503030203020204" pitchFamily="34" charset="0"/>
            </a:endParaRPr>
          </a:p>
          <a:p>
            <a:pPr>
              <a:spcBef>
                <a:spcPct val="0"/>
              </a:spcBef>
              <a:buClr>
                <a:prstClr val="white"/>
              </a:buClr>
            </a:pPr>
            <a:r>
              <a:rPr lang="zh-CN" altLang="en-US" sz="40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新边缘</a:t>
            </a:r>
            <a:r>
              <a:rPr lang="en-US" altLang="zh-CN" sz="3200" dirty="0">
                <a:solidFill>
                  <a:prstClr val="white"/>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cs typeface="Arial" panose="020B0604020202020204" pitchFamily="34" charset="0"/>
              </a:rPr>
              <a:t>联接</a:t>
            </a:r>
            <a:r>
              <a:rPr lang="en-US" altLang="zh-CN" sz="2800" dirty="0">
                <a:solidFill>
                  <a:schemeClr val="bg1"/>
                </a:solidFill>
                <a:latin typeface="黑体" panose="02010609060101010101" pitchFamily="49" charset="-122"/>
                <a:ea typeface="黑体" panose="02010609060101010101" pitchFamily="49" charset="-122"/>
                <a:cs typeface="Arial" panose="020B0604020202020204" pitchFamily="34" charset="0"/>
              </a:rPr>
              <a:t>+</a:t>
            </a:r>
            <a:r>
              <a:rPr lang="zh-CN" altLang="en-US" sz="2800" dirty="0">
                <a:solidFill>
                  <a:schemeClr val="bg1"/>
                </a:solidFill>
                <a:latin typeface="黑体" panose="02010609060101010101" pitchFamily="49" charset="-122"/>
                <a:ea typeface="黑体" panose="02010609060101010101" pitchFamily="49" charset="-122"/>
                <a:cs typeface="Arial" panose="020B0604020202020204" pitchFamily="34" charset="0"/>
              </a:rPr>
              <a:t>计算，</a:t>
            </a:r>
            <a:r>
              <a:rPr lang="zh-CN" altLang="en-US" sz="4000" b="1" dirty="0">
                <a:solidFill>
                  <a:schemeClr val="bg1"/>
                </a:solidFill>
                <a:latin typeface="黑体" panose="02010609060101010101" pitchFamily="49" charset="-122"/>
                <a:ea typeface="黑体" panose="02010609060101010101" pitchFamily="49" charset="-122"/>
                <a:cs typeface="Huawei Sans" panose="020C0503030203020204" pitchFamily="34" charset="0"/>
              </a:rPr>
              <a:t>智能</a:t>
            </a:r>
            <a:endParaRPr lang="en-US" altLang="zh-CN" sz="4000" b="1" dirty="0">
              <a:solidFill>
                <a:schemeClr val="bg1"/>
              </a:solidFill>
              <a:latin typeface="黑体" panose="02010609060101010101" pitchFamily="49" charset="-122"/>
              <a:ea typeface="黑体" panose="02010609060101010101" pitchFamily="49" charset="-122"/>
              <a:cs typeface="Huawei Sans" panose="020C0503030203020204" pitchFamily="34" charset="0"/>
            </a:endParaRPr>
          </a:p>
          <a:p>
            <a:pPr>
              <a:spcBef>
                <a:spcPct val="0"/>
              </a:spcBef>
              <a:buClr>
                <a:prstClr val="white"/>
              </a:buClr>
            </a:pPr>
            <a:r>
              <a:rPr lang="zh-CN" altLang="en-US" sz="40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新协作</a:t>
            </a:r>
            <a:r>
              <a:rPr lang="en-US" altLang="zh-CN" sz="3200" dirty="0">
                <a:solidFill>
                  <a:prstClr val="white"/>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cs typeface="Arial" panose="020B0604020202020204" pitchFamily="34" charset="0"/>
              </a:rPr>
              <a:t>开源</a:t>
            </a:r>
            <a:r>
              <a:rPr lang="en-US" altLang="zh-CN" sz="2800" dirty="0">
                <a:solidFill>
                  <a:schemeClr val="bg1"/>
                </a:solidFill>
                <a:latin typeface="黑体" panose="02010609060101010101" pitchFamily="49" charset="-122"/>
                <a:ea typeface="黑体" panose="02010609060101010101" pitchFamily="49" charset="-122"/>
                <a:cs typeface="Arial" panose="020B0604020202020204" pitchFamily="34" charset="0"/>
              </a:rPr>
              <a:t>+</a:t>
            </a:r>
            <a:r>
              <a:rPr lang="zh-CN" altLang="en-US" sz="2800" dirty="0">
                <a:solidFill>
                  <a:schemeClr val="bg1"/>
                </a:solidFill>
                <a:latin typeface="黑体" panose="02010609060101010101" pitchFamily="49" charset="-122"/>
                <a:ea typeface="黑体" panose="02010609060101010101" pitchFamily="49" charset="-122"/>
                <a:cs typeface="Arial" panose="020B0604020202020204" pitchFamily="34" charset="0"/>
              </a:rPr>
              <a:t>标准，</a:t>
            </a:r>
            <a:r>
              <a:rPr lang="zh-CN" altLang="en-US" sz="4000" b="1" dirty="0">
                <a:solidFill>
                  <a:schemeClr val="bg1"/>
                </a:solidFill>
                <a:latin typeface="黑体" panose="02010609060101010101" pitchFamily="49" charset="-122"/>
                <a:ea typeface="黑体" panose="02010609060101010101" pitchFamily="49" charset="-122"/>
                <a:cs typeface="Huawei Sans" panose="020C0503030203020204" pitchFamily="34" charset="0"/>
              </a:rPr>
              <a:t>高效</a:t>
            </a:r>
            <a:endParaRPr lang="zh-CN" altLang="en-US" sz="4000" b="1" dirty="0">
              <a:solidFill>
                <a:schemeClr val="bg1"/>
              </a:solidFill>
              <a:latin typeface="黑体" panose="02010609060101010101" pitchFamily="49" charset="-122"/>
              <a:ea typeface="黑体" panose="02010609060101010101" pitchFamily="49" charset="-122"/>
              <a:cs typeface="Huawei Sans" panose="020C0503030203020204" pitchFamily="34"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6947" y="1557586"/>
            <a:ext cx="5923062" cy="4506259"/>
          </a:xfrm>
          <a:prstGeom prst="rect">
            <a:avLst/>
          </a:prstGeom>
        </p:spPr>
      </p:pic>
      <p:sp>
        <p:nvSpPr>
          <p:cNvPr id="4" name="矩形 3"/>
          <p:cNvSpPr/>
          <p:nvPr/>
        </p:nvSpPr>
        <p:spPr>
          <a:xfrm>
            <a:off x="368013" y="261442"/>
            <a:ext cx="10867452" cy="921938"/>
          </a:xfrm>
          <a:prstGeom prst="rect">
            <a:avLst/>
          </a:prstGeom>
        </p:spPr>
        <p:txBody>
          <a:bodyPr wrap="none">
            <a:noAutofit/>
          </a:bodyPr>
          <a:lstStyle/>
          <a:p>
            <a:r>
              <a:rPr lang="zh-CN" altLang="en-US" sz="4000" b="1" dirty="0">
                <a:solidFill>
                  <a:prstClr val="white"/>
                </a:solidFill>
                <a:latin typeface="黑体" panose="02010609060101010101" pitchFamily="49" charset="-122"/>
                <a:ea typeface="黑体" panose="02010609060101010101" pitchFamily="49" charset="-122"/>
                <a:cs typeface="Huawei Sans" panose="020C0503030203020204" pitchFamily="34" charset="0"/>
              </a:rPr>
              <a:t>美丽的卷轴才刚刚展开</a:t>
            </a:r>
            <a:r>
              <a:rPr lang="en-US" altLang="zh-CN" sz="3600" b="1" dirty="0">
                <a:solidFill>
                  <a:prstClr val="white"/>
                </a:solidFill>
                <a:latin typeface="黑体" panose="02010609060101010101" pitchFamily="49" charset="-122"/>
                <a:ea typeface="黑体" panose="02010609060101010101" pitchFamily="49" charset="-122"/>
              </a:rPr>
              <a:t>…</a:t>
            </a:r>
            <a:endParaRPr lang="zh-CN" altLang="en-US" sz="3200" b="1" dirty="0">
              <a:solidFill>
                <a:srgbClr val="FFC000"/>
              </a:solidFill>
              <a:latin typeface="黑体" panose="02010609060101010101" pitchFamily="49" charset="-122"/>
              <a:ea typeface="黑体" panose="02010609060101010101" pitchFamily="49" charset="-122"/>
            </a:endParaRPr>
          </a:p>
        </p:txBody>
      </p:sp>
      <p:sp>
        <p:nvSpPr>
          <p:cNvPr id="6" name="矩形 5"/>
          <p:cNvSpPr/>
          <p:nvPr/>
        </p:nvSpPr>
        <p:spPr>
          <a:xfrm>
            <a:off x="6673651" y="4509914"/>
            <a:ext cx="4824536" cy="1446550"/>
          </a:xfrm>
          <a:prstGeom prst="rect">
            <a:avLst/>
          </a:prstGeom>
        </p:spPr>
        <p:txBody>
          <a:bodyPr wrap="square">
            <a:spAutoFit/>
          </a:bodyPr>
          <a:lstStyle/>
          <a:p>
            <a:pPr lvl="0" algn="ctr"/>
            <a:r>
              <a:rPr lang="zh-CN" altLang="en-US" sz="4400" b="1" dirty="0">
                <a:solidFill>
                  <a:prstClr val="white"/>
                </a:solidFill>
                <a:latin typeface="黑体" panose="02010609060101010101" pitchFamily="49" charset="-122"/>
                <a:ea typeface="黑体" panose="02010609060101010101" pitchFamily="49" charset="-122"/>
              </a:rPr>
              <a:t>世界因网络而不同</a:t>
            </a:r>
            <a:endParaRPr lang="en-US" altLang="zh-CN" sz="4400" b="1" dirty="0">
              <a:solidFill>
                <a:prstClr val="white"/>
              </a:solidFill>
              <a:latin typeface="黑体" panose="02010609060101010101" pitchFamily="49" charset="-122"/>
              <a:ea typeface="黑体" panose="02010609060101010101" pitchFamily="49" charset="-122"/>
            </a:endParaRPr>
          </a:p>
          <a:p>
            <a:pPr lvl="0" algn="ctr"/>
            <a:r>
              <a:rPr lang="zh-CN" altLang="en-US" sz="4400" b="1" dirty="0">
                <a:solidFill>
                  <a:prstClr val="white"/>
                </a:solidFill>
                <a:latin typeface="黑体" panose="02010609060101010101" pitchFamily="49" charset="-122"/>
                <a:ea typeface="黑体" panose="02010609060101010101" pitchFamily="49" charset="-122"/>
              </a:rPr>
              <a:t>网络因开放而精彩</a:t>
            </a:r>
            <a:endParaRPr lang="zh-CN" altLang="en-US" sz="4400" b="1" dirty="0">
              <a:solidFill>
                <a:srgbClr val="FFC000"/>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018201" y="3095447"/>
            <a:ext cx="2679677" cy="1514282"/>
          </a:xfrm>
          <a:custGeom>
            <a:avLst/>
            <a:gdLst>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1" fmla="*/ 0 w 1594131"/>
              <a:gd name="connsiteY0-2" fmla="*/ 752559 h 752559"/>
              <a:gd name="connsiteX1-3" fmla="*/ 210393 w 1594131"/>
              <a:gd name="connsiteY1-4" fmla="*/ 291313 h 752559"/>
              <a:gd name="connsiteX2-5" fmla="*/ 631179 w 1594131"/>
              <a:gd name="connsiteY2-6" fmla="*/ 80920 h 752559"/>
              <a:gd name="connsiteX3-7" fmla="*/ 1594131 w 1594131"/>
              <a:gd name="connsiteY3-8" fmla="*/ 0 h 752559"/>
              <a:gd name="connsiteX0-9" fmla="*/ 0 w 1594131"/>
              <a:gd name="connsiteY0-10" fmla="*/ 752559 h 752559"/>
              <a:gd name="connsiteX1-11" fmla="*/ 210393 w 1594131"/>
              <a:gd name="connsiteY1-12" fmla="*/ 291313 h 752559"/>
              <a:gd name="connsiteX2-13" fmla="*/ 631179 w 1594131"/>
              <a:gd name="connsiteY2-14" fmla="*/ 80920 h 752559"/>
              <a:gd name="connsiteX3-15" fmla="*/ 1594131 w 1594131"/>
              <a:gd name="connsiteY3-16" fmla="*/ 0 h 752559"/>
              <a:gd name="connsiteX0-17" fmla="*/ 0 w 1679799"/>
              <a:gd name="connsiteY0-18" fmla="*/ 757542 h 757542"/>
              <a:gd name="connsiteX1-19" fmla="*/ 210393 w 1679799"/>
              <a:gd name="connsiteY1-20" fmla="*/ 296296 h 757542"/>
              <a:gd name="connsiteX2-21" fmla="*/ 631179 w 1679799"/>
              <a:gd name="connsiteY2-22" fmla="*/ 85903 h 757542"/>
              <a:gd name="connsiteX3-23" fmla="*/ 1679799 w 1679799"/>
              <a:gd name="connsiteY3-24" fmla="*/ 0 h 757542"/>
              <a:gd name="connsiteX0-25" fmla="*/ 0 w 1679799"/>
              <a:gd name="connsiteY0-26" fmla="*/ 757542 h 757542"/>
              <a:gd name="connsiteX1-27" fmla="*/ 631179 w 1679799"/>
              <a:gd name="connsiteY1-28" fmla="*/ 85903 h 757542"/>
              <a:gd name="connsiteX2-29" fmla="*/ 1679799 w 1679799"/>
              <a:gd name="connsiteY2-30" fmla="*/ 0 h 757542"/>
              <a:gd name="connsiteX0-31" fmla="*/ 0 w 1679799"/>
              <a:gd name="connsiteY0-32" fmla="*/ 757542 h 757542"/>
              <a:gd name="connsiteX1-33" fmla="*/ 1679799 w 1679799"/>
              <a:gd name="connsiteY1-34" fmla="*/ 0 h 757542"/>
              <a:gd name="connsiteX0-35" fmla="*/ 0 w 1679799"/>
              <a:gd name="connsiteY0-36" fmla="*/ 757542 h 757542"/>
              <a:gd name="connsiteX1-37" fmla="*/ 1679799 w 1679799"/>
              <a:gd name="connsiteY1-38" fmla="*/ 0 h 757542"/>
              <a:gd name="connsiteX0-39" fmla="*/ 0 w 1679799"/>
              <a:gd name="connsiteY0-40" fmla="*/ 757542 h 757542"/>
              <a:gd name="connsiteX1-41" fmla="*/ 1679799 w 1679799"/>
              <a:gd name="connsiteY1-42" fmla="*/ 0 h 757542"/>
              <a:gd name="connsiteX0-43" fmla="*/ 0 w 1679799"/>
              <a:gd name="connsiteY0-44" fmla="*/ 757542 h 757542"/>
              <a:gd name="connsiteX1-45" fmla="*/ 1679799 w 1679799"/>
              <a:gd name="connsiteY1-46" fmla="*/ 0 h 757542"/>
              <a:gd name="connsiteX0-47" fmla="*/ 0 w 1679799"/>
              <a:gd name="connsiteY0-48" fmla="*/ 757542 h 757542"/>
              <a:gd name="connsiteX1-49" fmla="*/ 1679799 w 1679799"/>
              <a:gd name="connsiteY1-50" fmla="*/ 0 h 757542"/>
            </a:gdLst>
            <a:ahLst/>
            <a:cxnLst>
              <a:cxn ang="0">
                <a:pos x="connsiteX0-1" y="connsiteY0-2"/>
              </a:cxn>
              <a:cxn ang="0">
                <a:pos x="connsiteX1-3" y="connsiteY1-4"/>
              </a:cxn>
            </a:cxnLst>
            <a:rect l="l" t="t" r="r" b="b"/>
            <a:pathLst>
              <a:path w="1679799" h="757542">
                <a:moveTo>
                  <a:pt x="0" y="757542"/>
                </a:moveTo>
                <a:cubicBezTo>
                  <a:pt x="190491" y="295760"/>
                  <a:pt x="338148" y="15843"/>
                  <a:pt x="1679799" y="0"/>
                </a:cubicBezTo>
              </a:path>
            </a:pathLst>
          </a:custGeom>
          <a:noFill/>
          <a:ln w="28575">
            <a:gradFill>
              <a:gsLst>
                <a:gs pos="0">
                  <a:schemeClr val="accent1"/>
                </a:gs>
                <a:gs pos="100000">
                  <a:schemeClr val="accent3"/>
                </a:gs>
              </a:gsLst>
              <a:lin ang="5400000" scaled="1"/>
            </a:gra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solidFill>
                <a:schemeClr val="tx1"/>
              </a:solidFill>
            </a:endParaRPr>
          </a:p>
        </p:txBody>
      </p:sp>
      <p:sp>
        <p:nvSpPr>
          <p:cNvPr id="5" name="任意多边形 4"/>
          <p:cNvSpPr/>
          <p:nvPr/>
        </p:nvSpPr>
        <p:spPr>
          <a:xfrm>
            <a:off x="3203084" y="2091695"/>
            <a:ext cx="3056056" cy="2542470"/>
          </a:xfrm>
          <a:custGeom>
            <a:avLst/>
            <a:gdLst>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1" fmla="*/ 0 w 1617412"/>
              <a:gd name="connsiteY0-2" fmla="*/ 756709 h 756709"/>
              <a:gd name="connsiteX1-3" fmla="*/ 233674 w 1617412"/>
              <a:gd name="connsiteY1-4" fmla="*/ 291313 h 756709"/>
              <a:gd name="connsiteX2-5" fmla="*/ 654460 w 1617412"/>
              <a:gd name="connsiteY2-6" fmla="*/ 80920 h 756709"/>
              <a:gd name="connsiteX3-7" fmla="*/ 1617412 w 1617412"/>
              <a:gd name="connsiteY3-8" fmla="*/ 0 h 756709"/>
              <a:gd name="connsiteX0-9" fmla="*/ 0 w 1617412"/>
              <a:gd name="connsiteY0-10" fmla="*/ 756709 h 756709"/>
              <a:gd name="connsiteX1-11" fmla="*/ 233674 w 1617412"/>
              <a:gd name="connsiteY1-12" fmla="*/ 291313 h 756709"/>
              <a:gd name="connsiteX2-13" fmla="*/ 1617412 w 1617412"/>
              <a:gd name="connsiteY2-14" fmla="*/ 0 h 756709"/>
              <a:gd name="connsiteX0-15" fmla="*/ 0 w 1617412"/>
              <a:gd name="connsiteY0-16" fmla="*/ 756709 h 756709"/>
              <a:gd name="connsiteX1-17" fmla="*/ 1617412 w 1617412"/>
              <a:gd name="connsiteY1-18" fmla="*/ 0 h 756709"/>
              <a:gd name="connsiteX0-19" fmla="*/ 0 w 1617412"/>
              <a:gd name="connsiteY0-20" fmla="*/ 758629 h 758629"/>
              <a:gd name="connsiteX1-21" fmla="*/ 1617412 w 1617412"/>
              <a:gd name="connsiteY1-22" fmla="*/ 1920 h 758629"/>
              <a:gd name="connsiteX0-23" fmla="*/ 0 w 1617412"/>
              <a:gd name="connsiteY0-24" fmla="*/ 759444 h 759444"/>
              <a:gd name="connsiteX1-25" fmla="*/ 1617412 w 1617412"/>
              <a:gd name="connsiteY1-26" fmla="*/ 2735 h 759444"/>
              <a:gd name="connsiteX0-27" fmla="*/ 0 w 1727995"/>
              <a:gd name="connsiteY0-28" fmla="*/ 751203 h 751203"/>
              <a:gd name="connsiteX1-29" fmla="*/ 1727995 w 1727995"/>
              <a:gd name="connsiteY1-30" fmla="*/ 2793 h 751203"/>
              <a:gd name="connsiteX0-31" fmla="*/ 0 w 1824028"/>
              <a:gd name="connsiteY0-32" fmla="*/ 769751 h 769751"/>
              <a:gd name="connsiteX1-33" fmla="*/ 1824028 w 1824028"/>
              <a:gd name="connsiteY1-34" fmla="*/ 2667 h 769751"/>
              <a:gd name="connsiteX0-35" fmla="*/ 0 w 1876410"/>
              <a:gd name="connsiteY0-36" fmla="*/ 782123 h 782123"/>
              <a:gd name="connsiteX1-37" fmla="*/ 1876410 w 1876410"/>
              <a:gd name="connsiteY1-38" fmla="*/ 2590 h 782123"/>
            </a:gdLst>
            <a:ahLst/>
            <a:cxnLst>
              <a:cxn ang="0">
                <a:pos x="connsiteX0-1" y="connsiteY0-2"/>
              </a:cxn>
              <a:cxn ang="0">
                <a:pos x="connsiteX1-3" y="connsiteY1-4"/>
              </a:cxn>
            </a:cxnLst>
            <a:rect l="l" t="t" r="r" b="b"/>
            <a:pathLst>
              <a:path w="1876410" h="782123">
                <a:moveTo>
                  <a:pt x="0" y="782123"/>
                </a:moveTo>
                <a:cubicBezTo>
                  <a:pt x="201567" y="355596"/>
                  <a:pt x="406045" y="-35659"/>
                  <a:pt x="1876410" y="2590"/>
                </a:cubicBezTo>
              </a:path>
            </a:pathLst>
          </a:custGeom>
          <a:noFill/>
          <a:ln w="28575">
            <a:gradFill>
              <a:gsLst>
                <a:gs pos="0">
                  <a:schemeClr val="accent1"/>
                </a:gs>
                <a:gs pos="100000">
                  <a:schemeClr val="accent3"/>
                </a:gs>
              </a:gsLst>
              <a:lin ang="5400000" scaled="1"/>
            </a:gra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solidFill>
                <a:schemeClr val="tx1"/>
              </a:solidFill>
            </a:endParaRPr>
          </a:p>
        </p:txBody>
      </p:sp>
      <p:sp>
        <p:nvSpPr>
          <p:cNvPr id="8" name="矩形 7"/>
          <p:cNvSpPr/>
          <p:nvPr/>
        </p:nvSpPr>
        <p:spPr>
          <a:xfrm>
            <a:off x="696987" y="4629815"/>
            <a:ext cx="4972977" cy="60365"/>
          </a:xfrm>
          <a:prstGeom prst="rect">
            <a:avLst/>
          </a:prstGeom>
          <a:gradFill>
            <a:gsLst>
              <a:gs pos="0">
                <a:srgbClr val="00B0F0"/>
              </a:gs>
              <a:gs pos="100000">
                <a:srgbClr val="002060"/>
              </a:gs>
              <a:gs pos="43000">
                <a:srgbClr val="002060"/>
              </a:gs>
              <a:gs pos="83000">
                <a:srgbClr val="00B0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703020204020201" pitchFamily="34" charset="-122"/>
              <a:ea typeface="微软雅黑" panose="020B0703020204020201" pitchFamily="34" charset="-122"/>
            </a:endParaRPr>
          </a:p>
        </p:txBody>
      </p:sp>
      <p:sp>
        <p:nvSpPr>
          <p:cNvPr id="13" name="TextBox 37"/>
          <p:cNvSpPr txBox="1"/>
          <p:nvPr/>
        </p:nvSpPr>
        <p:spPr>
          <a:xfrm>
            <a:off x="1524300" y="3647486"/>
            <a:ext cx="1609736" cy="984885"/>
          </a:xfrm>
          <a:prstGeom prst="rect">
            <a:avLst/>
          </a:prstGeom>
          <a:noFill/>
        </p:spPr>
        <p:txBody>
          <a:bodyPr wrap="square" lIns="0" tIns="0" rIns="0" bIns="0" rtlCol="0" anchor="t">
            <a:spAutoFit/>
          </a:bodyPr>
          <a:lstStyle/>
          <a:p>
            <a:r>
              <a:rPr lang="zh-CN" altLang="en-US" sz="1600" dirty="0">
                <a:solidFill>
                  <a:prstClr val="white"/>
                </a:solidFill>
                <a:latin typeface="微软雅黑" panose="020B0703020204020201" pitchFamily="34" charset="-122"/>
                <a:ea typeface="微软雅黑" panose="020B0703020204020201" pitchFamily="34" charset="-122"/>
              </a:rPr>
              <a:t>发电设备、发电厂、电网、电灯，改变和影响人们的生活</a:t>
            </a:r>
            <a:endParaRPr lang="zh-CN" altLang="en-US" sz="1600" dirty="0">
              <a:solidFill>
                <a:prstClr val="white"/>
              </a:solidFill>
              <a:latin typeface="微软雅黑" panose="020B0703020204020201" pitchFamily="34" charset="-122"/>
              <a:ea typeface="微软雅黑" panose="020B0703020204020201" pitchFamily="34" charset="-122"/>
            </a:endParaRPr>
          </a:p>
        </p:txBody>
      </p:sp>
      <p:sp>
        <p:nvSpPr>
          <p:cNvPr id="14" name="TextBox 36"/>
          <p:cNvSpPr txBox="1"/>
          <p:nvPr/>
        </p:nvSpPr>
        <p:spPr bwMode="auto">
          <a:xfrm>
            <a:off x="3566495" y="3582650"/>
            <a:ext cx="1648283" cy="984885"/>
          </a:xfrm>
          <a:prstGeom prst="rect">
            <a:avLst/>
          </a:prstGeom>
          <a:noFill/>
          <a:ln w="9525">
            <a:noFill/>
            <a:miter lim="800000"/>
          </a:ln>
        </p:spPr>
        <p:txBody>
          <a:bodyPr vert="horz" wrap="square" lIns="91432" tIns="0" rIns="91432" bIns="0" numCol="1" rtlCol="0" anchor="t" anchorCtr="0" compatLnSpc="1">
            <a:spAutoFit/>
          </a:bodyPr>
          <a:lstStyle/>
          <a:p>
            <a:r>
              <a:rPr lang="zh-CN" altLang="en-US" sz="1600" dirty="0">
                <a:solidFill>
                  <a:prstClr val="white"/>
                </a:solidFill>
                <a:latin typeface="微软雅黑" panose="020B0703020204020201" pitchFamily="34" charset="-122"/>
                <a:ea typeface="微软雅黑" panose="020B0703020204020201" pitchFamily="34" charset="-122"/>
              </a:rPr>
              <a:t>第一条电力驱动的现代流水线</a:t>
            </a:r>
            <a:endParaRPr lang="en-US" altLang="zh-CN" sz="1600" dirty="0">
              <a:solidFill>
                <a:prstClr val="white"/>
              </a:solidFill>
              <a:latin typeface="微软雅黑" panose="020B0703020204020201" pitchFamily="34" charset="-122"/>
              <a:ea typeface="微软雅黑" panose="020B0703020204020201" pitchFamily="34" charset="-122"/>
            </a:endParaRPr>
          </a:p>
          <a:p>
            <a:r>
              <a:rPr lang="zh-CN" altLang="en-US" sz="1600" dirty="0">
                <a:solidFill>
                  <a:prstClr val="white"/>
                </a:solidFill>
                <a:latin typeface="微软雅黑" panose="020B0703020204020201" pitchFamily="34" charset="-122"/>
                <a:ea typeface="微软雅黑" panose="020B0703020204020201" pitchFamily="34" charset="-122"/>
              </a:rPr>
              <a:t>，全面改变传统产业结构</a:t>
            </a:r>
            <a:endParaRPr lang="zh-CN" altLang="en-US" sz="1600" dirty="0">
              <a:solidFill>
                <a:prstClr val="white"/>
              </a:solidFill>
              <a:latin typeface="微软雅黑" panose="020B0703020204020201" pitchFamily="34" charset="-122"/>
              <a:ea typeface="微软雅黑" panose="020B0703020204020201" pitchFamily="34" charset="-122"/>
            </a:endParaRPr>
          </a:p>
        </p:txBody>
      </p:sp>
      <p:cxnSp>
        <p:nvCxnSpPr>
          <p:cNvPr id="25" name="直接连接符 24"/>
          <p:cNvCxnSpPr/>
          <p:nvPr/>
        </p:nvCxnSpPr>
        <p:spPr>
          <a:xfrm>
            <a:off x="5240072" y="2016775"/>
            <a:ext cx="0" cy="2973418"/>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174420" y="4589642"/>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cxnSp>
        <p:nvCxnSpPr>
          <p:cNvPr id="27" name="直接连接符 26"/>
          <p:cNvCxnSpPr/>
          <p:nvPr/>
        </p:nvCxnSpPr>
        <p:spPr>
          <a:xfrm>
            <a:off x="3231454" y="2664847"/>
            <a:ext cx="0" cy="2325346"/>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5803" y="4589642"/>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cxnSp>
        <p:nvCxnSpPr>
          <p:cNvPr id="29" name="直接连接符 28"/>
          <p:cNvCxnSpPr/>
          <p:nvPr/>
        </p:nvCxnSpPr>
        <p:spPr>
          <a:xfrm>
            <a:off x="1019410" y="3525071"/>
            <a:ext cx="0" cy="1374875"/>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953758" y="4501068"/>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pic>
        <p:nvPicPr>
          <p:cNvPr id="37" name="图片 36"/>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74911" y="5108870"/>
            <a:ext cx="779673" cy="103426"/>
          </a:xfrm>
          <a:prstGeom prst="rect">
            <a:avLst/>
          </a:prstGeom>
        </p:spPr>
      </p:pic>
      <p:grpSp>
        <p:nvGrpSpPr>
          <p:cNvPr id="38" name="组合 37"/>
          <p:cNvGrpSpPr/>
          <p:nvPr/>
        </p:nvGrpSpPr>
        <p:grpSpPr>
          <a:xfrm>
            <a:off x="3719898" y="4798134"/>
            <a:ext cx="1097464" cy="686560"/>
            <a:chOff x="3694177" y="4017661"/>
            <a:chExt cx="1308696" cy="818704"/>
          </a:xfrm>
        </p:grpSpPr>
        <p:pic>
          <p:nvPicPr>
            <p:cNvPr id="39" name="图片 38"/>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84169" y="4017661"/>
              <a:ext cx="818704" cy="818704"/>
            </a:xfrm>
            <a:prstGeom prst="rect">
              <a:avLst/>
            </a:prstGeom>
          </p:spPr>
        </p:pic>
        <p:pic>
          <p:nvPicPr>
            <p:cNvPr id="40" name="图片 39"/>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18679" y="4293261"/>
              <a:ext cx="270308" cy="270308"/>
            </a:xfrm>
            <a:prstGeom prst="rect">
              <a:avLst/>
            </a:prstGeom>
          </p:spPr>
        </p:pic>
        <p:pic>
          <p:nvPicPr>
            <p:cNvPr id="41" name="图片 40"/>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94177" y="4272727"/>
              <a:ext cx="324502" cy="324502"/>
            </a:xfrm>
            <a:prstGeom prst="rect">
              <a:avLst/>
            </a:prstGeom>
          </p:spPr>
        </p:pic>
      </p:grpSp>
      <p:grpSp>
        <p:nvGrpSpPr>
          <p:cNvPr id="46" name="组合 45"/>
          <p:cNvGrpSpPr/>
          <p:nvPr/>
        </p:nvGrpSpPr>
        <p:grpSpPr>
          <a:xfrm>
            <a:off x="6313611" y="5026841"/>
            <a:ext cx="2074775" cy="282168"/>
            <a:chOff x="1676381" y="3321824"/>
            <a:chExt cx="7250129" cy="674913"/>
          </a:xfrm>
        </p:grpSpPr>
        <p:pic>
          <p:nvPicPr>
            <p:cNvPr id="48" name="图片 47"/>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86487" y="3496376"/>
              <a:ext cx="1225575" cy="369588"/>
            </a:xfrm>
            <a:prstGeom prst="rect">
              <a:avLst/>
            </a:prstGeom>
          </p:spPr>
        </p:pic>
        <p:pic>
          <p:nvPicPr>
            <p:cNvPr id="49" name="图片 48"/>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88850" y="3409119"/>
              <a:ext cx="1215416" cy="506424"/>
            </a:xfrm>
            <a:prstGeom prst="rect">
              <a:avLst/>
            </a:prstGeom>
          </p:spPr>
        </p:pic>
        <p:pic>
          <p:nvPicPr>
            <p:cNvPr id="50" name="图片 49"/>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676381" y="3463683"/>
              <a:ext cx="983915" cy="393566"/>
            </a:xfrm>
            <a:prstGeom prst="rect">
              <a:avLst/>
            </a:prstGeom>
          </p:spPr>
        </p:pic>
        <p:pic>
          <p:nvPicPr>
            <p:cNvPr id="51" name="图片 50"/>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77633" y="3399652"/>
              <a:ext cx="793952" cy="526985"/>
            </a:xfrm>
            <a:prstGeom prst="rect">
              <a:avLst/>
            </a:prstGeom>
          </p:spPr>
        </p:pic>
        <p:pic>
          <p:nvPicPr>
            <p:cNvPr id="52" name="图片 51"/>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619218" y="3321824"/>
              <a:ext cx="1349823" cy="674913"/>
            </a:xfrm>
            <a:prstGeom prst="rect">
              <a:avLst/>
            </a:prstGeom>
          </p:spPr>
        </p:pic>
        <p:pic>
          <p:nvPicPr>
            <p:cNvPr id="53" name="图片 52"/>
            <p:cNvPicPr>
              <a:picLocks noChangeAspect="1"/>
            </p:cNvPicPr>
            <p:nvPr/>
          </p:nvPicPr>
          <p:blipFill rotWithShape="1">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r="56466" b="-15883"/>
            <a:stretch>
              <a:fillRect/>
            </a:stretch>
          </p:blipFill>
          <p:spPr>
            <a:xfrm>
              <a:off x="8435731" y="3383269"/>
              <a:ext cx="490779" cy="536935"/>
            </a:xfrm>
            <a:prstGeom prst="rect">
              <a:avLst/>
            </a:prstGeom>
          </p:spPr>
        </p:pic>
        <p:pic>
          <p:nvPicPr>
            <p:cNvPr id="54" name="图片 53"/>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77742" y="3412390"/>
              <a:ext cx="482444" cy="482444"/>
            </a:xfrm>
            <a:prstGeom prst="rect">
              <a:avLst/>
            </a:prstGeom>
          </p:spPr>
        </p:pic>
      </p:grpSp>
      <p:sp>
        <p:nvSpPr>
          <p:cNvPr id="58" name="文本框 57"/>
          <p:cNvSpPr txBox="1"/>
          <p:nvPr/>
        </p:nvSpPr>
        <p:spPr>
          <a:xfrm>
            <a:off x="1913611" y="5575552"/>
            <a:ext cx="7598555" cy="656590"/>
          </a:xfrm>
          <a:prstGeom prst="rect">
            <a:avLst/>
          </a:prstGeom>
        </p:spPr>
        <p:txBody>
          <a:bodyPr wrap="none">
            <a:spAutoFit/>
          </a:bodyPr>
          <a:lstStyle>
            <a:defPPr>
              <a:defRPr lang="zh-CN"/>
            </a:defPPr>
            <a:lvl1pPr defTabSz="134620">
              <a:lnSpc>
                <a:spcPts val="4400"/>
              </a:lnSpc>
              <a:spcBef>
                <a:spcPct val="0"/>
              </a:spcBef>
              <a:spcAft>
                <a:spcPct val="0"/>
              </a:spcAft>
              <a:defRPr b="1">
                <a:solidFill>
                  <a:srgbClr val="FFC000"/>
                </a:solidFill>
                <a:latin typeface="微软雅黑" panose="020B0703020204020201" pitchFamily="34" charset="-122"/>
                <a:ea typeface="微软雅黑" panose="020B0703020204020201" pitchFamily="34" charset="-122"/>
                <a:cs typeface="Huawei Sans" panose="020C0503030203020204" pitchFamily="34" charset="0"/>
              </a:defRPr>
            </a:lvl1pPr>
          </a:lstStyle>
          <a:p>
            <a:r>
              <a:rPr lang="en-US" altLang="zh-CN" dirty="0"/>
              <a:t>ICT</a:t>
            </a:r>
            <a:r>
              <a:rPr lang="zh-CN" altLang="en-US" dirty="0"/>
              <a:t>前</a:t>
            </a:r>
            <a:r>
              <a:rPr lang="en-US" altLang="zh-CN" dirty="0"/>
              <a:t>30</a:t>
            </a:r>
            <a:r>
              <a:rPr lang="zh-CN" altLang="en-US" dirty="0"/>
              <a:t>年使能生活数字化，后</a:t>
            </a:r>
            <a:r>
              <a:rPr lang="en-US" altLang="zh-CN" dirty="0"/>
              <a:t>30</a:t>
            </a:r>
            <a:r>
              <a:rPr lang="zh-CN" altLang="en-US" dirty="0"/>
              <a:t>年将使能行业数字化</a:t>
            </a:r>
            <a:endParaRPr lang="zh-CN" altLang="en-US" dirty="0"/>
          </a:p>
        </p:txBody>
      </p:sp>
      <p:grpSp>
        <p:nvGrpSpPr>
          <p:cNvPr id="59" name="组合 11"/>
          <p:cNvGrpSpPr/>
          <p:nvPr/>
        </p:nvGrpSpPr>
        <p:grpSpPr>
          <a:xfrm rot="16200000">
            <a:off x="9811939" y="2229314"/>
            <a:ext cx="1636676" cy="1481537"/>
            <a:chOff x="1555249" y="3853889"/>
            <a:chExt cx="9005302" cy="2753946"/>
          </a:xfrm>
        </p:grpSpPr>
        <p:sp>
          <p:nvSpPr>
            <p:cNvPr id="60" name="椭圆 59"/>
            <p:cNvSpPr/>
            <p:nvPr/>
          </p:nvSpPr>
          <p:spPr>
            <a:xfrm flipV="1">
              <a:off x="5134440" y="3853889"/>
              <a:ext cx="1846921" cy="84519"/>
            </a:xfrm>
            <a:prstGeom prst="ellipse">
              <a:avLst/>
            </a:prstGeom>
            <a:noFill/>
            <a:ln>
              <a:gradFill>
                <a:gsLst>
                  <a:gs pos="0">
                    <a:srgbClr val="C784BF">
                      <a:alpha val="70000"/>
                    </a:srgbClr>
                  </a:gs>
                  <a:gs pos="73000">
                    <a:srgbClr val="BB5BA0">
                      <a:alpha val="65000"/>
                    </a:srgbClr>
                  </a:gs>
                  <a:gs pos="43000">
                    <a:srgbClr val="ECD4E9">
                      <a:alpha val="65000"/>
                    </a:srgbClr>
                  </a:gs>
                  <a:gs pos="100000">
                    <a:srgbClr val="BB5BA0">
                      <a:alpha val="7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V="1">
              <a:off x="4789719" y="4234504"/>
              <a:ext cx="2536362" cy="116069"/>
            </a:xfrm>
            <a:prstGeom prst="ellipse">
              <a:avLst/>
            </a:prstGeom>
            <a:noFill/>
            <a:ln>
              <a:gradFill>
                <a:gsLst>
                  <a:gs pos="0">
                    <a:srgbClr val="C784BF">
                      <a:alpha val="70000"/>
                    </a:srgbClr>
                  </a:gs>
                  <a:gs pos="73000">
                    <a:srgbClr val="BB5BA0">
                      <a:alpha val="65000"/>
                    </a:srgbClr>
                  </a:gs>
                  <a:gs pos="43000">
                    <a:srgbClr val="ECD4E9">
                      <a:alpha val="65000"/>
                    </a:srgbClr>
                  </a:gs>
                  <a:gs pos="100000">
                    <a:srgbClr val="BB5BA0">
                      <a:alpha val="7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4533587" y="4646669"/>
              <a:ext cx="3048627" cy="85355"/>
            </a:xfrm>
            <a:prstGeom prst="ellipse">
              <a:avLst/>
            </a:prstGeom>
            <a:noFill/>
            <a:ln>
              <a:gradFill>
                <a:gsLst>
                  <a:gs pos="0">
                    <a:srgbClr val="C784BF">
                      <a:alpha val="70000"/>
                    </a:srgbClr>
                  </a:gs>
                  <a:gs pos="73000">
                    <a:srgbClr val="BB5BA0">
                      <a:alpha val="65000"/>
                    </a:srgbClr>
                  </a:gs>
                  <a:gs pos="43000">
                    <a:srgbClr val="ECD4E9">
                      <a:alpha val="65000"/>
                    </a:srgbClr>
                  </a:gs>
                  <a:gs pos="100000">
                    <a:srgbClr val="BB5BA0">
                      <a:alpha val="7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flipV="1">
              <a:off x="4136646" y="5028120"/>
              <a:ext cx="3842508" cy="107583"/>
            </a:xfrm>
            <a:prstGeom prst="ellipse">
              <a:avLst/>
            </a:prstGeom>
            <a:noFill/>
            <a:ln>
              <a:gradFill>
                <a:gsLst>
                  <a:gs pos="0">
                    <a:srgbClr val="C784BF">
                      <a:alpha val="70000"/>
                    </a:srgbClr>
                  </a:gs>
                  <a:gs pos="73000">
                    <a:srgbClr val="BB5BA0">
                      <a:alpha val="65000"/>
                    </a:srgbClr>
                  </a:gs>
                  <a:gs pos="43000">
                    <a:srgbClr val="ECD4E9">
                      <a:alpha val="65000"/>
                    </a:srgbClr>
                  </a:gs>
                  <a:gs pos="100000">
                    <a:srgbClr val="BB5BA0">
                      <a:alpha val="7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V="1">
              <a:off x="3539956" y="5431799"/>
              <a:ext cx="5035888" cy="140995"/>
            </a:xfrm>
            <a:prstGeom prst="ellipse">
              <a:avLst/>
            </a:prstGeom>
            <a:noFill/>
            <a:ln>
              <a:gradFill>
                <a:gsLst>
                  <a:gs pos="0">
                    <a:srgbClr val="C784BF">
                      <a:alpha val="40000"/>
                    </a:srgbClr>
                  </a:gs>
                  <a:gs pos="73000">
                    <a:srgbClr val="BB5BA0">
                      <a:alpha val="30000"/>
                    </a:srgbClr>
                  </a:gs>
                  <a:gs pos="43000">
                    <a:srgbClr val="ECD4E9">
                      <a:alpha val="30000"/>
                    </a:srgbClr>
                  </a:gs>
                  <a:gs pos="100000">
                    <a:srgbClr val="BB5BA0">
                      <a:alpha val="40000"/>
                    </a:srgbClr>
                  </a:gs>
                </a:gsLst>
                <a:lin ang="5400000" scaled="1"/>
              </a:gra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V="1">
              <a:off x="2652074" y="5868890"/>
              <a:ext cx="6811653" cy="190713"/>
            </a:xfrm>
            <a:prstGeom prst="ellipse">
              <a:avLst/>
            </a:prstGeom>
            <a:noFill/>
            <a:ln>
              <a:gradFill>
                <a:gsLst>
                  <a:gs pos="0">
                    <a:srgbClr val="C784BF">
                      <a:alpha val="40000"/>
                    </a:srgbClr>
                  </a:gs>
                  <a:gs pos="73000">
                    <a:srgbClr val="BB5BA0">
                      <a:alpha val="30000"/>
                    </a:srgbClr>
                  </a:gs>
                  <a:gs pos="43000">
                    <a:srgbClr val="ECD4E9">
                      <a:alpha val="30000"/>
                    </a:srgbClr>
                  </a:gs>
                  <a:gs pos="100000">
                    <a:srgbClr val="BB5BA0">
                      <a:alpha val="4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1555249" y="6355704"/>
              <a:ext cx="9005302" cy="252131"/>
            </a:xfrm>
            <a:prstGeom prst="ellipse">
              <a:avLst/>
            </a:prstGeom>
            <a:noFill/>
            <a:ln>
              <a:gradFill>
                <a:gsLst>
                  <a:gs pos="0">
                    <a:srgbClr val="C784BF">
                      <a:alpha val="20000"/>
                    </a:srgbClr>
                  </a:gs>
                  <a:gs pos="73000">
                    <a:srgbClr val="BB5BA0">
                      <a:alpha val="10000"/>
                    </a:srgbClr>
                  </a:gs>
                  <a:gs pos="43000">
                    <a:srgbClr val="ECD4E9">
                      <a:alpha val="10000"/>
                    </a:srgbClr>
                  </a:gs>
                  <a:gs pos="100000">
                    <a:srgbClr val="BB5BA0">
                      <a:alpha val="2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7" name="Picture 2" descr="C:\Users\z00124665\Desktop\未标题-4.png"/>
          <p:cNvPicPr>
            <a:picLocks noChangeAspect="1" noChangeArrowheads="1"/>
          </p:cNvPicPr>
          <p:nvPr/>
        </p:nvPicPr>
        <p:blipFill>
          <a:blip r:embed="rId12" cstate="screen"/>
          <a:srcRect/>
          <a:stretch>
            <a:fillRect/>
          </a:stretch>
        </p:blipFill>
        <p:spPr bwMode="auto">
          <a:xfrm>
            <a:off x="1303550" y="2679655"/>
            <a:ext cx="2600915" cy="1739964"/>
          </a:xfrm>
          <a:prstGeom prst="rect">
            <a:avLst/>
          </a:prstGeom>
          <a:noFill/>
        </p:spPr>
      </p:pic>
      <p:sp>
        <p:nvSpPr>
          <p:cNvPr id="72" name="文本框 71"/>
          <p:cNvSpPr txBox="1"/>
          <p:nvPr/>
        </p:nvSpPr>
        <p:spPr>
          <a:xfrm>
            <a:off x="1212963" y="4698152"/>
            <a:ext cx="2005677" cy="307777"/>
          </a:xfrm>
          <a:prstGeom prst="rect">
            <a:avLst/>
          </a:prstGeom>
          <a:noFill/>
        </p:spPr>
        <p:txBody>
          <a:bodyPr wrap="none" rtlCol="0">
            <a:spAutoFit/>
          </a:bodyPr>
          <a:lstStyle/>
          <a:p>
            <a:r>
              <a:rPr lang="zh-CN" altLang="en-US" sz="1400" dirty="0">
                <a:solidFill>
                  <a:prstClr val="white"/>
                </a:solidFill>
                <a:latin typeface="微软雅黑" panose="020B0703020204020201" pitchFamily="34" charset="-122"/>
                <a:ea typeface="微软雅黑" panose="020B0703020204020201" pitchFamily="34" charset="-122"/>
              </a:rPr>
              <a:t>第一阶段：</a:t>
            </a:r>
            <a:r>
              <a:rPr lang="en-US" altLang="zh-CN" sz="1400" dirty="0">
                <a:solidFill>
                  <a:prstClr val="white"/>
                </a:solidFill>
                <a:latin typeface="微软雅黑" panose="020B0703020204020201" pitchFamily="34" charset="-122"/>
                <a:ea typeface="微软雅黑" panose="020B0703020204020201" pitchFamily="34" charset="-122"/>
              </a:rPr>
              <a:t>1893-1915</a:t>
            </a:r>
            <a:endParaRPr lang="zh-CN" altLang="en-US" sz="1400" dirty="0">
              <a:solidFill>
                <a:prstClr val="white"/>
              </a:solidFill>
              <a:latin typeface="微软雅黑" panose="020B0703020204020201" pitchFamily="34" charset="-122"/>
              <a:ea typeface="微软雅黑" panose="020B0703020204020201" pitchFamily="34" charset="-122"/>
            </a:endParaRPr>
          </a:p>
        </p:txBody>
      </p:sp>
      <p:sp>
        <p:nvSpPr>
          <p:cNvPr id="75" name="文本框 74"/>
          <p:cNvSpPr txBox="1"/>
          <p:nvPr/>
        </p:nvSpPr>
        <p:spPr>
          <a:xfrm>
            <a:off x="3300350" y="4681071"/>
            <a:ext cx="1869423" cy="307777"/>
          </a:xfrm>
          <a:prstGeom prst="rect">
            <a:avLst/>
          </a:prstGeom>
          <a:noFill/>
        </p:spPr>
        <p:txBody>
          <a:bodyPr wrap="none" rtlCol="0">
            <a:spAutoFit/>
          </a:bodyPr>
          <a:lstStyle>
            <a:defPPr>
              <a:defRPr lang="zh-CN"/>
            </a:defPPr>
            <a:lvl1pPr>
              <a:defRPr sz="1400">
                <a:solidFill>
                  <a:schemeClr val="bg1"/>
                </a:solidFill>
              </a:defRPr>
            </a:lvl1pPr>
          </a:lstStyle>
          <a:p>
            <a:r>
              <a:rPr lang="zh-CN" altLang="en-US" dirty="0">
                <a:solidFill>
                  <a:prstClr val="white"/>
                </a:solidFill>
                <a:latin typeface="微软雅黑" panose="020B0703020204020201" pitchFamily="34" charset="-122"/>
                <a:ea typeface="微软雅黑" panose="020B0703020204020201" pitchFamily="34" charset="-122"/>
              </a:rPr>
              <a:t>第二阶段</a:t>
            </a:r>
            <a:r>
              <a:rPr lang="en-US" altLang="zh-CN" dirty="0">
                <a:solidFill>
                  <a:prstClr val="white"/>
                </a:solidFill>
                <a:latin typeface="微软雅黑" panose="020B0703020204020201" pitchFamily="34" charset="-122"/>
                <a:ea typeface="微软雅黑" panose="020B0703020204020201" pitchFamily="34" charset="-122"/>
              </a:rPr>
              <a:t>:1915-1940</a:t>
            </a:r>
            <a:endParaRPr lang="zh-CN" altLang="en-US" dirty="0">
              <a:solidFill>
                <a:prstClr val="white"/>
              </a:solidFill>
              <a:latin typeface="微软雅黑" panose="020B0703020204020201" pitchFamily="34" charset="-122"/>
              <a:ea typeface="微软雅黑" panose="020B0703020204020201" pitchFamily="34" charset="-122"/>
            </a:endParaRPr>
          </a:p>
        </p:txBody>
      </p:sp>
      <p:cxnSp>
        <p:nvCxnSpPr>
          <p:cNvPr id="78" name="直接箭头连接符 77"/>
          <p:cNvCxnSpPr/>
          <p:nvPr/>
        </p:nvCxnSpPr>
        <p:spPr>
          <a:xfrm flipV="1">
            <a:off x="1001695" y="1875575"/>
            <a:ext cx="4261298" cy="16538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rot="20393829">
            <a:off x="2008044" y="2494989"/>
            <a:ext cx="1637909" cy="369332"/>
          </a:xfrm>
          <a:prstGeom prst="rect">
            <a:avLst/>
          </a:prstGeom>
          <a:noFill/>
        </p:spPr>
        <p:txBody>
          <a:bodyPr wrap="square" rtlCol="0">
            <a:spAutoFit/>
          </a:bodyPr>
          <a:lstStyle/>
          <a:p>
            <a:r>
              <a:rPr lang="zh-CN" altLang="en-US" sz="1800" dirty="0">
                <a:solidFill>
                  <a:schemeClr val="bg1"/>
                </a:solidFill>
                <a:latin typeface="微软雅黑" panose="020B0703020204020201" pitchFamily="34" charset="-122"/>
                <a:ea typeface="微软雅黑" panose="020B0703020204020201" pitchFamily="34" charset="-122"/>
              </a:rPr>
              <a:t>电力技术</a:t>
            </a:r>
            <a:endParaRPr lang="zh-CN" altLang="en-US" sz="1800" dirty="0">
              <a:solidFill>
                <a:schemeClr val="bg1"/>
              </a:solidFill>
              <a:latin typeface="微软雅黑" panose="020B0703020204020201" pitchFamily="34" charset="-122"/>
              <a:ea typeface="微软雅黑" panose="020B0703020204020201" pitchFamily="34" charset="-122"/>
            </a:endParaRPr>
          </a:p>
        </p:txBody>
      </p:sp>
      <p:sp>
        <p:nvSpPr>
          <p:cNvPr id="86" name="任意多边形 85"/>
          <p:cNvSpPr/>
          <p:nvPr/>
        </p:nvSpPr>
        <p:spPr>
          <a:xfrm>
            <a:off x="6210306" y="3065490"/>
            <a:ext cx="2679677" cy="1514282"/>
          </a:xfrm>
          <a:custGeom>
            <a:avLst/>
            <a:gdLst>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1" fmla="*/ 0 w 1594131"/>
              <a:gd name="connsiteY0-2" fmla="*/ 752559 h 752559"/>
              <a:gd name="connsiteX1-3" fmla="*/ 210393 w 1594131"/>
              <a:gd name="connsiteY1-4" fmla="*/ 291313 h 752559"/>
              <a:gd name="connsiteX2-5" fmla="*/ 631179 w 1594131"/>
              <a:gd name="connsiteY2-6" fmla="*/ 80920 h 752559"/>
              <a:gd name="connsiteX3-7" fmla="*/ 1594131 w 1594131"/>
              <a:gd name="connsiteY3-8" fmla="*/ 0 h 752559"/>
              <a:gd name="connsiteX0-9" fmla="*/ 0 w 1594131"/>
              <a:gd name="connsiteY0-10" fmla="*/ 752559 h 752559"/>
              <a:gd name="connsiteX1-11" fmla="*/ 210393 w 1594131"/>
              <a:gd name="connsiteY1-12" fmla="*/ 291313 h 752559"/>
              <a:gd name="connsiteX2-13" fmla="*/ 631179 w 1594131"/>
              <a:gd name="connsiteY2-14" fmla="*/ 80920 h 752559"/>
              <a:gd name="connsiteX3-15" fmla="*/ 1594131 w 1594131"/>
              <a:gd name="connsiteY3-16" fmla="*/ 0 h 752559"/>
              <a:gd name="connsiteX0-17" fmla="*/ 0 w 1679799"/>
              <a:gd name="connsiteY0-18" fmla="*/ 757542 h 757542"/>
              <a:gd name="connsiteX1-19" fmla="*/ 210393 w 1679799"/>
              <a:gd name="connsiteY1-20" fmla="*/ 296296 h 757542"/>
              <a:gd name="connsiteX2-21" fmla="*/ 631179 w 1679799"/>
              <a:gd name="connsiteY2-22" fmla="*/ 85903 h 757542"/>
              <a:gd name="connsiteX3-23" fmla="*/ 1679799 w 1679799"/>
              <a:gd name="connsiteY3-24" fmla="*/ 0 h 757542"/>
              <a:gd name="connsiteX0-25" fmla="*/ 0 w 1679799"/>
              <a:gd name="connsiteY0-26" fmla="*/ 757542 h 757542"/>
              <a:gd name="connsiteX1-27" fmla="*/ 631179 w 1679799"/>
              <a:gd name="connsiteY1-28" fmla="*/ 85903 h 757542"/>
              <a:gd name="connsiteX2-29" fmla="*/ 1679799 w 1679799"/>
              <a:gd name="connsiteY2-30" fmla="*/ 0 h 757542"/>
              <a:gd name="connsiteX0-31" fmla="*/ 0 w 1679799"/>
              <a:gd name="connsiteY0-32" fmla="*/ 757542 h 757542"/>
              <a:gd name="connsiteX1-33" fmla="*/ 1679799 w 1679799"/>
              <a:gd name="connsiteY1-34" fmla="*/ 0 h 757542"/>
              <a:gd name="connsiteX0-35" fmla="*/ 0 w 1679799"/>
              <a:gd name="connsiteY0-36" fmla="*/ 757542 h 757542"/>
              <a:gd name="connsiteX1-37" fmla="*/ 1679799 w 1679799"/>
              <a:gd name="connsiteY1-38" fmla="*/ 0 h 757542"/>
              <a:gd name="connsiteX0-39" fmla="*/ 0 w 1679799"/>
              <a:gd name="connsiteY0-40" fmla="*/ 757542 h 757542"/>
              <a:gd name="connsiteX1-41" fmla="*/ 1679799 w 1679799"/>
              <a:gd name="connsiteY1-42" fmla="*/ 0 h 757542"/>
              <a:gd name="connsiteX0-43" fmla="*/ 0 w 1679799"/>
              <a:gd name="connsiteY0-44" fmla="*/ 757542 h 757542"/>
              <a:gd name="connsiteX1-45" fmla="*/ 1679799 w 1679799"/>
              <a:gd name="connsiteY1-46" fmla="*/ 0 h 757542"/>
              <a:gd name="connsiteX0-47" fmla="*/ 0 w 1679799"/>
              <a:gd name="connsiteY0-48" fmla="*/ 757542 h 757542"/>
              <a:gd name="connsiteX1-49" fmla="*/ 1679799 w 1679799"/>
              <a:gd name="connsiteY1-50" fmla="*/ 0 h 757542"/>
            </a:gdLst>
            <a:ahLst/>
            <a:cxnLst>
              <a:cxn ang="0">
                <a:pos x="connsiteX0-1" y="connsiteY0-2"/>
              </a:cxn>
              <a:cxn ang="0">
                <a:pos x="connsiteX1-3" y="connsiteY1-4"/>
              </a:cxn>
            </a:cxnLst>
            <a:rect l="l" t="t" r="r" b="b"/>
            <a:pathLst>
              <a:path w="1679799" h="757542">
                <a:moveTo>
                  <a:pt x="0" y="757542"/>
                </a:moveTo>
                <a:cubicBezTo>
                  <a:pt x="190491" y="295760"/>
                  <a:pt x="338148" y="15843"/>
                  <a:pt x="1679799" y="0"/>
                </a:cubicBezTo>
              </a:path>
            </a:pathLst>
          </a:custGeom>
          <a:noFill/>
          <a:ln w="28575">
            <a:gradFill>
              <a:gsLst>
                <a:gs pos="0">
                  <a:schemeClr val="accent1"/>
                </a:gs>
                <a:gs pos="100000">
                  <a:schemeClr val="accent3"/>
                </a:gs>
              </a:gsLst>
              <a:lin ang="5400000" scaled="1"/>
            </a:gra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solidFill>
                <a:schemeClr val="tx1"/>
              </a:solidFill>
            </a:endParaRPr>
          </a:p>
        </p:txBody>
      </p:sp>
      <p:sp>
        <p:nvSpPr>
          <p:cNvPr id="87" name="任意多边形 86"/>
          <p:cNvSpPr/>
          <p:nvPr/>
        </p:nvSpPr>
        <p:spPr>
          <a:xfrm>
            <a:off x="8395189" y="2061738"/>
            <a:ext cx="3056056" cy="2542470"/>
          </a:xfrm>
          <a:custGeom>
            <a:avLst/>
            <a:gdLst>
              <a:gd name="connsiteX0" fmla="*/ 0 w 1594131"/>
              <a:gd name="connsiteY0" fmla="*/ 752559 h 752559"/>
              <a:gd name="connsiteX1" fmla="*/ 210393 w 1594131"/>
              <a:gd name="connsiteY1" fmla="*/ 291313 h 752559"/>
              <a:gd name="connsiteX2" fmla="*/ 631179 w 1594131"/>
              <a:gd name="connsiteY2" fmla="*/ 80920 h 752559"/>
              <a:gd name="connsiteX3" fmla="*/ 1594131 w 1594131"/>
              <a:gd name="connsiteY3" fmla="*/ 0 h 752559"/>
              <a:gd name="connsiteX0-1" fmla="*/ 0 w 1617412"/>
              <a:gd name="connsiteY0-2" fmla="*/ 756709 h 756709"/>
              <a:gd name="connsiteX1-3" fmla="*/ 233674 w 1617412"/>
              <a:gd name="connsiteY1-4" fmla="*/ 291313 h 756709"/>
              <a:gd name="connsiteX2-5" fmla="*/ 654460 w 1617412"/>
              <a:gd name="connsiteY2-6" fmla="*/ 80920 h 756709"/>
              <a:gd name="connsiteX3-7" fmla="*/ 1617412 w 1617412"/>
              <a:gd name="connsiteY3-8" fmla="*/ 0 h 756709"/>
              <a:gd name="connsiteX0-9" fmla="*/ 0 w 1617412"/>
              <a:gd name="connsiteY0-10" fmla="*/ 756709 h 756709"/>
              <a:gd name="connsiteX1-11" fmla="*/ 233674 w 1617412"/>
              <a:gd name="connsiteY1-12" fmla="*/ 291313 h 756709"/>
              <a:gd name="connsiteX2-13" fmla="*/ 1617412 w 1617412"/>
              <a:gd name="connsiteY2-14" fmla="*/ 0 h 756709"/>
              <a:gd name="connsiteX0-15" fmla="*/ 0 w 1617412"/>
              <a:gd name="connsiteY0-16" fmla="*/ 756709 h 756709"/>
              <a:gd name="connsiteX1-17" fmla="*/ 1617412 w 1617412"/>
              <a:gd name="connsiteY1-18" fmla="*/ 0 h 756709"/>
              <a:gd name="connsiteX0-19" fmla="*/ 0 w 1617412"/>
              <a:gd name="connsiteY0-20" fmla="*/ 758629 h 758629"/>
              <a:gd name="connsiteX1-21" fmla="*/ 1617412 w 1617412"/>
              <a:gd name="connsiteY1-22" fmla="*/ 1920 h 758629"/>
              <a:gd name="connsiteX0-23" fmla="*/ 0 w 1617412"/>
              <a:gd name="connsiteY0-24" fmla="*/ 759444 h 759444"/>
              <a:gd name="connsiteX1-25" fmla="*/ 1617412 w 1617412"/>
              <a:gd name="connsiteY1-26" fmla="*/ 2735 h 759444"/>
              <a:gd name="connsiteX0-27" fmla="*/ 0 w 1727995"/>
              <a:gd name="connsiteY0-28" fmla="*/ 751203 h 751203"/>
              <a:gd name="connsiteX1-29" fmla="*/ 1727995 w 1727995"/>
              <a:gd name="connsiteY1-30" fmla="*/ 2793 h 751203"/>
              <a:gd name="connsiteX0-31" fmla="*/ 0 w 1824028"/>
              <a:gd name="connsiteY0-32" fmla="*/ 769751 h 769751"/>
              <a:gd name="connsiteX1-33" fmla="*/ 1824028 w 1824028"/>
              <a:gd name="connsiteY1-34" fmla="*/ 2667 h 769751"/>
              <a:gd name="connsiteX0-35" fmla="*/ 0 w 1876410"/>
              <a:gd name="connsiteY0-36" fmla="*/ 782123 h 782123"/>
              <a:gd name="connsiteX1-37" fmla="*/ 1876410 w 1876410"/>
              <a:gd name="connsiteY1-38" fmla="*/ 2590 h 782123"/>
            </a:gdLst>
            <a:ahLst/>
            <a:cxnLst>
              <a:cxn ang="0">
                <a:pos x="connsiteX0-1" y="connsiteY0-2"/>
              </a:cxn>
              <a:cxn ang="0">
                <a:pos x="connsiteX1-3" y="connsiteY1-4"/>
              </a:cxn>
            </a:cxnLst>
            <a:rect l="l" t="t" r="r" b="b"/>
            <a:pathLst>
              <a:path w="1876410" h="782123">
                <a:moveTo>
                  <a:pt x="0" y="782123"/>
                </a:moveTo>
                <a:cubicBezTo>
                  <a:pt x="201567" y="355596"/>
                  <a:pt x="406045" y="-35659"/>
                  <a:pt x="1876410" y="2590"/>
                </a:cubicBezTo>
              </a:path>
            </a:pathLst>
          </a:custGeom>
          <a:noFill/>
          <a:ln w="28575">
            <a:gradFill>
              <a:gsLst>
                <a:gs pos="0">
                  <a:schemeClr val="accent1"/>
                </a:gs>
                <a:gs pos="100000">
                  <a:schemeClr val="accent3"/>
                </a:gs>
              </a:gsLst>
              <a:lin ang="5400000" scaled="1"/>
            </a:gra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solidFill>
                <a:schemeClr val="tx1"/>
              </a:solidFill>
            </a:endParaRPr>
          </a:p>
        </p:txBody>
      </p:sp>
      <p:sp>
        <p:nvSpPr>
          <p:cNvPr id="88" name="矩形 87"/>
          <p:cNvSpPr/>
          <p:nvPr/>
        </p:nvSpPr>
        <p:spPr>
          <a:xfrm>
            <a:off x="5889092" y="4599858"/>
            <a:ext cx="4972977" cy="60365"/>
          </a:xfrm>
          <a:prstGeom prst="rect">
            <a:avLst/>
          </a:prstGeom>
          <a:gradFill>
            <a:gsLst>
              <a:gs pos="0">
                <a:srgbClr val="00B0F0"/>
              </a:gs>
              <a:gs pos="100000">
                <a:srgbClr val="002060"/>
              </a:gs>
              <a:gs pos="43000">
                <a:srgbClr val="002060"/>
              </a:gs>
              <a:gs pos="83000">
                <a:srgbClr val="00B0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703020204020201" pitchFamily="34" charset="-122"/>
              <a:ea typeface="微软雅黑" panose="020B0703020204020201" pitchFamily="34" charset="-122"/>
            </a:endParaRPr>
          </a:p>
        </p:txBody>
      </p:sp>
      <p:sp>
        <p:nvSpPr>
          <p:cNvPr id="89" name="TextBox 37"/>
          <p:cNvSpPr txBox="1"/>
          <p:nvPr/>
        </p:nvSpPr>
        <p:spPr>
          <a:xfrm>
            <a:off x="6716405" y="3678922"/>
            <a:ext cx="1609736" cy="738664"/>
          </a:xfrm>
          <a:prstGeom prst="rect">
            <a:avLst/>
          </a:prstGeom>
          <a:noFill/>
        </p:spPr>
        <p:txBody>
          <a:bodyPr wrap="square" lIns="0" tIns="0" rIns="0" bIns="0" rtlCol="0" anchor="t">
            <a:spAutoFit/>
          </a:bodyPr>
          <a:lstStyle/>
          <a:p>
            <a:r>
              <a:rPr lang="zh-CN" altLang="en-US" sz="1600" dirty="0">
                <a:solidFill>
                  <a:prstClr val="white"/>
                </a:solidFill>
                <a:latin typeface="微软雅黑" panose="020B0703020204020201" pitchFamily="34" charset="-122"/>
                <a:ea typeface="微软雅黑" panose="020B0703020204020201" pitchFamily="34" charset="-122"/>
              </a:rPr>
              <a:t>互联网化，改变和影响了人们的生活</a:t>
            </a:r>
            <a:endParaRPr lang="zh-CN" altLang="en-US" sz="1600" dirty="0">
              <a:solidFill>
                <a:prstClr val="white"/>
              </a:solidFill>
              <a:latin typeface="微软雅黑" panose="020B0703020204020201" pitchFamily="34" charset="-122"/>
              <a:ea typeface="微软雅黑" panose="020B0703020204020201" pitchFamily="34" charset="-122"/>
            </a:endParaRPr>
          </a:p>
        </p:txBody>
      </p:sp>
      <p:sp>
        <p:nvSpPr>
          <p:cNvPr id="90" name="TextBox 36"/>
          <p:cNvSpPr txBox="1"/>
          <p:nvPr/>
        </p:nvSpPr>
        <p:spPr bwMode="auto">
          <a:xfrm>
            <a:off x="8758600" y="3627234"/>
            <a:ext cx="1648283" cy="738664"/>
          </a:xfrm>
          <a:prstGeom prst="rect">
            <a:avLst/>
          </a:prstGeom>
          <a:noFill/>
          <a:ln w="9525">
            <a:noFill/>
            <a:miter lim="800000"/>
          </a:ln>
        </p:spPr>
        <p:txBody>
          <a:bodyPr vert="horz" wrap="square" lIns="91432" tIns="0" rIns="91432" bIns="0" numCol="1" rtlCol="0" anchor="t" anchorCtr="0" compatLnSpc="1">
            <a:spAutoFit/>
          </a:bodyPr>
          <a:lstStyle/>
          <a:p>
            <a:r>
              <a:rPr lang="zh-CN" altLang="en-US" sz="1600" dirty="0">
                <a:solidFill>
                  <a:prstClr val="white"/>
                </a:solidFill>
                <a:latin typeface="微软雅黑" panose="020B0703020204020201" pitchFamily="34" charset="-122"/>
                <a:ea typeface="微软雅黑" panose="020B0703020204020201" pitchFamily="34" charset="-122"/>
              </a:rPr>
              <a:t>企业数字化，全面改变传统产业结构</a:t>
            </a:r>
            <a:endParaRPr lang="zh-CN" altLang="en-US" sz="1600" dirty="0">
              <a:solidFill>
                <a:prstClr val="white"/>
              </a:solidFill>
              <a:latin typeface="微软雅黑" panose="020B0703020204020201" pitchFamily="34" charset="-122"/>
              <a:ea typeface="微软雅黑" panose="020B0703020204020201" pitchFamily="34" charset="-122"/>
            </a:endParaRPr>
          </a:p>
        </p:txBody>
      </p:sp>
      <p:cxnSp>
        <p:nvCxnSpPr>
          <p:cNvPr id="91" name="直接连接符 90"/>
          <p:cNvCxnSpPr/>
          <p:nvPr/>
        </p:nvCxnSpPr>
        <p:spPr>
          <a:xfrm>
            <a:off x="10432177" y="1986818"/>
            <a:ext cx="0" cy="2973418"/>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10366525" y="4559685"/>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cxnSp>
        <p:nvCxnSpPr>
          <p:cNvPr id="93" name="直接连接符 92"/>
          <p:cNvCxnSpPr/>
          <p:nvPr/>
        </p:nvCxnSpPr>
        <p:spPr>
          <a:xfrm>
            <a:off x="8423559" y="2634890"/>
            <a:ext cx="0" cy="2325346"/>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8357908" y="4559685"/>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cxnSp>
        <p:nvCxnSpPr>
          <p:cNvPr id="95" name="直接连接符 94"/>
          <p:cNvCxnSpPr/>
          <p:nvPr/>
        </p:nvCxnSpPr>
        <p:spPr>
          <a:xfrm>
            <a:off x="6211515" y="3495114"/>
            <a:ext cx="0" cy="1374875"/>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6145863" y="4471111"/>
            <a:ext cx="131303" cy="131303"/>
          </a:xfrm>
          <a:prstGeom prst="ellipse">
            <a:avLst/>
          </a:prstGeom>
          <a:solidFill>
            <a:schemeClr val="accent2"/>
          </a:solidFill>
          <a:ln>
            <a:noFill/>
          </a:ln>
          <a:effectLst>
            <a:outerShdw blurRad="76200" dir="18900000" sy="23000" kx="-1200000" algn="bl"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7" name="文本框 96"/>
          <p:cNvSpPr txBox="1"/>
          <p:nvPr/>
        </p:nvSpPr>
        <p:spPr>
          <a:xfrm>
            <a:off x="6313835" y="4647875"/>
            <a:ext cx="2005677" cy="307777"/>
          </a:xfrm>
          <a:prstGeom prst="rect">
            <a:avLst/>
          </a:prstGeom>
          <a:noFill/>
        </p:spPr>
        <p:txBody>
          <a:bodyPr wrap="none" rtlCol="0">
            <a:spAutoFit/>
          </a:bodyPr>
          <a:lstStyle/>
          <a:p>
            <a:r>
              <a:rPr lang="zh-CN" altLang="en-US" sz="1400" dirty="0">
                <a:solidFill>
                  <a:prstClr val="white"/>
                </a:solidFill>
                <a:latin typeface="微软雅黑" panose="020B0703020204020201" pitchFamily="34" charset="-122"/>
                <a:ea typeface="微软雅黑" panose="020B0703020204020201" pitchFamily="34" charset="-122"/>
              </a:rPr>
              <a:t>第一阶段：</a:t>
            </a:r>
            <a:r>
              <a:rPr lang="en-US" altLang="zh-CN" sz="1400" dirty="0">
                <a:solidFill>
                  <a:prstClr val="white"/>
                </a:solidFill>
                <a:latin typeface="微软雅黑" panose="020B0703020204020201" pitchFamily="34" charset="-122"/>
                <a:ea typeface="微软雅黑" panose="020B0703020204020201" pitchFamily="34" charset="-122"/>
              </a:rPr>
              <a:t>1985-2018</a:t>
            </a:r>
            <a:endParaRPr lang="zh-CN" altLang="en-US" sz="1400" dirty="0">
              <a:solidFill>
                <a:prstClr val="white"/>
              </a:solidFill>
              <a:latin typeface="微软雅黑" panose="020B0703020204020201" pitchFamily="34" charset="-122"/>
              <a:ea typeface="微软雅黑" panose="020B0703020204020201" pitchFamily="34" charset="-122"/>
            </a:endParaRPr>
          </a:p>
        </p:txBody>
      </p:sp>
      <p:sp>
        <p:nvSpPr>
          <p:cNvPr id="98" name="文本框 97"/>
          <p:cNvSpPr txBox="1"/>
          <p:nvPr/>
        </p:nvSpPr>
        <p:spPr>
          <a:xfrm>
            <a:off x="8492455" y="4651114"/>
            <a:ext cx="1625766" cy="307777"/>
          </a:xfrm>
          <a:prstGeom prst="rect">
            <a:avLst/>
          </a:prstGeom>
          <a:noFill/>
        </p:spPr>
        <p:txBody>
          <a:bodyPr wrap="none" rtlCol="0">
            <a:spAutoFit/>
          </a:bodyPr>
          <a:lstStyle>
            <a:defPPr>
              <a:defRPr lang="zh-CN"/>
            </a:defPPr>
            <a:lvl1pPr>
              <a:defRPr sz="1400">
                <a:solidFill>
                  <a:schemeClr val="bg1"/>
                </a:solidFill>
              </a:defRPr>
            </a:lvl1pPr>
          </a:lstStyle>
          <a:p>
            <a:r>
              <a:rPr lang="zh-CN" altLang="en-US" dirty="0">
                <a:solidFill>
                  <a:prstClr val="white"/>
                </a:solidFill>
                <a:latin typeface="微软雅黑" panose="020B0703020204020201" pitchFamily="34" charset="-122"/>
                <a:ea typeface="微软雅黑" panose="020B0703020204020201" pitchFamily="34" charset="-122"/>
              </a:rPr>
              <a:t>第二阶段</a:t>
            </a:r>
            <a:r>
              <a:rPr lang="en-US" altLang="zh-CN">
                <a:solidFill>
                  <a:prstClr val="white"/>
                </a:solidFill>
                <a:latin typeface="微软雅黑" panose="020B0703020204020201" pitchFamily="34" charset="-122"/>
                <a:ea typeface="微软雅黑" panose="020B0703020204020201" pitchFamily="34" charset="-122"/>
              </a:rPr>
              <a:t>:2008-</a:t>
            </a:r>
            <a:r>
              <a:rPr lang="zh-CN" altLang="en-US" dirty="0">
                <a:solidFill>
                  <a:prstClr val="white"/>
                </a:solidFill>
                <a:latin typeface="微软雅黑" panose="020B0703020204020201" pitchFamily="34" charset="-122"/>
                <a:ea typeface="微软雅黑" panose="020B0703020204020201" pitchFamily="34" charset="-122"/>
              </a:rPr>
              <a:t>？</a:t>
            </a:r>
            <a:endParaRPr lang="zh-CN" altLang="en-US" dirty="0">
              <a:solidFill>
                <a:prstClr val="white"/>
              </a:solidFill>
              <a:latin typeface="微软雅黑" panose="020B0703020204020201" pitchFamily="34" charset="-122"/>
              <a:ea typeface="微软雅黑" panose="020B0703020204020201" pitchFamily="34" charset="-122"/>
            </a:endParaRPr>
          </a:p>
        </p:txBody>
      </p:sp>
      <p:cxnSp>
        <p:nvCxnSpPr>
          <p:cNvPr id="99" name="直接箭头连接符 98"/>
          <p:cNvCxnSpPr/>
          <p:nvPr/>
        </p:nvCxnSpPr>
        <p:spPr>
          <a:xfrm flipV="1">
            <a:off x="6193800" y="1845618"/>
            <a:ext cx="4261298" cy="16538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rot="20393829">
            <a:off x="7200149" y="2465032"/>
            <a:ext cx="1637909" cy="369332"/>
          </a:xfrm>
          <a:prstGeom prst="rect">
            <a:avLst/>
          </a:prstGeom>
          <a:noFill/>
        </p:spPr>
        <p:txBody>
          <a:bodyPr wrap="square" rtlCol="0">
            <a:spAutoFit/>
          </a:bodyPr>
          <a:lstStyle/>
          <a:p>
            <a:r>
              <a:rPr lang="en-US" altLang="zh-CN" sz="1800" dirty="0">
                <a:solidFill>
                  <a:schemeClr val="bg1"/>
                </a:solidFill>
                <a:latin typeface="微软雅黑" panose="020B0703020204020201" pitchFamily="34" charset="-122"/>
                <a:ea typeface="微软雅黑" panose="020B0703020204020201" pitchFamily="34" charset="-122"/>
              </a:rPr>
              <a:t>ICT</a:t>
            </a:r>
            <a:r>
              <a:rPr lang="zh-CN" altLang="en-US" sz="1800" dirty="0">
                <a:solidFill>
                  <a:schemeClr val="bg1"/>
                </a:solidFill>
                <a:latin typeface="微软雅黑" panose="020B0703020204020201" pitchFamily="34" charset="-122"/>
                <a:ea typeface="微软雅黑" panose="020B0703020204020201" pitchFamily="34" charset="-122"/>
              </a:rPr>
              <a:t>技术</a:t>
            </a:r>
            <a:endParaRPr lang="zh-CN" altLang="en-US" sz="1800" dirty="0">
              <a:solidFill>
                <a:schemeClr val="bg1"/>
              </a:solidFill>
              <a:latin typeface="微软雅黑" panose="020B0703020204020201" pitchFamily="34" charset="-122"/>
              <a:ea typeface="微软雅黑" panose="020B0703020204020201" pitchFamily="34" charset="-122"/>
            </a:endParaRPr>
          </a:p>
        </p:txBody>
      </p:sp>
      <p:pic>
        <p:nvPicPr>
          <p:cNvPr id="102" name="Picture 2" descr="C:\Users\z00124665\Desktop\未标题-4.png"/>
          <p:cNvPicPr>
            <a:picLocks noChangeAspect="1" noChangeArrowheads="1"/>
          </p:cNvPicPr>
          <p:nvPr/>
        </p:nvPicPr>
        <p:blipFill>
          <a:blip r:embed="rId12" cstate="screen"/>
          <a:srcRect/>
          <a:stretch>
            <a:fillRect/>
          </a:stretch>
        </p:blipFill>
        <p:spPr bwMode="auto">
          <a:xfrm>
            <a:off x="3213428" y="2028909"/>
            <a:ext cx="2600915" cy="1739964"/>
          </a:xfrm>
          <a:prstGeom prst="rect">
            <a:avLst/>
          </a:prstGeom>
          <a:noFill/>
        </p:spPr>
      </p:pic>
      <p:pic>
        <p:nvPicPr>
          <p:cNvPr id="103" name="Picture 2" descr="C:\Users\z00124665\Desktop\未标题-4.png"/>
          <p:cNvPicPr>
            <a:picLocks noChangeAspect="1" noChangeArrowheads="1"/>
          </p:cNvPicPr>
          <p:nvPr/>
        </p:nvPicPr>
        <p:blipFill>
          <a:blip r:embed="rId12" cstate="screen"/>
          <a:srcRect/>
          <a:stretch>
            <a:fillRect/>
          </a:stretch>
        </p:blipFill>
        <p:spPr bwMode="auto">
          <a:xfrm>
            <a:off x="6617571" y="2575723"/>
            <a:ext cx="2600915" cy="1739964"/>
          </a:xfrm>
          <a:prstGeom prst="rect">
            <a:avLst/>
          </a:prstGeom>
          <a:noFill/>
        </p:spPr>
      </p:pic>
      <p:pic>
        <p:nvPicPr>
          <p:cNvPr id="104" name="Picture 2" descr="C:\Users\z00124665\Desktop\未标题-4.png"/>
          <p:cNvPicPr>
            <a:picLocks noChangeAspect="1" noChangeArrowheads="1"/>
          </p:cNvPicPr>
          <p:nvPr/>
        </p:nvPicPr>
        <p:blipFill>
          <a:blip r:embed="rId12" cstate="screen"/>
          <a:srcRect/>
          <a:stretch>
            <a:fillRect/>
          </a:stretch>
        </p:blipFill>
        <p:spPr bwMode="auto">
          <a:xfrm>
            <a:off x="8343222" y="2061642"/>
            <a:ext cx="2600915" cy="1739964"/>
          </a:xfrm>
          <a:prstGeom prst="rect">
            <a:avLst/>
          </a:prstGeom>
          <a:noFill/>
        </p:spPr>
      </p:pic>
      <p:pic>
        <p:nvPicPr>
          <p:cNvPr id="101" name="图片 10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34940" y="5029250"/>
            <a:ext cx="367781" cy="198313"/>
          </a:xfrm>
          <a:prstGeom prst="rect">
            <a:avLst/>
          </a:prstGeom>
          <a:ln w="38100" cap="sq">
            <a:solidFill>
              <a:schemeClr val="bg1"/>
            </a:solidFill>
            <a:prstDash val="solid"/>
            <a:miter lim="800000"/>
            <a:headEnd/>
            <a:tailEnd/>
          </a:ln>
          <a:effectLst>
            <a:outerShdw blurRad="50800" dist="38100" dir="2700000" algn="tl" rotWithShape="0">
              <a:srgbClr val="000000">
                <a:alpha val="43000"/>
              </a:srgbClr>
            </a:outerShdw>
          </a:effectLst>
        </p:spPr>
      </p:pic>
      <p:sp>
        <p:nvSpPr>
          <p:cNvPr id="68" name="文本框 67"/>
          <p:cNvSpPr txBox="1"/>
          <p:nvPr/>
        </p:nvSpPr>
        <p:spPr>
          <a:xfrm>
            <a:off x="624979" y="396940"/>
            <a:ext cx="10873208" cy="656590"/>
          </a:xfrm>
          <a:prstGeom prst="rect">
            <a:avLst/>
          </a:prstGeom>
          <a:noFill/>
        </p:spPr>
        <p:txBody>
          <a:bodyPr wrap="square" rtlCol="0">
            <a:spAutoFit/>
          </a:bodyPr>
          <a:lstStyle/>
          <a:p>
            <a:pPr defTabSz="134620">
              <a:lnSpc>
                <a:spcPts val="4400"/>
              </a:lnSpc>
              <a:spcBef>
                <a:spcPct val="0"/>
              </a:spcBef>
              <a:spcAft>
                <a:spcPct val="0"/>
              </a:spcAft>
              <a:defRPr/>
            </a:pPr>
            <a:r>
              <a:rPr lang="zh-CN" altLang="en-US" sz="3600" b="1" dirty="0">
                <a:solidFill>
                  <a:schemeClr val="bg1"/>
                </a:solidFill>
                <a:latin typeface="黑体" panose="02010609060101010101" pitchFamily="49" charset="-122"/>
                <a:ea typeface="黑体" panose="02010609060101010101" pitchFamily="49" charset="-122"/>
                <a:cs typeface="Arial" panose="020B0604020202020204" pitchFamily="34" charset="0"/>
                <a:sym typeface="微软雅黑" panose="020B0703020204020201" pitchFamily="34" charset="-122"/>
              </a:rPr>
              <a:t>通用技术大变革：</a:t>
            </a:r>
            <a:r>
              <a:rPr lang="en-US" altLang="zh-CN" sz="3600" b="1" dirty="0">
                <a:solidFill>
                  <a:schemeClr val="bg1"/>
                </a:solidFill>
                <a:latin typeface="黑体" panose="02010609060101010101" pitchFamily="49" charset="-122"/>
                <a:ea typeface="黑体" panose="02010609060101010101" pitchFamily="49" charset="-122"/>
                <a:cs typeface="Arial" panose="020B0604020202020204" pitchFamily="34" charset="0"/>
                <a:sym typeface="微软雅黑" panose="020B0703020204020201" pitchFamily="34" charset="-122"/>
              </a:rPr>
              <a:t>ICT</a:t>
            </a:r>
            <a:r>
              <a:rPr lang="zh-CN" altLang="en-US" sz="3600" b="1" dirty="0">
                <a:solidFill>
                  <a:schemeClr val="bg1"/>
                </a:solidFill>
                <a:latin typeface="黑体" panose="02010609060101010101" pitchFamily="49" charset="-122"/>
                <a:ea typeface="黑体" panose="02010609060101010101" pitchFamily="49" charset="-122"/>
                <a:cs typeface="Arial" panose="020B0604020202020204" pitchFamily="34" charset="0"/>
                <a:sym typeface="微软雅黑" panose="020B0703020204020201" pitchFamily="34" charset="-122"/>
              </a:rPr>
              <a:t>产业进入</a:t>
            </a:r>
            <a:r>
              <a:rPr lang="zh-CN" altLang="en-US" sz="3600" b="1" dirty="0">
                <a:solidFill>
                  <a:srgbClr val="FFC000"/>
                </a:solidFill>
                <a:latin typeface="黑体" panose="02010609060101010101" pitchFamily="49" charset="-122"/>
                <a:ea typeface="黑体" panose="02010609060101010101" pitchFamily="49" charset="-122"/>
                <a:cs typeface="Arial" panose="020B0604020202020204" pitchFamily="34" charset="0"/>
                <a:sym typeface="微软雅黑" panose="020B0703020204020201" pitchFamily="34" charset="-122"/>
              </a:rPr>
              <a:t>下半场</a:t>
            </a:r>
            <a:endParaRPr lang="en-US" altLang="zh-CN" sz="3600" b="1" dirty="0">
              <a:solidFill>
                <a:srgbClr val="FFC000"/>
              </a:solidFill>
              <a:latin typeface="黑体" panose="02010609060101010101" pitchFamily="49" charset="-122"/>
              <a:ea typeface="黑体" panose="02010609060101010101" pitchFamily="49" charset="-122"/>
              <a:cs typeface="Arial" panose="020B0604020202020204" pitchFamily="34" charset="0"/>
              <a:sym typeface="微软雅黑" panose="020B0703020204020201" pitchFamily="34" charset="-122"/>
            </a:endParaRPr>
          </a:p>
        </p:txBody>
      </p:sp>
      <p:sp>
        <p:nvSpPr>
          <p:cNvPr id="6" name="矩形 5"/>
          <p:cNvSpPr/>
          <p:nvPr/>
        </p:nvSpPr>
        <p:spPr>
          <a:xfrm>
            <a:off x="841003" y="1265779"/>
            <a:ext cx="6532558" cy="507831"/>
          </a:xfrm>
          <a:prstGeom prst="rect">
            <a:avLst/>
          </a:prstGeom>
        </p:spPr>
        <p:txBody>
          <a:bodyPr wrap="none">
            <a:spAutoFit/>
          </a:bodyPr>
          <a:lstStyle/>
          <a:p>
            <a:pPr>
              <a:lnSpc>
                <a:spcPct val="150000"/>
              </a:lnSpc>
            </a:pPr>
            <a:r>
              <a:rPr lang="zh-CN" altLang="en-US" sz="1800" dirty="0">
                <a:solidFill>
                  <a:schemeClr val="bg1"/>
                </a:solidFill>
                <a:latin typeface="微软雅黑" panose="020B0703020204020201" pitchFamily="34" charset="-122"/>
                <a:ea typeface="微软雅黑" panose="020B0703020204020201" pitchFamily="34" charset="-122"/>
              </a:rPr>
              <a:t>每个产业周期约</a:t>
            </a:r>
            <a:r>
              <a:rPr lang="en-US" altLang="zh-CN" sz="1800" dirty="0">
                <a:solidFill>
                  <a:schemeClr val="bg1"/>
                </a:solidFill>
                <a:latin typeface="微软雅黑" panose="020B0703020204020201" pitchFamily="34" charset="-122"/>
                <a:ea typeface="微软雅黑" panose="020B0703020204020201" pitchFamily="34" charset="-122"/>
              </a:rPr>
              <a:t>60</a:t>
            </a:r>
            <a:r>
              <a:rPr lang="zh-CN" altLang="en-US" sz="1800" dirty="0">
                <a:solidFill>
                  <a:schemeClr val="bg1"/>
                </a:solidFill>
                <a:latin typeface="微软雅黑" panose="020B0703020204020201" pitchFamily="34" charset="-122"/>
                <a:ea typeface="微软雅黑" panose="020B0703020204020201" pitchFamily="34" charset="-122"/>
              </a:rPr>
              <a:t>年，前</a:t>
            </a:r>
            <a:r>
              <a:rPr lang="en-US" altLang="zh-CN" sz="1800" dirty="0">
                <a:solidFill>
                  <a:schemeClr val="bg1"/>
                </a:solidFill>
                <a:latin typeface="微软雅黑" panose="020B0703020204020201" pitchFamily="34" charset="-122"/>
                <a:ea typeface="微软雅黑" panose="020B0703020204020201" pitchFamily="34" charset="-122"/>
              </a:rPr>
              <a:t>30</a:t>
            </a:r>
            <a:r>
              <a:rPr lang="zh-CN" altLang="en-US" sz="1800" dirty="0">
                <a:solidFill>
                  <a:schemeClr val="bg1"/>
                </a:solidFill>
                <a:latin typeface="微软雅黑" panose="020B0703020204020201" pitchFamily="34" charset="-122"/>
                <a:ea typeface="微软雅黑" panose="020B0703020204020201" pitchFamily="34" charset="-122"/>
              </a:rPr>
              <a:t>年是技术发明，后</a:t>
            </a:r>
            <a:r>
              <a:rPr lang="en-US" altLang="zh-CN" sz="1800" dirty="0">
                <a:solidFill>
                  <a:schemeClr val="bg1"/>
                </a:solidFill>
                <a:latin typeface="微软雅黑" panose="020B0703020204020201" pitchFamily="34" charset="-122"/>
                <a:ea typeface="微软雅黑" panose="020B0703020204020201" pitchFamily="34" charset="-122"/>
              </a:rPr>
              <a:t>30</a:t>
            </a:r>
            <a:r>
              <a:rPr lang="zh-CN" altLang="en-US" sz="1800" dirty="0">
                <a:solidFill>
                  <a:schemeClr val="bg1"/>
                </a:solidFill>
                <a:latin typeface="微软雅黑" panose="020B0703020204020201" pitchFamily="34" charset="-122"/>
                <a:ea typeface="微软雅黑" panose="020B0703020204020201" pitchFamily="34" charset="-122"/>
              </a:rPr>
              <a:t>年是行业应用</a:t>
            </a:r>
            <a:endParaRPr lang="en-US" altLang="zh-CN" sz="1800" dirty="0">
              <a:solidFill>
                <a:schemeClr val="bg1"/>
              </a:solidFill>
              <a:latin typeface="微软雅黑" panose="020B0703020204020201" pitchFamily="34" charset="-122"/>
              <a:ea typeface="微软雅黑" panose="020B0703020204020201"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512998" y="285653"/>
            <a:ext cx="10729192" cy="623861"/>
          </a:xfrm>
          <a:prstGeom prst="rect">
            <a:avLst/>
          </a:prstGeom>
        </p:spPr>
        <p:txBody>
          <a:bodyPr wrap="none">
            <a:noAutofit/>
          </a:bodyPr>
          <a:lstStyle>
            <a:defPPr>
              <a:defRPr lang="zh-CN"/>
            </a:defPPr>
            <a:lvl1pPr defTabSz="134620">
              <a:lnSpc>
                <a:spcPts val="4400"/>
              </a:lnSpc>
              <a:spcBef>
                <a:spcPct val="0"/>
              </a:spcBef>
              <a:spcAft>
                <a:spcPct val="0"/>
              </a:spcAft>
              <a:defRPr sz="3200" b="1">
                <a:solidFill>
                  <a:prstClr val="white"/>
                </a:solidFill>
                <a:latin typeface="黑体" panose="02010609060101010101" pitchFamily="49" charset="-122"/>
                <a:ea typeface="黑体" panose="02010609060101010101" pitchFamily="49" charset="-122"/>
                <a:cs typeface="Huawei Sans" panose="020C0503030203020204" pitchFamily="34" charset="0"/>
              </a:defRPr>
            </a:lvl1pPr>
          </a:lstStyle>
          <a:p>
            <a:pPr>
              <a:defRPr/>
            </a:pPr>
            <a:r>
              <a:rPr lang="en-US" altLang="zh-CN" sz="3600" dirty="0">
                <a:sym typeface="+mn-lt"/>
              </a:rPr>
              <a:t>ICT</a:t>
            </a:r>
            <a:r>
              <a:rPr lang="zh-CN" altLang="en-US" sz="3600" dirty="0">
                <a:sym typeface="+mn-lt"/>
              </a:rPr>
              <a:t>上半场启示：</a:t>
            </a:r>
            <a:r>
              <a:rPr lang="zh-CN" altLang="en-US" sz="3600" dirty="0">
                <a:solidFill>
                  <a:srgbClr val="FFC000"/>
                </a:solidFill>
              </a:rPr>
              <a:t>统一平台、规模生态、</a:t>
            </a:r>
            <a:r>
              <a:rPr lang="zh-CN" altLang="en-US" sz="3600" dirty="0">
                <a:solidFill>
                  <a:srgbClr val="FFC000"/>
                </a:solidFill>
                <a:sym typeface="+mn-lt"/>
              </a:rPr>
              <a:t>使能创新</a:t>
            </a:r>
            <a:endParaRPr lang="en-US" altLang="zh-CN" sz="3600" dirty="0">
              <a:solidFill>
                <a:srgbClr val="FFC000"/>
              </a:solidFill>
              <a:sym typeface="+mn-lt"/>
            </a:endParaRPr>
          </a:p>
        </p:txBody>
      </p:sp>
      <p:sp>
        <p:nvSpPr>
          <p:cNvPr id="33" name="文本框 32"/>
          <p:cNvSpPr txBox="1"/>
          <p:nvPr/>
        </p:nvSpPr>
        <p:spPr>
          <a:xfrm>
            <a:off x="2835689" y="5184509"/>
            <a:ext cx="2232248" cy="32893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solidFill>
                  <a:schemeClr val="bg1"/>
                </a:solidFill>
                <a:latin typeface="微软雅黑" panose="020B0703020204020201" pitchFamily="34" charset="-122"/>
                <a:ea typeface="微软雅黑" panose="020B0703020204020201" pitchFamily="34" charset="-122"/>
              </a:rPr>
              <a:t>2003</a:t>
            </a:r>
            <a:r>
              <a:rPr lang="zh-CN" altLang="en-US" sz="1400" dirty="0">
                <a:solidFill>
                  <a:schemeClr val="bg1"/>
                </a:solidFill>
                <a:latin typeface="微软雅黑" panose="020B0703020204020201" pitchFamily="34" charset="-122"/>
                <a:ea typeface="微软雅黑" panose="020B0703020204020201" pitchFamily="34" charset="-122"/>
              </a:rPr>
              <a:t>，淘宝创办</a:t>
            </a:r>
            <a:endParaRPr lang="en-US" altLang="zh-CN" sz="1400" dirty="0">
              <a:solidFill>
                <a:schemeClr val="bg1"/>
              </a:solidFill>
              <a:latin typeface="微软雅黑" panose="020B0703020204020201" pitchFamily="34" charset="-122"/>
              <a:ea typeface="微软雅黑" panose="020B0703020204020201" pitchFamily="34" charset="-122"/>
            </a:endParaRPr>
          </a:p>
        </p:txBody>
      </p:sp>
      <p:cxnSp>
        <p:nvCxnSpPr>
          <p:cNvPr id="46" name="直接箭头连接符 45"/>
          <p:cNvCxnSpPr/>
          <p:nvPr/>
        </p:nvCxnSpPr>
        <p:spPr bwMode="auto">
          <a:xfrm flipV="1">
            <a:off x="10324520" y="3007881"/>
            <a:ext cx="1" cy="169631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bwMode="auto">
          <a:xfrm flipV="1">
            <a:off x="4059824" y="3086284"/>
            <a:ext cx="5810" cy="1276639"/>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bwMode="auto">
          <a:xfrm flipV="1">
            <a:off x="7118291" y="3124811"/>
            <a:ext cx="2657" cy="1202397"/>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8882977" y="5184509"/>
            <a:ext cx="2975250" cy="609398"/>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solidFill>
                  <a:schemeClr val="bg1"/>
                </a:solidFill>
                <a:latin typeface="微软雅黑" panose="020B0703020204020201" pitchFamily="34" charset="-122"/>
                <a:ea typeface="微软雅黑" panose="020B0703020204020201" pitchFamily="34" charset="-122"/>
              </a:rPr>
              <a:t>2012</a:t>
            </a:r>
            <a:r>
              <a:rPr lang="zh-CN" altLang="en-US" sz="1400" dirty="0">
                <a:solidFill>
                  <a:schemeClr val="bg1"/>
                </a:solidFill>
                <a:latin typeface="微软雅黑" panose="020B0703020204020201" pitchFamily="34" charset="-122"/>
                <a:ea typeface="微软雅黑" panose="020B0703020204020201" pitchFamily="34" charset="-122"/>
              </a:rPr>
              <a:t>，互联网</a:t>
            </a:r>
            <a:r>
              <a:rPr lang="en-US" altLang="zh-CN" sz="1400" dirty="0">
                <a:solidFill>
                  <a:schemeClr val="bg1"/>
                </a:solidFill>
                <a:latin typeface="微软雅黑" panose="020B0703020204020201" pitchFamily="34" charset="-122"/>
                <a:ea typeface="微软雅黑" panose="020B0703020204020201" pitchFamily="34" charset="-122"/>
              </a:rPr>
              <a:t>+</a:t>
            </a:r>
            <a:endParaRPr lang="en-US" altLang="zh-CN" sz="1400" dirty="0">
              <a:solidFill>
                <a:schemeClr val="bg1"/>
              </a:solidFill>
              <a:latin typeface="微软雅黑" panose="020B0703020204020201" pitchFamily="34" charset="-122"/>
              <a:ea typeface="微软雅黑" panose="020B0703020204020201" pitchFamily="34" charset="-122"/>
            </a:endParaRPr>
          </a:p>
          <a:p>
            <a:pPr marL="285750" indent="-285750">
              <a:lnSpc>
                <a:spcPct val="120000"/>
              </a:lnSpc>
              <a:buFont typeface="Arial" panose="020B0604020202020204" pitchFamily="34" charset="0"/>
              <a:buChar char="•"/>
            </a:pPr>
            <a:r>
              <a:rPr lang="en-US" altLang="zh-CN" sz="1400" dirty="0">
                <a:solidFill>
                  <a:schemeClr val="bg1"/>
                </a:solidFill>
                <a:latin typeface="微软雅黑" panose="020B0703020204020201" pitchFamily="34" charset="-122"/>
                <a:ea typeface="微软雅黑" panose="020B0703020204020201" pitchFamily="34" charset="-122"/>
              </a:rPr>
              <a:t>2019</a:t>
            </a:r>
            <a:r>
              <a:rPr lang="zh-CN" altLang="en-US" sz="1400" dirty="0">
                <a:solidFill>
                  <a:schemeClr val="bg1"/>
                </a:solidFill>
                <a:latin typeface="微软雅黑" panose="020B0703020204020201" pitchFamily="34" charset="-122"/>
                <a:ea typeface="微软雅黑" panose="020B0703020204020201" pitchFamily="34" charset="-122"/>
              </a:rPr>
              <a:t>，</a:t>
            </a:r>
            <a:r>
              <a:rPr lang="en-US" altLang="zh-CN" sz="1400" dirty="0">
                <a:solidFill>
                  <a:schemeClr val="bg1"/>
                </a:solidFill>
                <a:latin typeface="微软雅黑" panose="020B0703020204020201" pitchFamily="34" charset="-122"/>
                <a:ea typeface="微软雅黑" panose="020B0703020204020201" pitchFamily="34" charset="-122"/>
              </a:rPr>
              <a:t>5G</a:t>
            </a:r>
            <a:r>
              <a:rPr lang="zh-CN" altLang="en-US" sz="1400" dirty="0">
                <a:solidFill>
                  <a:schemeClr val="bg1"/>
                </a:solidFill>
                <a:latin typeface="微软雅黑" panose="020B0703020204020201" pitchFamily="34" charset="-122"/>
                <a:ea typeface="微软雅黑" panose="020B0703020204020201" pitchFamily="34" charset="-122"/>
              </a:rPr>
              <a:t>使能行业数字化概念</a:t>
            </a:r>
            <a:endParaRPr lang="en-US" altLang="zh-CN" sz="1400" dirty="0">
              <a:solidFill>
                <a:schemeClr val="bg1"/>
              </a:solidFill>
              <a:latin typeface="微软雅黑" panose="020B0703020204020201" pitchFamily="34" charset="-122"/>
              <a:ea typeface="微软雅黑" panose="020B0703020204020201" pitchFamily="34" charset="-122"/>
            </a:endParaRPr>
          </a:p>
        </p:txBody>
      </p:sp>
      <p:sp>
        <p:nvSpPr>
          <p:cNvPr id="55" name="文本框 54"/>
          <p:cNvSpPr txBox="1"/>
          <p:nvPr/>
        </p:nvSpPr>
        <p:spPr>
          <a:xfrm>
            <a:off x="3837463" y="1259410"/>
            <a:ext cx="646331" cy="369332"/>
          </a:xfrm>
          <a:prstGeom prst="rect">
            <a:avLst/>
          </a:prstGeom>
          <a:noFill/>
        </p:spPr>
        <p:txBody>
          <a:bodyPr wrap="none" rtlCol="0">
            <a:spAutoFit/>
          </a:bodyPr>
          <a:lstStyle/>
          <a:p>
            <a:pPr algn="ctr"/>
            <a:r>
              <a:rPr lang="zh-CN" altLang="en-US" sz="1800" b="1" dirty="0">
                <a:solidFill>
                  <a:srgbClr val="FFC000"/>
                </a:solidFill>
                <a:latin typeface="微软雅黑" panose="020B0703020204020201" pitchFamily="34" charset="-122"/>
                <a:ea typeface="微软雅黑" panose="020B0703020204020201" pitchFamily="34" charset="-122"/>
              </a:rPr>
              <a:t>网购</a:t>
            </a:r>
            <a:endParaRPr lang="zh-CN" altLang="en-US" sz="1800" b="1" dirty="0">
              <a:solidFill>
                <a:srgbClr val="FFC000"/>
              </a:solidFill>
              <a:latin typeface="微软雅黑" panose="020B0703020204020201" pitchFamily="34" charset="-122"/>
              <a:ea typeface="微软雅黑" panose="020B0703020204020201" pitchFamily="34" charset="-122"/>
            </a:endParaRPr>
          </a:p>
        </p:txBody>
      </p:sp>
      <p:sp>
        <p:nvSpPr>
          <p:cNvPr id="56" name="文本框 55"/>
          <p:cNvSpPr txBox="1"/>
          <p:nvPr/>
        </p:nvSpPr>
        <p:spPr>
          <a:xfrm>
            <a:off x="6717820" y="1259410"/>
            <a:ext cx="877164" cy="369332"/>
          </a:xfrm>
          <a:prstGeom prst="rect">
            <a:avLst/>
          </a:prstGeom>
          <a:noFill/>
        </p:spPr>
        <p:txBody>
          <a:bodyPr wrap="none" rtlCol="0">
            <a:spAutoFit/>
          </a:bodyPr>
          <a:lstStyle/>
          <a:p>
            <a:pPr algn="ctr"/>
            <a:r>
              <a:rPr lang="zh-CN" altLang="en-US" sz="1800" b="1" dirty="0">
                <a:solidFill>
                  <a:srgbClr val="FFC000"/>
                </a:solidFill>
                <a:latin typeface="微软雅黑" panose="020B0703020204020201" pitchFamily="34" charset="-122"/>
                <a:ea typeface="微软雅黑" panose="020B0703020204020201" pitchFamily="34" charset="-122"/>
              </a:rPr>
              <a:t>公有云</a:t>
            </a:r>
            <a:endParaRPr lang="zh-CN" altLang="en-US" sz="1800" b="1" dirty="0">
              <a:solidFill>
                <a:srgbClr val="FFC000"/>
              </a:solidFill>
              <a:latin typeface="微软雅黑" panose="020B0703020204020201" pitchFamily="34" charset="-122"/>
              <a:ea typeface="微软雅黑" panose="020B0703020204020201" pitchFamily="34" charset="-122"/>
            </a:endParaRPr>
          </a:p>
        </p:txBody>
      </p:sp>
      <p:sp>
        <p:nvSpPr>
          <p:cNvPr id="57" name="文本框 56"/>
          <p:cNvSpPr txBox="1"/>
          <p:nvPr/>
        </p:nvSpPr>
        <p:spPr>
          <a:xfrm>
            <a:off x="9497384" y="1241357"/>
            <a:ext cx="1338828" cy="369332"/>
          </a:xfrm>
          <a:prstGeom prst="rect">
            <a:avLst/>
          </a:prstGeom>
          <a:noFill/>
        </p:spPr>
        <p:txBody>
          <a:bodyPr wrap="none" rtlCol="0">
            <a:spAutoFit/>
          </a:bodyPr>
          <a:lstStyle/>
          <a:p>
            <a:r>
              <a:rPr lang="zh-CN" altLang="en-US" sz="1800" b="1" dirty="0">
                <a:solidFill>
                  <a:srgbClr val="FFC000"/>
                </a:solidFill>
                <a:latin typeface="微软雅黑" panose="020B0703020204020201" pitchFamily="34" charset="-122"/>
                <a:ea typeface="微软雅黑" panose="020B0703020204020201" pitchFamily="34" charset="-122"/>
              </a:rPr>
              <a:t>行业数字化</a:t>
            </a:r>
            <a:endParaRPr lang="zh-CN" altLang="en-US" sz="1800" b="1" dirty="0">
              <a:solidFill>
                <a:srgbClr val="FFC000"/>
              </a:solidFill>
              <a:latin typeface="微软雅黑" panose="020B0703020204020201" pitchFamily="34" charset="-122"/>
              <a:ea typeface="微软雅黑" panose="020B0703020204020201" pitchFamily="34" charset="-122"/>
            </a:endParaRPr>
          </a:p>
        </p:txBody>
      </p:sp>
      <p:sp>
        <p:nvSpPr>
          <p:cNvPr id="65" name="文本框 64"/>
          <p:cNvSpPr txBox="1"/>
          <p:nvPr/>
        </p:nvSpPr>
        <p:spPr>
          <a:xfrm>
            <a:off x="704022" y="3267663"/>
            <a:ext cx="2116388" cy="1077218"/>
          </a:xfrm>
          <a:prstGeom prst="rect">
            <a:avLst/>
          </a:prstGeom>
        </p:spPr>
        <p:txBody>
          <a:bodyPr wrap="square">
            <a:spAutoFit/>
          </a:bodyPr>
          <a:lstStyle>
            <a:defPPr>
              <a:defRPr lang="zh-CN"/>
            </a:defPPr>
            <a:lvl1pPr>
              <a:defRPr sz="1800" b="1">
                <a:solidFill>
                  <a:schemeClr val="bg1"/>
                </a:solidFill>
                <a:latin typeface="微软雅黑" panose="020B0703020204020201" pitchFamily="34" charset="-122"/>
                <a:ea typeface="微软雅黑" panose="020B0703020204020201" pitchFamily="34" charset="-122"/>
              </a:defRPr>
            </a:lvl1pPr>
          </a:lstStyle>
          <a:p>
            <a:r>
              <a:rPr lang="zh-CN" altLang="en-US" dirty="0">
                <a:solidFill>
                  <a:srgbClr val="FFC000"/>
                </a:solidFill>
              </a:rPr>
              <a:t>千人千面：</a:t>
            </a:r>
            <a:r>
              <a:rPr lang="zh-CN" altLang="en-US" sz="2800" dirty="0">
                <a:solidFill>
                  <a:srgbClr val="FFC000"/>
                </a:solidFill>
              </a:rPr>
              <a:t>体验</a:t>
            </a:r>
            <a:endParaRPr lang="en-US" altLang="zh-CN" sz="2800" dirty="0">
              <a:solidFill>
                <a:srgbClr val="FFC000"/>
              </a:solidFill>
            </a:endParaRPr>
          </a:p>
          <a:p>
            <a:r>
              <a:rPr lang="zh-CN" altLang="en-US" sz="1200" dirty="0"/>
              <a:t>生态爆发</a:t>
            </a:r>
            <a:endParaRPr lang="en-US" altLang="zh-CN" sz="1200" dirty="0"/>
          </a:p>
          <a:p>
            <a:r>
              <a:rPr lang="zh-CN" altLang="en-US" sz="1200" dirty="0"/>
              <a:t>价值差异，体验变现</a:t>
            </a:r>
            <a:endParaRPr lang="en-US" altLang="zh-CN" sz="1200" dirty="0"/>
          </a:p>
          <a:p>
            <a:r>
              <a:rPr lang="zh-CN" altLang="en-US" sz="1200" dirty="0"/>
              <a:t>效率倍增</a:t>
            </a:r>
            <a:endParaRPr lang="en-US" altLang="zh-CN" sz="1200" dirty="0"/>
          </a:p>
        </p:txBody>
      </p:sp>
      <p:sp>
        <p:nvSpPr>
          <p:cNvPr id="70" name="爆炸形 2 69"/>
          <p:cNvSpPr/>
          <p:nvPr/>
        </p:nvSpPr>
        <p:spPr>
          <a:xfrm>
            <a:off x="4081363" y="3130583"/>
            <a:ext cx="929503" cy="515235"/>
          </a:xfrm>
          <a:prstGeom prst="irregularSeal2">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latin typeface="微软雅黑" panose="020B0703020204020201" pitchFamily="34" charset="-122"/>
                <a:ea typeface="微软雅黑" panose="020B0703020204020201" pitchFamily="34" charset="-122"/>
              </a:rPr>
              <a:t>业务爆发</a:t>
            </a:r>
            <a:endParaRPr lang="zh-CN" altLang="en-US" sz="1200" dirty="0">
              <a:latin typeface="微软雅黑" panose="020B0703020204020201" pitchFamily="34" charset="-122"/>
              <a:ea typeface="微软雅黑" panose="020B0703020204020201" pitchFamily="34" charset="-122"/>
            </a:endParaRPr>
          </a:p>
        </p:txBody>
      </p:sp>
      <p:sp>
        <p:nvSpPr>
          <p:cNvPr id="71" name="爆炸形 2 70"/>
          <p:cNvSpPr/>
          <p:nvPr/>
        </p:nvSpPr>
        <p:spPr>
          <a:xfrm>
            <a:off x="7233271" y="3014276"/>
            <a:ext cx="929503" cy="583027"/>
          </a:xfrm>
          <a:prstGeom prst="irregularSeal2">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latin typeface="微软雅黑" panose="020B0703020204020201" pitchFamily="34" charset="-122"/>
                <a:ea typeface="微软雅黑" panose="020B0703020204020201" pitchFamily="34" charset="-122"/>
              </a:rPr>
              <a:t>业务爆发</a:t>
            </a:r>
            <a:endParaRPr lang="zh-CN" altLang="en-US" sz="1200" dirty="0">
              <a:latin typeface="微软雅黑" panose="020B0703020204020201" pitchFamily="34" charset="-122"/>
              <a:ea typeface="微软雅黑" panose="020B0703020204020201" pitchFamily="34" charset="-122"/>
            </a:endParaRPr>
          </a:p>
        </p:txBody>
      </p:sp>
      <p:sp>
        <p:nvSpPr>
          <p:cNvPr id="72" name="文本框 71"/>
          <p:cNvSpPr txBox="1"/>
          <p:nvPr/>
        </p:nvSpPr>
        <p:spPr>
          <a:xfrm>
            <a:off x="5837943" y="5184509"/>
            <a:ext cx="2707915" cy="32893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a:solidFill>
                  <a:schemeClr val="bg1"/>
                </a:solidFill>
                <a:latin typeface="微软雅黑" panose="020B0703020204020201" pitchFamily="34" charset="-122"/>
                <a:ea typeface="微软雅黑" panose="020B0703020204020201" pitchFamily="34" charset="-122"/>
              </a:rPr>
              <a:t>2002</a:t>
            </a:r>
            <a:r>
              <a:rPr lang="zh-CN" altLang="en-US" sz="1400" dirty="0">
                <a:solidFill>
                  <a:schemeClr val="bg1"/>
                </a:solidFill>
                <a:latin typeface="微软雅黑" panose="020B0703020204020201" pitchFamily="34" charset="-122"/>
                <a:ea typeface="微软雅黑" panose="020B0703020204020201" pitchFamily="34" charset="-122"/>
              </a:rPr>
              <a:t>，</a:t>
            </a:r>
            <a:r>
              <a:rPr lang="en-US" altLang="zh-CN" sz="1400" dirty="0">
                <a:solidFill>
                  <a:schemeClr val="bg1"/>
                </a:solidFill>
                <a:latin typeface="微软雅黑" panose="020B0703020204020201" pitchFamily="34" charset="-122"/>
                <a:ea typeface="微软雅黑" panose="020B0703020204020201" pitchFamily="34" charset="-122"/>
              </a:rPr>
              <a:t>AWS</a:t>
            </a:r>
            <a:r>
              <a:rPr lang="zh-CN" altLang="en-US" sz="1400" dirty="0">
                <a:solidFill>
                  <a:schemeClr val="bg1"/>
                </a:solidFill>
                <a:latin typeface="微软雅黑" panose="020B0703020204020201" pitchFamily="34" charset="-122"/>
                <a:ea typeface="微软雅黑" panose="020B0703020204020201" pitchFamily="34" charset="-122"/>
              </a:rPr>
              <a:t>上线内部应用</a:t>
            </a:r>
            <a:endParaRPr lang="en-US" altLang="zh-CN" sz="1400" dirty="0">
              <a:solidFill>
                <a:schemeClr val="bg1"/>
              </a:solidFill>
              <a:latin typeface="微软雅黑" panose="020B0703020204020201" pitchFamily="34" charset="-122"/>
              <a:ea typeface="微软雅黑" panose="020B0703020204020201" pitchFamily="34" charset="-122"/>
            </a:endParaRPr>
          </a:p>
        </p:txBody>
      </p:sp>
      <p:sp>
        <p:nvSpPr>
          <p:cNvPr id="79" name="矩形 78"/>
          <p:cNvSpPr/>
          <p:nvPr/>
        </p:nvSpPr>
        <p:spPr>
          <a:xfrm>
            <a:off x="4100841" y="3732390"/>
            <a:ext cx="1410964" cy="322262"/>
          </a:xfrm>
          <a:prstGeom prst="rect">
            <a:avLst/>
          </a:prstGeom>
        </p:spPr>
        <p:txBody>
          <a:bodyPr wrap="none">
            <a:spAutoFit/>
          </a:bodyPr>
          <a:lstStyle/>
          <a:p>
            <a:r>
              <a:rPr lang="en-US" altLang="zh-CN" sz="1400" dirty="0">
                <a:solidFill>
                  <a:schemeClr val="bg1"/>
                </a:solidFill>
                <a:latin typeface="微软雅黑" panose="020B0703020204020201" pitchFamily="34" charset="-122"/>
                <a:ea typeface="微软雅黑" panose="020B0703020204020201" pitchFamily="34" charset="-122"/>
              </a:rPr>
              <a:t>2009 </a:t>
            </a:r>
            <a:r>
              <a:rPr lang="zh-CN" altLang="en-US" sz="1400" dirty="0">
                <a:solidFill>
                  <a:schemeClr val="bg1"/>
                </a:solidFill>
                <a:latin typeface="微软雅黑" panose="020B0703020204020201" pitchFamily="34" charset="-122"/>
                <a:ea typeface="微软雅黑" panose="020B0703020204020201" pitchFamily="34" charset="-122"/>
              </a:rPr>
              <a:t>双“</a:t>
            </a:r>
            <a:r>
              <a:rPr lang="en-US" altLang="zh-CN" sz="1400" dirty="0">
                <a:solidFill>
                  <a:schemeClr val="bg1"/>
                </a:solidFill>
                <a:latin typeface="微软雅黑" panose="020B0703020204020201" pitchFamily="34" charset="-122"/>
                <a:ea typeface="微软雅黑" panose="020B0703020204020201" pitchFamily="34" charset="-122"/>
              </a:rPr>
              <a:t>11</a:t>
            </a:r>
            <a:r>
              <a:rPr lang="zh-CN" altLang="en-US" sz="1400" dirty="0">
                <a:solidFill>
                  <a:schemeClr val="bg1"/>
                </a:solidFill>
                <a:latin typeface="微软雅黑" panose="020B0703020204020201" pitchFamily="34" charset="-122"/>
                <a:ea typeface="微软雅黑" panose="020B0703020204020201" pitchFamily="34" charset="-122"/>
              </a:rPr>
              <a:t>”</a:t>
            </a:r>
            <a:endParaRPr lang="en-US" altLang="zh-CN" sz="1400" dirty="0">
              <a:solidFill>
                <a:schemeClr val="bg1"/>
              </a:solidFill>
              <a:latin typeface="微软雅黑" panose="020B0703020204020201" pitchFamily="34" charset="-122"/>
              <a:ea typeface="微软雅黑" panose="020B0703020204020201" pitchFamily="34" charset="-122"/>
            </a:endParaRPr>
          </a:p>
        </p:txBody>
      </p:sp>
      <p:sp>
        <p:nvSpPr>
          <p:cNvPr id="81" name="矩形 80"/>
          <p:cNvSpPr/>
          <p:nvPr/>
        </p:nvSpPr>
        <p:spPr>
          <a:xfrm>
            <a:off x="10379425" y="3111735"/>
            <a:ext cx="521159" cy="584775"/>
          </a:xfrm>
          <a:prstGeom prst="rect">
            <a:avLst/>
          </a:prstGeom>
        </p:spPr>
        <p:txBody>
          <a:bodyPr wrap="square">
            <a:spAutoFit/>
          </a:bodyPr>
          <a:lstStyle/>
          <a:p>
            <a:r>
              <a:rPr lang="zh-CN" altLang="en-US" sz="3200" b="1" dirty="0">
                <a:solidFill>
                  <a:srgbClr val="FFC000"/>
                </a:solidFill>
                <a:latin typeface="微软雅黑" panose="020B0703020204020201" pitchFamily="34" charset="-122"/>
                <a:ea typeface="微软雅黑" panose="020B0703020204020201" pitchFamily="34" charset="-122"/>
              </a:rPr>
              <a:t>？</a:t>
            </a:r>
            <a:endParaRPr lang="zh-CN" altLang="en-US" sz="3200" b="1" dirty="0">
              <a:solidFill>
                <a:srgbClr val="FFC000"/>
              </a:solidFill>
              <a:latin typeface="微软雅黑" panose="020B0703020204020201" pitchFamily="34" charset="-122"/>
              <a:ea typeface="微软雅黑" panose="020B0703020204020201" pitchFamily="34" charset="-122"/>
            </a:endParaRPr>
          </a:p>
        </p:txBody>
      </p:sp>
      <p:sp>
        <p:nvSpPr>
          <p:cNvPr id="83" name="文本框 82"/>
          <p:cNvSpPr txBox="1"/>
          <p:nvPr/>
        </p:nvSpPr>
        <p:spPr>
          <a:xfrm>
            <a:off x="704022" y="1291533"/>
            <a:ext cx="2056973" cy="1077218"/>
          </a:xfrm>
          <a:prstGeom prst="rect">
            <a:avLst/>
          </a:prstGeom>
        </p:spPr>
        <p:txBody>
          <a:bodyPr wrap="none">
            <a:spAutoFit/>
          </a:bodyPr>
          <a:lstStyle>
            <a:defPPr>
              <a:defRPr lang="zh-CN"/>
            </a:defPPr>
            <a:lvl1pPr>
              <a:defRPr sz="1800" b="1">
                <a:solidFill>
                  <a:schemeClr val="bg1"/>
                </a:solidFill>
                <a:latin typeface="微软雅黑" panose="020B0703020204020201" pitchFamily="34" charset="-122"/>
                <a:ea typeface="微软雅黑" panose="020B0703020204020201" pitchFamily="34" charset="-122"/>
              </a:defRPr>
            </a:lvl1pPr>
          </a:lstStyle>
          <a:p>
            <a:r>
              <a:rPr lang="zh-CN" altLang="en-US" dirty="0">
                <a:solidFill>
                  <a:srgbClr val="FFC000"/>
                </a:solidFill>
              </a:rPr>
              <a:t>一人千面：</a:t>
            </a:r>
            <a:r>
              <a:rPr lang="zh-CN" altLang="en-US" sz="2800" dirty="0">
                <a:solidFill>
                  <a:srgbClr val="FFC000"/>
                </a:solidFill>
              </a:rPr>
              <a:t>创新</a:t>
            </a:r>
            <a:endParaRPr lang="en-US" altLang="zh-CN" sz="2800" dirty="0">
              <a:solidFill>
                <a:srgbClr val="FFC000"/>
              </a:solidFill>
            </a:endParaRPr>
          </a:p>
          <a:p>
            <a:r>
              <a:rPr lang="zh-CN" altLang="en-US" sz="1200" dirty="0"/>
              <a:t>生态成网</a:t>
            </a:r>
            <a:endParaRPr lang="en-US" altLang="zh-CN" sz="1200" dirty="0"/>
          </a:p>
          <a:p>
            <a:r>
              <a:rPr lang="zh-CN" altLang="en-US" sz="1200" dirty="0"/>
              <a:t>新物种涌现</a:t>
            </a:r>
            <a:endParaRPr lang="en-US" altLang="zh-CN" sz="1200" dirty="0"/>
          </a:p>
          <a:p>
            <a:r>
              <a:rPr lang="zh-CN" altLang="en-US" sz="1200" dirty="0"/>
              <a:t>价值倍增</a:t>
            </a:r>
            <a:endParaRPr lang="en-US" altLang="zh-CN" sz="1200" dirty="0"/>
          </a:p>
        </p:txBody>
      </p:sp>
      <p:sp>
        <p:nvSpPr>
          <p:cNvPr id="43" name="矩形 42"/>
          <p:cNvSpPr/>
          <p:nvPr/>
        </p:nvSpPr>
        <p:spPr>
          <a:xfrm>
            <a:off x="2863653" y="4064593"/>
            <a:ext cx="8631877" cy="89389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3035162" y="4184346"/>
            <a:ext cx="2251757" cy="263008"/>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703020204020201" pitchFamily="34" charset="-122"/>
                <a:ea typeface="微软雅黑" panose="020B0703020204020201" pitchFamily="34" charset="-122"/>
              </a:rPr>
              <a:t>淘宝开放平台，开放</a:t>
            </a:r>
            <a:r>
              <a:rPr lang="en-US" altLang="zh-CN" sz="1400" dirty="0">
                <a:solidFill>
                  <a:schemeClr val="bg1"/>
                </a:solidFill>
                <a:latin typeface="微软雅黑" panose="020B0703020204020201" pitchFamily="34" charset="-122"/>
                <a:ea typeface="微软雅黑" panose="020B0703020204020201" pitchFamily="34" charset="-122"/>
              </a:rPr>
              <a:t>API</a:t>
            </a:r>
            <a:endParaRPr lang="zh-CN" altLang="en-US" sz="1400" dirty="0">
              <a:solidFill>
                <a:schemeClr val="bg1"/>
              </a:solidFill>
              <a:latin typeface="微软雅黑" panose="020B0703020204020201" pitchFamily="34" charset="-122"/>
              <a:ea typeface="微软雅黑" panose="020B0703020204020201" pitchFamily="34" charset="-122"/>
            </a:endParaRPr>
          </a:p>
        </p:txBody>
      </p:sp>
      <p:sp>
        <p:nvSpPr>
          <p:cNvPr id="45" name="右箭头 44"/>
          <p:cNvSpPr/>
          <p:nvPr/>
        </p:nvSpPr>
        <p:spPr>
          <a:xfrm>
            <a:off x="5521523" y="4411755"/>
            <a:ext cx="288032" cy="31418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47"/>
          <p:cNvSpPr/>
          <p:nvPr/>
        </p:nvSpPr>
        <p:spPr>
          <a:xfrm>
            <a:off x="8473851" y="4356277"/>
            <a:ext cx="288032" cy="31418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5991447" y="4184346"/>
            <a:ext cx="2410395" cy="263008"/>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703020204020201" pitchFamily="34" charset="-122"/>
                <a:ea typeface="微软雅黑" panose="020B0703020204020201" pitchFamily="34" charset="-122"/>
              </a:rPr>
              <a:t>亚马逊 </a:t>
            </a:r>
            <a:r>
              <a:rPr lang="en-US" altLang="zh-CN" sz="1400" dirty="0">
                <a:latin typeface="微软雅黑" panose="020B0703020204020201" pitchFamily="34" charset="-122"/>
                <a:ea typeface="微软雅黑" panose="020B0703020204020201" pitchFamily="34" charset="-122"/>
              </a:rPr>
              <a:t>AWS platform</a:t>
            </a:r>
            <a:endParaRPr lang="zh-CN" altLang="en-US" sz="1400" dirty="0">
              <a:solidFill>
                <a:schemeClr val="bg1"/>
              </a:solidFill>
              <a:latin typeface="微软雅黑" panose="020B0703020204020201" pitchFamily="34" charset="-122"/>
              <a:ea typeface="微软雅黑" panose="020B0703020204020201" pitchFamily="34" charset="-122"/>
            </a:endParaRPr>
          </a:p>
        </p:txBody>
      </p:sp>
      <p:sp>
        <p:nvSpPr>
          <p:cNvPr id="87" name="圆角矩形 86"/>
          <p:cNvSpPr/>
          <p:nvPr/>
        </p:nvSpPr>
        <p:spPr>
          <a:xfrm>
            <a:off x="8967810" y="4581507"/>
            <a:ext cx="2403122" cy="263008"/>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703020204020201" pitchFamily="34" charset="-122"/>
                <a:ea typeface="微软雅黑" panose="020B0703020204020201" pitchFamily="34" charset="-122"/>
              </a:rPr>
              <a:t>差异化的边缘</a:t>
            </a:r>
            <a:endParaRPr lang="zh-CN" altLang="en-US" sz="1400" b="1" dirty="0">
              <a:solidFill>
                <a:schemeClr val="tx1"/>
              </a:solidFill>
              <a:latin typeface="微软雅黑" panose="020B0703020204020201" pitchFamily="34" charset="-122"/>
              <a:ea typeface="微软雅黑" panose="020B0703020204020201" pitchFamily="34" charset="-122"/>
            </a:endParaRPr>
          </a:p>
        </p:txBody>
      </p:sp>
      <p:sp>
        <p:nvSpPr>
          <p:cNvPr id="90" name="圆角矩形 89"/>
          <p:cNvSpPr/>
          <p:nvPr/>
        </p:nvSpPr>
        <p:spPr>
          <a:xfrm>
            <a:off x="8966417" y="4166404"/>
            <a:ext cx="2403122" cy="301588"/>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703020204020201" pitchFamily="34" charset="-122"/>
                <a:ea typeface="微软雅黑" panose="020B0703020204020201" pitchFamily="34" charset="-122"/>
              </a:rPr>
              <a:t>ICT</a:t>
            </a:r>
            <a:r>
              <a:rPr lang="zh-CN" altLang="en-US" sz="1400" b="1" dirty="0">
                <a:solidFill>
                  <a:schemeClr val="tx1"/>
                </a:solidFill>
                <a:latin typeface="微软雅黑" panose="020B0703020204020201" pitchFamily="34" charset="-122"/>
                <a:ea typeface="微软雅黑" panose="020B0703020204020201" pitchFamily="34" charset="-122"/>
              </a:rPr>
              <a:t>能力开放平台</a:t>
            </a:r>
            <a:endParaRPr lang="zh-CN" altLang="en-US" sz="1400" b="1" dirty="0">
              <a:solidFill>
                <a:schemeClr val="tx1"/>
              </a:solidFill>
              <a:latin typeface="微软雅黑" panose="020B0703020204020201" pitchFamily="34" charset="-122"/>
              <a:ea typeface="微软雅黑" panose="020B0703020204020201" pitchFamily="34" charset="-122"/>
            </a:endParaRPr>
          </a:p>
        </p:txBody>
      </p:sp>
      <p:sp>
        <p:nvSpPr>
          <p:cNvPr id="91" name="圆角矩形 90"/>
          <p:cNvSpPr/>
          <p:nvPr/>
        </p:nvSpPr>
        <p:spPr>
          <a:xfrm>
            <a:off x="3032203" y="4581507"/>
            <a:ext cx="2251757" cy="263008"/>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703020204020201" pitchFamily="34" charset="-122"/>
                <a:ea typeface="微软雅黑" panose="020B0703020204020201" pitchFamily="34" charset="-122"/>
              </a:rPr>
              <a:t>基础设施（去</a:t>
            </a:r>
            <a:r>
              <a:rPr lang="en-US" altLang="zh-CN" sz="1400" dirty="0">
                <a:solidFill>
                  <a:schemeClr val="bg1"/>
                </a:solidFill>
                <a:latin typeface="微软雅黑" panose="020B0703020204020201" pitchFamily="34" charset="-122"/>
                <a:ea typeface="微软雅黑" panose="020B0703020204020201" pitchFamily="34" charset="-122"/>
              </a:rPr>
              <a:t>IOE</a:t>
            </a:r>
            <a:r>
              <a:rPr lang="zh-CN" altLang="en-US" sz="1400" dirty="0">
                <a:solidFill>
                  <a:schemeClr val="bg1"/>
                </a:solidFill>
                <a:latin typeface="微软雅黑" panose="020B0703020204020201" pitchFamily="34" charset="-122"/>
                <a:ea typeface="微软雅黑" panose="020B0703020204020201" pitchFamily="34" charset="-122"/>
              </a:rPr>
              <a:t>，专线</a:t>
            </a:r>
            <a:r>
              <a:rPr lang="en-US" altLang="zh-CN" sz="1400" dirty="0">
                <a:solidFill>
                  <a:schemeClr val="bg1"/>
                </a:solidFill>
                <a:latin typeface="微软雅黑" panose="020B0703020204020201" pitchFamily="34" charset="-122"/>
                <a:ea typeface="微软雅黑" panose="020B0703020204020201" pitchFamily="34" charset="-122"/>
              </a:rPr>
              <a:t>)</a:t>
            </a:r>
            <a:endParaRPr lang="zh-CN" altLang="en-US" sz="1400" dirty="0">
              <a:solidFill>
                <a:schemeClr val="bg1"/>
              </a:solidFill>
              <a:latin typeface="微软雅黑" panose="020B0703020204020201" pitchFamily="34" charset="-122"/>
              <a:ea typeface="微软雅黑" panose="020B0703020204020201" pitchFamily="34" charset="-122"/>
            </a:endParaRPr>
          </a:p>
        </p:txBody>
      </p:sp>
      <p:sp>
        <p:nvSpPr>
          <p:cNvPr id="93" name="矩形 92"/>
          <p:cNvSpPr/>
          <p:nvPr/>
        </p:nvSpPr>
        <p:spPr>
          <a:xfrm>
            <a:off x="7191816" y="3571176"/>
            <a:ext cx="1426051" cy="523220"/>
          </a:xfrm>
          <a:prstGeom prst="rect">
            <a:avLst/>
          </a:prstGeom>
        </p:spPr>
        <p:txBody>
          <a:bodyPr wrap="square">
            <a:spAutoFit/>
          </a:bodyPr>
          <a:lstStyle/>
          <a:p>
            <a:r>
              <a:rPr lang="en-US" altLang="zh-CN" sz="1400" dirty="0">
                <a:solidFill>
                  <a:schemeClr val="bg1"/>
                </a:solidFill>
                <a:latin typeface="微软雅黑" panose="020B0703020204020201" pitchFamily="34" charset="-122"/>
                <a:ea typeface="微软雅黑" panose="020B0703020204020201" pitchFamily="34" charset="-122"/>
              </a:rPr>
              <a:t>2012 </a:t>
            </a:r>
            <a:r>
              <a:rPr lang="zh-CN" altLang="en-US" sz="1400" dirty="0">
                <a:solidFill>
                  <a:schemeClr val="bg1"/>
                </a:solidFill>
                <a:latin typeface="微软雅黑" panose="020B0703020204020201" pitchFamily="34" charset="-122"/>
                <a:ea typeface="微软雅黑" panose="020B0703020204020201" pitchFamily="34" charset="-122"/>
              </a:rPr>
              <a:t>合作伙伴网络计划</a:t>
            </a:r>
            <a:r>
              <a:rPr lang="en-US" altLang="zh-CN" sz="1400" dirty="0">
                <a:solidFill>
                  <a:schemeClr val="bg1"/>
                </a:solidFill>
                <a:latin typeface="微软雅黑" panose="020B0703020204020201" pitchFamily="34" charset="-122"/>
                <a:ea typeface="微软雅黑" panose="020B0703020204020201" pitchFamily="34" charset="-122"/>
              </a:rPr>
              <a:t>(APN)</a:t>
            </a:r>
            <a:endParaRPr lang="en-US" altLang="zh-CN" sz="1400" dirty="0">
              <a:solidFill>
                <a:schemeClr val="bg1"/>
              </a:solidFill>
              <a:latin typeface="微软雅黑" panose="020B0703020204020201" pitchFamily="34" charset="-122"/>
              <a:ea typeface="微软雅黑" panose="020B0703020204020201" pitchFamily="34" charset="-122"/>
            </a:endParaRPr>
          </a:p>
        </p:txBody>
      </p:sp>
      <p:sp>
        <p:nvSpPr>
          <p:cNvPr id="138" name="圆角矩形 137"/>
          <p:cNvSpPr/>
          <p:nvPr/>
        </p:nvSpPr>
        <p:spPr>
          <a:xfrm>
            <a:off x="5991447" y="4581507"/>
            <a:ext cx="2410396" cy="263008"/>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703020204020201" pitchFamily="34" charset="-122"/>
                <a:ea typeface="微软雅黑" panose="020B0703020204020201" pitchFamily="34" charset="-122"/>
              </a:rPr>
              <a:t>基础设施</a:t>
            </a:r>
            <a:r>
              <a:rPr lang="en-US" altLang="zh-CN" sz="1400" dirty="0">
                <a:solidFill>
                  <a:schemeClr val="bg1"/>
                </a:solidFill>
                <a:latin typeface="微软雅黑" panose="020B0703020204020201" pitchFamily="34" charset="-122"/>
                <a:ea typeface="微软雅黑" panose="020B0703020204020201" pitchFamily="34" charset="-122"/>
              </a:rPr>
              <a:t>(45</a:t>
            </a:r>
            <a:r>
              <a:rPr lang="zh-CN" altLang="en-US" sz="1400" dirty="0">
                <a:solidFill>
                  <a:schemeClr val="bg1"/>
                </a:solidFill>
                <a:latin typeface="微软雅黑" panose="020B0703020204020201" pitchFamily="34" charset="-122"/>
                <a:ea typeface="微软雅黑" panose="020B0703020204020201" pitchFamily="34" charset="-122"/>
              </a:rPr>
              <a:t>万服务器</a:t>
            </a:r>
            <a:r>
              <a:rPr lang="en-US" altLang="zh-CN" sz="1400" dirty="0">
                <a:solidFill>
                  <a:schemeClr val="bg1"/>
                </a:solidFill>
                <a:latin typeface="微软雅黑" panose="020B0703020204020201" pitchFamily="34" charset="-122"/>
                <a:ea typeface="微软雅黑" panose="020B0703020204020201" pitchFamily="34" charset="-122"/>
              </a:rPr>
              <a:t>)</a:t>
            </a:r>
            <a:endParaRPr lang="zh-CN" altLang="en-US" sz="1400" dirty="0">
              <a:solidFill>
                <a:schemeClr val="bg1"/>
              </a:solidFill>
              <a:latin typeface="微软雅黑" panose="020B0703020204020201" pitchFamily="34" charset="-122"/>
              <a:ea typeface="微软雅黑" panose="020B0703020204020201" pitchFamily="34" charset="-122"/>
            </a:endParaRPr>
          </a:p>
        </p:txBody>
      </p:sp>
      <p:sp>
        <p:nvSpPr>
          <p:cNvPr id="47" name="矩形 46"/>
          <p:cNvSpPr/>
          <p:nvPr/>
        </p:nvSpPr>
        <p:spPr>
          <a:xfrm>
            <a:off x="704022" y="5030500"/>
            <a:ext cx="2159632" cy="1077218"/>
          </a:xfrm>
          <a:prstGeom prst="rect">
            <a:avLst/>
          </a:prstGeom>
        </p:spPr>
        <p:txBody>
          <a:bodyPr wrap="square">
            <a:spAutoFit/>
          </a:bodyPr>
          <a:lstStyle/>
          <a:p>
            <a:r>
              <a:rPr lang="zh-CN" altLang="en-US" sz="1800" b="1" dirty="0">
                <a:solidFill>
                  <a:srgbClr val="FFC000"/>
                </a:solidFill>
                <a:latin typeface="微软雅黑" panose="020B0703020204020201" pitchFamily="34" charset="-122"/>
                <a:ea typeface="微软雅黑" panose="020B0703020204020201" pitchFamily="34" charset="-122"/>
              </a:rPr>
              <a:t>千人一面：</a:t>
            </a:r>
            <a:r>
              <a:rPr lang="zh-CN" altLang="en-US" sz="2800" b="1" dirty="0">
                <a:solidFill>
                  <a:srgbClr val="FFC000"/>
                </a:solidFill>
                <a:latin typeface="微软雅黑" panose="020B0703020204020201" pitchFamily="34" charset="-122"/>
                <a:ea typeface="微软雅黑" panose="020B0703020204020201" pitchFamily="34" charset="-122"/>
              </a:rPr>
              <a:t>圈地</a:t>
            </a:r>
            <a:endParaRPr lang="en-US" altLang="zh-CN" sz="2800" b="1" dirty="0">
              <a:solidFill>
                <a:srgbClr val="FFC000"/>
              </a:solidFill>
              <a:latin typeface="微软雅黑" panose="020B0703020204020201" pitchFamily="34" charset="-122"/>
              <a:ea typeface="微软雅黑" panose="020B0703020204020201" pitchFamily="34" charset="-122"/>
            </a:endParaRPr>
          </a:p>
          <a:p>
            <a:pPr lvl="0"/>
            <a:r>
              <a:rPr lang="zh-CN" altLang="en-US" sz="1200" b="1" dirty="0">
                <a:solidFill>
                  <a:schemeClr val="bg1"/>
                </a:solidFill>
                <a:latin typeface="微软雅黑" panose="020B0703020204020201" pitchFamily="34" charset="-122"/>
                <a:ea typeface="微软雅黑" panose="020B0703020204020201" pitchFamily="34" charset="-122"/>
              </a:rPr>
              <a:t>无生态</a:t>
            </a:r>
            <a:endParaRPr lang="en-US" altLang="zh-CN" sz="1200" b="1" dirty="0">
              <a:solidFill>
                <a:schemeClr val="bg1"/>
              </a:solidFill>
              <a:latin typeface="微软雅黑" panose="020B0703020204020201" pitchFamily="34" charset="-122"/>
              <a:ea typeface="微软雅黑" panose="020B0703020204020201" pitchFamily="34" charset="-122"/>
            </a:endParaRPr>
          </a:p>
          <a:p>
            <a:pPr lvl="0"/>
            <a:r>
              <a:rPr lang="zh-CN" altLang="en-US" sz="1200" b="1" dirty="0">
                <a:solidFill>
                  <a:schemeClr val="bg1"/>
                </a:solidFill>
                <a:latin typeface="微软雅黑" panose="020B0703020204020201" pitchFamily="34" charset="-122"/>
                <a:ea typeface="微软雅黑" panose="020B0703020204020201" pitchFamily="34" charset="-122"/>
              </a:rPr>
              <a:t>体验无差异</a:t>
            </a:r>
            <a:endParaRPr lang="en-US" altLang="zh-CN" sz="1200" b="1" dirty="0">
              <a:solidFill>
                <a:schemeClr val="bg1"/>
              </a:solidFill>
              <a:latin typeface="微软雅黑" panose="020B0703020204020201" pitchFamily="34" charset="-122"/>
              <a:ea typeface="微软雅黑" panose="020B0703020204020201" pitchFamily="34" charset="-122"/>
            </a:endParaRPr>
          </a:p>
          <a:p>
            <a:pPr lvl="0"/>
            <a:r>
              <a:rPr lang="zh-CN" altLang="en-US" sz="1200" b="1" dirty="0">
                <a:solidFill>
                  <a:schemeClr val="bg1"/>
                </a:solidFill>
                <a:latin typeface="微软雅黑" panose="020B0703020204020201" pitchFamily="34" charset="-122"/>
                <a:ea typeface="微软雅黑" panose="020B0703020204020201" pitchFamily="34" charset="-122"/>
              </a:rPr>
              <a:t>用户倍增</a:t>
            </a:r>
            <a:endParaRPr lang="en-US" altLang="zh-CN" sz="1200" b="1" dirty="0">
              <a:solidFill>
                <a:schemeClr val="bg1"/>
              </a:solidFill>
              <a:latin typeface="微软雅黑" panose="020B0703020204020201" pitchFamily="34" charset="-122"/>
              <a:ea typeface="微软雅黑" panose="020B0703020204020201" pitchFamily="34" charset="-122"/>
            </a:endParaRPr>
          </a:p>
        </p:txBody>
      </p:sp>
      <p:sp>
        <p:nvSpPr>
          <p:cNvPr id="60" name="文本框 59"/>
          <p:cNvSpPr txBox="1"/>
          <p:nvPr/>
        </p:nvSpPr>
        <p:spPr>
          <a:xfrm>
            <a:off x="11559106" y="4052493"/>
            <a:ext cx="592930" cy="830997"/>
          </a:xfrm>
          <a:prstGeom prst="rect">
            <a:avLst/>
          </a:prstGeom>
          <a:noFill/>
        </p:spPr>
        <p:txBody>
          <a:bodyPr wrap="square" rtlCol="0">
            <a:spAutoFit/>
          </a:bodyPr>
          <a:lstStyle/>
          <a:p>
            <a:r>
              <a:rPr lang="zh-CN" altLang="en-US" b="1" dirty="0">
                <a:solidFill>
                  <a:srgbClr val="FFC000"/>
                </a:solidFill>
                <a:latin typeface="微软雅黑" panose="020B0703020204020201" pitchFamily="34" charset="-122"/>
                <a:ea typeface="微软雅黑" panose="020B0703020204020201" pitchFamily="34" charset="-122"/>
              </a:rPr>
              <a:t>平</a:t>
            </a:r>
            <a:endParaRPr lang="en-US" altLang="zh-CN" b="1" dirty="0">
              <a:solidFill>
                <a:srgbClr val="FFC000"/>
              </a:solidFill>
              <a:latin typeface="微软雅黑" panose="020B0703020204020201" pitchFamily="34" charset="-122"/>
              <a:ea typeface="微软雅黑" panose="020B0703020204020201" pitchFamily="34" charset="-122"/>
            </a:endParaRPr>
          </a:p>
          <a:p>
            <a:r>
              <a:rPr lang="zh-CN" altLang="en-US" b="1" dirty="0">
                <a:solidFill>
                  <a:srgbClr val="FFC000"/>
                </a:solidFill>
                <a:latin typeface="微软雅黑" panose="020B0703020204020201" pitchFamily="34" charset="-122"/>
                <a:ea typeface="微软雅黑" panose="020B0703020204020201" pitchFamily="34" charset="-122"/>
              </a:rPr>
              <a:t>台</a:t>
            </a:r>
            <a:endParaRPr lang="en-US" altLang="zh-CN" b="1" dirty="0">
              <a:solidFill>
                <a:srgbClr val="FFC000"/>
              </a:solidFill>
              <a:latin typeface="微软雅黑" panose="020B0703020204020201" pitchFamily="34" charset="-122"/>
              <a:ea typeface="微软雅黑" panose="020B0703020204020201" pitchFamily="34" charset="-122"/>
            </a:endParaRPr>
          </a:p>
        </p:txBody>
      </p:sp>
      <p:cxnSp>
        <p:nvCxnSpPr>
          <p:cNvPr id="3" name="直接箭头连接符 2"/>
          <p:cNvCxnSpPr/>
          <p:nvPr/>
        </p:nvCxnSpPr>
        <p:spPr>
          <a:xfrm flipV="1">
            <a:off x="552971" y="1281707"/>
            <a:ext cx="0" cy="4812383"/>
          </a:xfrm>
          <a:prstGeom prst="straightConnector1">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sp>
        <p:nvSpPr>
          <p:cNvPr id="11" name="矩形 10"/>
          <p:cNvSpPr/>
          <p:nvPr/>
        </p:nvSpPr>
        <p:spPr>
          <a:xfrm>
            <a:off x="2982813" y="5680514"/>
            <a:ext cx="7263527" cy="656590"/>
          </a:xfrm>
          <a:prstGeom prst="rect">
            <a:avLst/>
          </a:prstGeom>
        </p:spPr>
        <p:txBody>
          <a:bodyPr wrap="none">
            <a:spAutoFit/>
          </a:bodyPr>
          <a:lstStyle/>
          <a:p>
            <a:pPr defTabSz="134620">
              <a:lnSpc>
                <a:spcPts val="4400"/>
              </a:lnSpc>
              <a:spcBef>
                <a:spcPct val="0"/>
              </a:spcBef>
              <a:spcAft>
                <a:spcPct val="0"/>
              </a:spcAft>
            </a:pPr>
            <a:r>
              <a:rPr lang="zh-CN" altLang="en-US" b="1" dirty="0">
                <a:solidFill>
                  <a:srgbClr val="FFC000"/>
                </a:solidFill>
                <a:latin typeface="微软雅黑" panose="020B0703020204020201" pitchFamily="34" charset="-122"/>
                <a:ea typeface="微软雅黑" panose="020B0703020204020201" pitchFamily="34" charset="-122"/>
                <a:cs typeface="Huawei Sans" panose="020C0503030203020204" pitchFamily="34" charset="0"/>
              </a:rPr>
              <a:t>平台化应对“需求不确定”，规模汇聚生态提升价值</a:t>
            </a:r>
            <a:endParaRPr lang="zh-CN" altLang="en-US" b="1" dirty="0">
              <a:solidFill>
                <a:srgbClr val="FFC000"/>
              </a:solidFill>
              <a:latin typeface="微软雅黑" panose="020B0703020204020201" pitchFamily="34" charset="-122"/>
              <a:ea typeface="微软雅黑" panose="020B0703020204020201" pitchFamily="34" charset="-122"/>
              <a:cs typeface="Huawei Sans" panose="020C0503030203020204" pitchFamily="34" charset="0"/>
            </a:endParaRPr>
          </a:p>
        </p:txBody>
      </p:sp>
      <p:sp>
        <p:nvSpPr>
          <p:cNvPr id="58" name="矩形 57"/>
          <p:cNvSpPr/>
          <p:nvPr/>
        </p:nvSpPr>
        <p:spPr>
          <a:xfrm>
            <a:off x="5953571" y="1732348"/>
            <a:ext cx="2271371" cy="1275533"/>
          </a:xfrm>
          <a:prstGeom prst="rect">
            <a:avLst/>
          </a:prstGeom>
          <a:ln>
            <a:solidFill>
              <a:schemeClr val="bg1">
                <a:lumMod val="50000"/>
              </a:schemeClr>
            </a:solidFill>
          </a:ln>
        </p:spPr>
        <p:txBody>
          <a:bodyPr wrap="square" rtlCol="0" anchor="ctr">
            <a:noAutofit/>
          </a:bodyPr>
          <a:lstStyle/>
          <a:p>
            <a:pPr algn="ctr"/>
            <a:endParaRPr lang="zh-CN" altLang="en-US" sz="1600" dirty="0">
              <a:latin typeface="微软雅黑" panose="020B0703020204020201" pitchFamily="34" charset="-122"/>
              <a:ea typeface="微软雅黑" panose="020B0703020204020201" pitchFamily="34" charset="-122"/>
            </a:endParaRPr>
          </a:p>
        </p:txBody>
      </p:sp>
      <p:sp>
        <p:nvSpPr>
          <p:cNvPr id="62" name="文本框 61"/>
          <p:cNvSpPr txBox="1"/>
          <p:nvPr/>
        </p:nvSpPr>
        <p:spPr>
          <a:xfrm>
            <a:off x="7458059" y="1842403"/>
            <a:ext cx="611065" cy="307777"/>
          </a:xfrm>
          <a:prstGeom prst="rect">
            <a:avLst/>
          </a:prstGeom>
          <a:noFill/>
        </p:spPr>
        <p:txBody>
          <a:bodyPr wrap="none" rtlCol="0">
            <a:spAutoFit/>
          </a:bodyPr>
          <a:lstStyle/>
          <a:p>
            <a:pPr>
              <a:buNone/>
            </a:pPr>
            <a:r>
              <a:rPr lang="en-US" altLang="zh-CN" sz="1400" b="1" dirty="0">
                <a:solidFill>
                  <a:schemeClr val="bg1"/>
                </a:solidFill>
                <a:latin typeface="微软雅黑" panose="020B0703020204020201" pitchFamily="34" charset="-122"/>
                <a:ea typeface="微软雅黑" panose="020B0703020204020201" pitchFamily="34" charset="-122"/>
              </a:rPr>
              <a:t>3</a:t>
            </a:r>
            <a:r>
              <a:rPr lang="zh-CN" altLang="en-US" sz="1400" b="1" dirty="0">
                <a:solidFill>
                  <a:schemeClr val="bg1"/>
                </a:solidFill>
                <a:latin typeface="微软雅黑" panose="020B0703020204020201" pitchFamily="34" charset="-122"/>
                <a:ea typeface="微软雅黑" panose="020B0703020204020201" pitchFamily="34" charset="-122"/>
              </a:rPr>
              <a:t>万</a:t>
            </a:r>
            <a:r>
              <a:rPr lang="en-US" altLang="zh-CN" sz="1400" b="1" dirty="0">
                <a:solidFill>
                  <a:schemeClr val="bg1"/>
                </a:solidFill>
                <a:latin typeface="微软雅黑" panose="020B0703020204020201" pitchFamily="34" charset="-122"/>
                <a:ea typeface="微软雅黑" panose="020B0703020204020201" pitchFamily="34" charset="-122"/>
              </a:rPr>
              <a:t>+</a:t>
            </a:r>
            <a:endParaRPr lang="zh-CN" altLang="en-US" sz="1400" b="1" dirty="0">
              <a:solidFill>
                <a:srgbClr val="FF0000"/>
              </a:solidFill>
              <a:latin typeface="微软雅黑" panose="020B0703020204020201" pitchFamily="34" charset="-122"/>
              <a:ea typeface="微软雅黑" panose="020B0703020204020201" pitchFamily="34" charset="-122"/>
            </a:endParaRPr>
          </a:p>
        </p:txBody>
      </p:sp>
      <p:pic>
        <p:nvPicPr>
          <p:cNvPr id="1026" name="Picture 2" descr="Related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53571" y="1718132"/>
            <a:ext cx="1440160" cy="60230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2"/>
          <a:stretch>
            <a:fillRect/>
          </a:stretch>
        </p:blipFill>
        <p:spPr>
          <a:xfrm>
            <a:off x="5956677" y="2424041"/>
            <a:ext cx="1437054" cy="590235"/>
          </a:xfrm>
          <a:prstGeom prst="rect">
            <a:avLst/>
          </a:prstGeom>
        </p:spPr>
      </p:pic>
      <p:sp>
        <p:nvSpPr>
          <p:cNvPr id="66" name="文本框 65"/>
          <p:cNvSpPr txBox="1"/>
          <p:nvPr/>
        </p:nvSpPr>
        <p:spPr>
          <a:xfrm>
            <a:off x="7429465" y="2520278"/>
            <a:ext cx="763351" cy="307777"/>
          </a:xfrm>
          <a:prstGeom prst="rect">
            <a:avLst/>
          </a:prstGeom>
          <a:noFill/>
        </p:spPr>
        <p:txBody>
          <a:bodyPr wrap="none" rtlCol="0">
            <a:spAutoFit/>
          </a:bodyPr>
          <a:lstStyle/>
          <a:p>
            <a:pPr>
              <a:buNone/>
            </a:pPr>
            <a:r>
              <a:rPr lang="en-US" altLang="zh-CN" sz="1400" b="1" dirty="0">
                <a:solidFill>
                  <a:schemeClr val="bg1"/>
                </a:solidFill>
                <a:latin typeface="微软雅黑" panose="020B0703020204020201" pitchFamily="34" charset="-122"/>
                <a:ea typeface="微软雅黑" panose="020B0703020204020201" pitchFamily="34" charset="-122"/>
              </a:rPr>
              <a:t>4500+</a:t>
            </a:r>
            <a:endParaRPr lang="zh-CN" altLang="en-US" sz="1400" b="1" dirty="0">
              <a:solidFill>
                <a:srgbClr val="FF0000"/>
              </a:solidFill>
              <a:latin typeface="微软雅黑" panose="020B0703020204020201" pitchFamily="34" charset="-122"/>
              <a:ea typeface="微软雅黑" panose="020B0703020204020201" pitchFamily="34" charset="-122"/>
            </a:endParaRPr>
          </a:p>
        </p:txBody>
      </p:sp>
      <p:pic>
        <p:nvPicPr>
          <p:cNvPr id="4" name="图片 3"/>
          <p:cNvPicPr>
            <a:picLocks noChangeAspect="1"/>
          </p:cNvPicPr>
          <p:nvPr/>
        </p:nvPicPr>
        <p:blipFill>
          <a:blip r:embed="rId3"/>
          <a:stretch>
            <a:fillRect/>
          </a:stretch>
        </p:blipFill>
        <p:spPr>
          <a:xfrm>
            <a:off x="2928627" y="1773610"/>
            <a:ext cx="2588588" cy="1189665"/>
          </a:xfrm>
          <a:prstGeom prst="rect">
            <a:avLst/>
          </a:prstGeom>
        </p:spPr>
      </p:pic>
      <p:grpSp>
        <p:nvGrpSpPr>
          <p:cNvPr id="68" name="组合 67"/>
          <p:cNvGrpSpPr/>
          <p:nvPr/>
        </p:nvGrpSpPr>
        <p:grpSpPr>
          <a:xfrm>
            <a:off x="8890130" y="1763475"/>
            <a:ext cx="2680065" cy="1234271"/>
            <a:chOff x="4933754" y="1095387"/>
            <a:chExt cx="1265372" cy="1440160"/>
          </a:xfrm>
        </p:grpSpPr>
        <p:sp>
          <p:nvSpPr>
            <p:cNvPr id="69" name="圆角矩形 68"/>
            <p:cNvSpPr/>
            <p:nvPr/>
          </p:nvSpPr>
          <p:spPr>
            <a:xfrm>
              <a:off x="4933754" y="1095387"/>
              <a:ext cx="1265372" cy="14401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Picture 119"/>
            <p:cNvPicPr>
              <a:picLocks noChangeAspect="1"/>
            </p:cNvPicPr>
            <p:nvPr/>
          </p:nvPicPr>
          <p:blipFill>
            <a:blip r:embed="rId4" cstate="screen">
              <a:duotone>
                <a:srgbClr val="4472C4">
                  <a:shade val="45000"/>
                  <a:satMod val="135000"/>
                </a:srgbClr>
                <a:prstClr val="white"/>
              </a:duotone>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261495" y="1637165"/>
              <a:ext cx="279654" cy="367457"/>
            </a:xfrm>
            <a:prstGeom prst="rect">
              <a:avLst/>
            </a:prstGeom>
          </p:spPr>
        </p:pic>
        <p:pic>
          <p:nvPicPr>
            <p:cNvPr id="82" name="Picture 81"/>
            <p:cNvPicPr>
              <a:picLocks noChangeAspect="1"/>
            </p:cNvPicPr>
            <p:nvPr/>
          </p:nvPicPr>
          <p:blipFill>
            <a:blip r:embed="rId6" cstate="screen">
              <a:duotone>
                <a:srgbClr val="4472C4">
                  <a:shade val="45000"/>
                  <a:satMod val="135000"/>
                </a:srgbClr>
                <a:prstClr val="white"/>
              </a:duotone>
            </a:blip>
            <a:stretch>
              <a:fillRect/>
            </a:stretch>
          </p:blipFill>
          <p:spPr>
            <a:xfrm>
              <a:off x="5886357" y="1634894"/>
              <a:ext cx="312769" cy="371999"/>
            </a:xfrm>
            <a:prstGeom prst="rect">
              <a:avLst/>
            </a:prstGeom>
          </p:spPr>
        </p:pic>
        <p:pic>
          <p:nvPicPr>
            <p:cNvPr id="84" name="Picture 77"/>
            <p:cNvPicPr>
              <a:picLocks noChangeAspect="1"/>
            </p:cNvPicPr>
            <p:nvPr/>
          </p:nvPicPr>
          <p:blipFill>
            <a:blip r:embed="rId7" cstate="screen">
              <a:duotone>
                <a:srgbClr val="4472C4">
                  <a:shade val="45000"/>
                  <a:satMod val="135000"/>
                </a:srgbClr>
                <a:prstClr val="white"/>
              </a:duotone>
            </a:blip>
            <a:stretch>
              <a:fillRect/>
            </a:stretch>
          </p:blipFill>
          <p:spPr>
            <a:xfrm>
              <a:off x="5606234" y="1666084"/>
              <a:ext cx="260320" cy="309619"/>
            </a:xfrm>
            <a:prstGeom prst="rect">
              <a:avLst/>
            </a:prstGeom>
          </p:spPr>
        </p:pic>
        <p:pic>
          <p:nvPicPr>
            <p:cNvPr id="85" name="Picture 62"/>
            <p:cNvPicPr>
              <a:picLocks noChangeAspect="1"/>
            </p:cNvPicPr>
            <p:nvPr/>
          </p:nvPicPr>
          <p:blipFill>
            <a:blip r:embed="rId8" cstate="print">
              <a:duotone>
                <a:srgbClr val="4472C4">
                  <a:shade val="45000"/>
                  <a:satMod val="135000"/>
                </a:srgbClr>
                <a:prstClr val="white"/>
              </a:duotone>
              <a:extLst>
                <a:ext uri="{BEBA8EAE-BF5A-486C-A8C5-ECC9F3942E4B}">
                  <a14:imgProps xmlns:a14="http://schemas.microsoft.com/office/drawing/2010/main">
                    <a14:imgLayer r:embed="rId9">
                      <a14:imgEffect>
                        <a14:brightnessContrast contrast="10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004619" y="1684445"/>
              <a:ext cx="229446" cy="272897"/>
            </a:xfrm>
            <a:prstGeom prst="rect">
              <a:avLst/>
            </a:prstGeom>
          </p:spPr>
        </p:pic>
        <p:pic>
          <p:nvPicPr>
            <p:cNvPr id="86" name="Picture 102"/>
            <p:cNvPicPr>
              <a:picLocks noChangeAspect="1"/>
            </p:cNvPicPr>
            <p:nvPr/>
          </p:nvPicPr>
          <p:blipFill>
            <a:blip r:embed="rId10" cstate="screen">
              <a:duotone>
                <a:srgbClr val="4472C4">
                  <a:shade val="45000"/>
                  <a:satMod val="135000"/>
                </a:srgbClr>
                <a:prstClr val="white"/>
              </a:duotone>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261495" y="1167395"/>
              <a:ext cx="328341" cy="431733"/>
            </a:xfrm>
            <a:prstGeom prst="rect">
              <a:avLst/>
            </a:prstGeom>
          </p:spPr>
        </p:pic>
        <p:pic>
          <p:nvPicPr>
            <p:cNvPr id="88" name="Picture 76"/>
            <p:cNvPicPr>
              <a:picLocks noChangeAspect="1"/>
            </p:cNvPicPr>
            <p:nvPr/>
          </p:nvPicPr>
          <p:blipFill>
            <a:blip r:embed="rId12" cstate="screen">
              <a:duotone>
                <a:srgbClr val="4472C4">
                  <a:shade val="45000"/>
                  <a:satMod val="135000"/>
                </a:srgbClr>
                <a:prstClr val="white"/>
              </a:duotone>
            </a:blip>
            <a:stretch>
              <a:fillRect/>
            </a:stretch>
          </p:blipFill>
          <p:spPr>
            <a:xfrm>
              <a:off x="5943550" y="1233946"/>
              <a:ext cx="198382" cy="298630"/>
            </a:xfrm>
            <a:prstGeom prst="rect">
              <a:avLst/>
            </a:prstGeom>
          </p:spPr>
        </p:pic>
        <p:pic>
          <p:nvPicPr>
            <p:cNvPr id="89" name="Picture 86"/>
            <p:cNvPicPr>
              <a:picLocks noChangeAspect="1"/>
            </p:cNvPicPr>
            <p:nvPr/>
          </p:nvPicPr>
          <p:blipFill>
            <a:blip r:embed="rId13" cstate="screen">
              <a:duotone>
                <a:srgbClr val="4472C4">
                  <a:shade val="45000"/>
                  <a:satMod val="135000"/>
                </a:srgbClr>
                <a:prstClr val="white"/>
              </a:duotone>
            </a:blip>
            <a:stretch>
              <a:fillRect/>
            </a:stretch>
          </p:blipFill>
          <p:spPr>
            <a:xfrm>
              <a:off x="5606234" y="1192325"/>
              <a:ext cx="253681" cy="381873"/>
            </a:xfrm>
            <a:prstGeom prst="rect">
              <a:avLst/>
            </a:prstGeom>
          </p:spPr>
        </p:pic>
        <p:pic>
          <p:nvPicPr>
            <p:cNvPr id="92" name="Picture 82"/>
            <p:cNvPicPr>
              <a:picLocks noChangeAspect="1"/>
            </p:cNvPicPr>
            <p:nvPr/>
          </p:nvPicPr>
          <p:blipFill>
            <a:blip r:embed="rId14" cstate="screen">
              <a:duotone>
                <a:srgbClr val="4472C4">
                  <a:shade val="45000"/>
                  <a:satMod val="135000"/>
                </a:srgbClr>
                <a:prstClr val="white"/>
              </a:duotone>
            </a:blip>
            <a:stretch>
              <a:fillRect/>
            </a:stretch>
          </p:blipFill>
          <p:spPr>
            <a:xfrm>
              <a:off x="5261495" y="2080754"/>
              <a:ext cx="253681" cy="381873"/>
            </a:xfrm>
            <a:prstGeom prst="rect">
              <a:avLst/>
            </a:prstGeom>
          </p:spPr>
        </p:pic>
        <p:pic>
          <p:nvPicPr>
            <p:cNvPr id="94" name="Picture 100"/>
            <p:cNvPicPr>
              <a:picLocks noChangeAspect="1"/>
            </p:cNvPicPr>
            <p:nvPr/>
          </p:nvPicPr>
          <p:blipFill>
            <a:blip r:embed="rId15" cstate="print">
              <a:duotone>
                <a:srgbClr val="4472C4">
                  <a:shade val="45000"/>
                  <a:satMod val="135000"/>
                </a:srgbClr>
                <a:prstClr val="white"/>
              </a:duotone>
              <a:extLst>
                <a:ext uri="{BEBA8EAE-BF5A-486C-A8C5-ECC9F3942E4B}">
                  <a14:imgProps xmlns:a14="http://schemas.microsoft.com/office/drawing/2010/main">
                    <a14:imgLayer r:embed="rId16">
                      <a14:imgEffect>
                        <a14:brightnessContrast bright="-100000"/>
                      </a14:imgEffect>
                    </a14:imgLayer>
                  </a14:imgProps>
                </a:ext>
              </a:extLst>
            </a:blip>
            <a:stretch>
              <a:fillRect/>
            </a:stretch>
          </p:blipFill>
          <p:spPr>
            <a:xfrm>
              <a:off x="5004619" y="1182285"/>
              <a:ext cx="267553" cy="401953"/>
            </a:xfrm>
            <a:prstGeom prst="rect">
              <a:avLst/>
            </a:prstGeom>
          </p:spPr>
        </p:pic>
        <p:pic>
          <p:nvPicPr>
            <p:cNvPr id="95" name="Picture 84"/>
            <p:cNvPicPr>
              <a:picLocks noChangeAspect="1"/>
            </p:cNvPicPr>
            <p:nvPr/>
          </p:nvPicPr>
          <p:blipFill>
            <a:blip r:embed="rId17" cstate="screen">
              <a:duotone>
                <a:srgbClr val="4472C4">
                  <a:shade val="45000"/>
                  <a:satMod val="135000"/>
                </a:srgbClr>
                <a:prstClr val="white"/>
              </a:duotone>
            </a:blip>
            <a:stretch>
              <a:fillRect/>
            </a:stretch>
          </p:blipFill>
          <p:spPr>
            <a:xfrm>
              <a:off x="5915901" y="2080754"/>
              <a:ext cx="253681" cy="381873"/>
            </a:xfrm>
            <a:prstGeom prst="rect">
              <a:avLst/>
            </a:prstGeom>
          </p:spPr>
        </p:pic>
        <p:pic>
          <p:nvPicPr>
            <p:cNvPr id="96" name="Picture 83"/>
            <p:cNvPicPr>
              <a:picLocks noChangeAspect="1"/>
            </p:cNvPicPr>
            <p:nvPr/>
          </p:nvPicPr>
          <p:blipFill>
            <a:blip r:embed="rId18" cstate="screen">
              <a:duotone>
                <a:srgbClr val="4472C4">
                  <a:shade val="45000"/>
                  <a:satMod val="135000"/>
                </a:srgbClr>
                <a:prstClr val="white"/>
              </a:duotone>
            </a:blip>
            <a:stretch>
              <a:fillRect/>
            </a:stretch>
          </p:blipFill>
          <p:spPr>
            <a:xfrm>
              <a:off x="5606234" y="2099031"/>
              <a:ext cx="229396" cy="345318"/>
            </a:xfrm>
            <a:prstGeom prst="rect">
              <a:avLst/>
            </a:prstGeom>
          </p:spPr>
        </p:pic>
        <p:pic>
          <p:nvPicPr>
            <p:cNvPr id="97" name="Picture 10"/>
            <p:cNvPicPr>
              <a:picLocks noChangeAspect="1"/>
            </p:cNvPicPr>
            <p:nvPr/>
          </p:nvPicPr>
          <p:blipFill>
            <a:blip r:embed="rId19" cstate="screen">
              <a:duotone>
                <a:srgbClr val="4472C4">
                  <a:shade val="45000"/>
                  <a:satMod val="135000"/>
                </a:srgbClr>
                <a:prstClr val="white"/>
              </a:duotone>
            </a:blip>
            <a:stretch>
              <a:fillRect/>
            </a:stretch>
          </p:blipFill>
          <p:spPr>
            <a:xfrm>
              <a:off x="5004619" y="2141317"/>
              <a:ext cx="213524" cy="260746"/>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68995" y="219914"/>
            <a:ext cx="10729192" cy="623861"/>
          </a:xfrm>
          <a:prstGeom prst="rect">
            <a:avLst/>
          </a:prstGeom>
        </p:spPr>
        <p:txBody>
          <a:bodyPr wrap="none">
            <a:noAutofit/>
          </a:bodyPr>
          <a:lstStyle>
            <a:defPPr>
              <a:defRPr lang="zh-CN"/>
            </a:defPPr>
            <a:lvl1pPr defTabSz="134620">
              <a:lnSpc>
                <a:spcPts val="4400"/>
              </a:lnSpc>
              <a:spcBef>
                <a:spcPct val="0"/>
              </a:spcBef>
              <a:spcAft>
                <a:spcPct val="0"/>
              </a:spcAft>
              <a:defRPr sz="3200" b="1">
                <a:solidFill>
                  <a:prstClr val="white"/>
                </a:solidFill>
                <a:latin typeface="黑体" panose="02010609060101010101" pitchFamily="49" charset="-122"/>
                <a:ea typeface="黑体" panose="02010609060101010101" pitchFamily="49" charset="-122"/>
                <a:cs typeface="Huawei Sans" panose="020C0503030203020204" pitchFamily="34" charset="0"/>
              </a:defRPr>
            </a:lvl1pPr>
          </a:lstStyle>
          <a:p>
            <a:r>
              <a:rPr lang="zh-CN" altLang="en-US" sz="3600" dirty="0">
                <a:sym typeface="+mn-lt"/>
              </a:rPr>
              <a:t>行业数字化</a:t>
            </a:r>
            <a:r>
              <a:rPr lang="zh-CN" altLang="en-US" sz="3600" dirty="0">
                <a:solidFill>
                  <a:srgbClr val="FFC000"/>
                </a:solidFill>
                <a:sym typeface="+mn-lt"/>
              </a:rPr>
              <a:t>先行者</a:t>
            </a:r>
            <a:r>
              <a:rPr lang="zh-CN" altLang="en-US" sz="3600" dirty="0">
                <a:sym typeface="+mn-lt"/>
              </a:rPr>
              <a:t>们给我们的</a:t>
            </a:r>
            <a:r>
              <a:rPr lang="zh-CN" altLang="en-US" sz="3600" dirty="0">
                <a:solidFill>
                  <a:srgbClr val="FFC000"/>
                </a:solidFill>
                <a:sym typeface="+mn-lt"/>
              </a:rPr>
              <a:t>启示</a:t>
            </a:r>
            <a:endParaRPr lang="zh-CN" altLang="en-US" sz="3600" dirty="0">
              <a:solidFill>
                <a:srgbClr val="FFC000"/>
              </a:solidFill>
              <a:sym typeface="+mn-lt"/>
            </a:endParaRPr>
          </a:p>
        </p:txBody>
      </p:sp>
      <p:sp>
        <p:nvSpPr>
          <p:cNvPr id="43" name="文本框 42"/>
          <p:cNvSpPr txBox="1"/>
          <p:nvPr/>
        </p:nvSpPr>
        <p:spPr>
          <a:xfrm>
            <a:off x="3425748" y="4650091"/>
            <a:ext cx="2455815" cy="954107"/>
          </a:xfrm>
          <a:prstGeom prst="rect">
            <a:avLst/>
          </a:prstGeom>
          <a:noFill/>
        </p:spPr>
        <p:txBody>
          <a:bodyPr wrap="square" rtlCol="0">
            <a:spAutoFit/>
          </a:bodyPr>
          <a:lstStyle/>
          <a:p>
            <a:r>
              <a:rPr lang="zh-CN" altLang="en-US" sz="1600" dirty="0">
                <a:solidFill>
                  <a:schemeClr val="bg1"/>
                </a:solidFill>
                <a:latin typeface="微软雅黑" panose="020B0703020204020201" pitchFamily="34" charset="-122"/>
                <a:ea typeface="微软雅黑" panose="020B0703020204020201" pitchFamily="34" charset="-122"/>
              </a:rPr>
              <a:t>发达国家远程医疗已经发展</a:t>
            </a:r>
            <a:r>
              <a:rPr lang="en-US" altLang="zh-CN" sz="2000" b="1" dirty="0">
                <a:solidFill>
                  <a:schemeClr val="bg1"/>
                </a:solidFill>
                <a:latin typeface="微软雅黑" panose="020B0703020204020201" pitchFamily="34" charset="-122"/>
                <a:ea typeface="微软雅黑" panose="020B0703020204020201" pitchFamily="34" charset="-122"/>
              </a:rPr>
              <a:t>40</a:t>
            </a:r>
            <a:r>
              <a:rPr lang="zh-CN" altLang="en-US" sz="1600" dirty="0">
                <a:solidFill>
                  <a:schemeClr val="bg1"/>
                </a:solidFill>
                <a:latin typeface="微软雅黑" panose="020B0703020204020201" pitchFamily="34" charset="-122"/>
                <a:ea typeface="微软雅黑" panose="020B0703020204020201" pitchFamily="34" charset="-122"/>
              </a:rPr>
              <a:t>余年，当前医生对远程医疗满意度仅</a:t>
            </a:r>
            <a:r>
              <a:rPr lang="en-US" altLang="zh-CN" sz="2000" b="1" dirty="0">
                <a:solidFill>
                  <a:schemeClr val="bg1"/>
                </a:solidFill>
                <a:latin typeface="微软雅黑" panose="020B0703020204020201" pitchFamily="34" charset="-122"/>
                <a:ea typeface="微软雅黑" panose="020B0703020204020201" pitchFamily="34" charset="-122"/>
              </a:rPr>
              <a:t>15%</a:t>
            </a:r>
            <a:endParaRPr lang="zh-CN" altLang="en-US" sz="1600" b="1" dirty="0">
              <a:solidFill>
                <a:schemeClr val="bg1"/>
              </a:solidFill>
              <a:latin typeface="微软雅黑" panose="020B0703020204020201" pitchFamily="34" charset="-122"/>
              <a:ea typeface="微软雅黑" panose="020B0703020204020201" pitchFamily="34" charset="-122"/>
            </a:endParaRPr>
          </a:p>
        </p:txBody>
      </p:sp>
      <p:sp>
        <p:nvSpPr>
          <p:cNvPr id="46" name="文本框 45"/>
          <p:cNvSpPr txBox="1"/>
          <p:nvPr/>
        </p:nvSpPr>
        <p:spPr>
          <a:xfrm>
            <a:off x="9018993" y="4819032"/>
            <a:ext cx="2623209" cy="892552"/>
          </a:xfrm>
          <a:prstGeom prst="rect">
            <a:avLst/>
          </a:prstGeom>
          <a:noFill/>
        </p:spPr>
        <p:txBody>
          <a:bodyPr wrap="square" rtlCol="0">
            <a:spAutoFit/>
          </a:bodyPr>
          <a:lstStyle/>
          <a:p>
            <a:r>
              <a:rPr lang="zh-CN" altLang="en-US" sz="1600" dirty="0">
                <a:solidFill>
                  <a:schemeClr val="bg1"/>
                </a:solidFill>
                <a:latin typeface="微软雅黑" panose="020B0703020204020201" pitchFamily="34" charset="-122"/>
                <a:ea typeface="微软雅黑" panose="020B0703020204020201" pitchFamily="34" charset="-122"/>
              </a:rPr>
              <a:t>不确定的</a:t>
            </a:r>
            <a:r>
              <a:rPr lang="zh-CN" altLang="en-US" sz="2000" b="1" dirty="0">
                <a:solidFill>
                  <a:srgbClr val="FFC000"/>
                </a:solidFill>
                <a:latin typeface="微软雅黑" panose="020B0703020204020201" pitchFamily="34" charset="-122"/>
                <a:ea typeface="微软雅黑" panose="020B0703020204020201" pitchFamily="34" charset="-122"/>
              </a:rPr>
              <a:t>网络</a:t>
            </a:r>
            <a:r>
              <a:rPr lang="zh-CN" altLang="en-US" sz="1600" dirty="0">
                <a:solidFill>
                  <a:schemeClr val="bg1"/>
                </a:solidFill>
                <a:latin typeface="微软雅黑" panose="020B0703020204020201" pitchFamily="34" charset="-122"/>
                <a:ea typeface="微软雅黑" panose="020B0703020204020201" pitchFamily="34" charset="-122"/>
              </a:rPr>
              <a:t>，尽力而为转发，无法满足远程医疗实时性</a:t>
            </a:r>
            <a:endParaRPr lang="zh-CN" altLang="en-US" sz="1600" dirty="0">
              <a:solidFill>
                <a:schemeClr val="bg1"/>
              </a:solidFill>
              <a:latin typeface="微软雅黑" panose="020B0703020204020201" pitchFamily="34" charset="-122"/>
              <a:ea typeface="微软雅黑" panose="020B0703020204020201" pitchFamily="34" charset="-122"/>
            </a:endParaRPr>
          </a:p>
        </p:txBody>
      </p:sp>
      <p:sp>
        <p:nvSpPr>
          <p:cNvPr id="42" name="文本框 41"/>
          <p:cNvSpPr txBox="1"/>
          <p:nvPr/>
        </p:nvSpPr>
        <p:spPr>
          <a:xfrm>
            <a:off x="3425747" y="1398649"/>
            <a:ext cx="2555209" cy="892552"/>
          </a:xfrm>
          <a:prstGeom prst="rect">
            <a:avLst/>
          </a:prstGeom>
          <a:noFill/>
        </p:spPr>
        <p:txBody>
          <a:bodyPr wrap="square" rtlCol="0">
            <a:spAutoFit/>
          </a:bodyPr>
          <a:lstStyle/>
          <a:p>
            <a:r>
              <a:rPr lang="zh-CN" altLang="en-US" sz="1600" dirty="0">
                <a:solidFill>
                  <a:schemeClr val="bg1"/>
                </a:solidFill>
                <a:latin typeface="微软雅黑" panose="020B0703020204020201" pitchFamily="34" charset="-122"/>
                <a:ea typeface="微软雅黑" panose="020B0703020204020201" pitchFamily="34" charset="-122"/>
              </a:rPr>
              <a:t>团购</a:t>
            </a:r>
            <a:r>
              <a:rPr lang="en-US" altLang="zh-CN" sz="2000" b="1" dirty="0">
                <a:solidFill>
                  <a:schemeClr val="bg1"/>
                </a:solidFill>
                <a:latin typeface="微软雅黑" panose="020B0703020204020201" pitchFamily="34" charset="-122"/>
                <a:ea typeface="微软雅黑" panose="020B0703020204020201" pitchFamily="34" charset="-122"/>
              </a:rPr>
              <a:t>10~15</a:t>
            </a:r>
            <a:r>
              <a:rPr lang="zh-CN" altLang="en-US" sz="2000" b="1" dirty="0">
                <a:solidFill>
                  <a:schemeClr val="bg1"/>
                </a:solidFill>
                <a:latin typeface="微软雅黑" panose="020B0703020204020201" pitchFamily="34" charset="-122"/>
                <a:ea typeface="微软雅黑" panose="020B0703020204020201" pitchFamily="34" charset="-122"/>
              </a:rPr>
              <a:t>年</a:t>
            </a:r>
            <a:r>
              <a:rPr lang="zh-CN" altLang="en-US" sz="1600" dirty="0">
                <a:solidFill>
                  <a:schemeClr val="bg1"/>
                </a:solidFill>
                <a:latin typeface="微软雅黑" panose="020B0703020204020201" pitchFamily="34" charset="-122"/>
                <a:ea typeface="微软雅黑" panose="020B0703020204020201" pitchFamily="34" charset="-122"/>
              </a:rPr>
              <a:t>经历了兴起、爆发、整合过山车式发展</a:t>
            </a:r>
            <a:r>
              <a:rPr lang="zh-CN" altLang="en-US" sz="1400" dirty="0">
                <a:solidFill>
                  <a:schemeClr val="bg1"/>
                </a:solidFill>
                <a:latin typeface="微软雅黑" panose="020B0703020204020201" pitchFamily="34" charset="-122"/>
                <a:ea typeface="微软雅黑" panose="020B0703020204020201" pitchFamily="34" charset="-122"/>
              </a:rPr>
              <a:t>（</a:t>
            </a:r>
            <a:r>
              <a:rPr lang="zh-CN" altLang="en-US" sz="1200" dirty="0">
                <a:solidFill>
                  <a:schemeClr val="bg1"/>
                </a:solidFill>
                <a:latin typeface="微软雅黑" panose="020B0703020204020201" pitchFamily="34" charset="-122"/>
                <a:ea typeface="微软雅黑" panose="020B0703020204020201" pitchFamily="34" charset="-122"/>
              </a:rPr>
              <a:t>美团、拉手、糯米等）</a:t>
            </a:r>
            <a:endParaRPr lang="zh-CN" altLang="en-US" sz="1400" dirty="0">
              <a:solidFill>
                <a:schemeClr val="bg1"/>
              </a:solidFill>
              <a:latin typeface="微软雅黑" panose="020B0703020204020201" pitchFamily="34" charset="-122"/>
              <a:ea typeface="微软雅黑" panose="020B0703020204020201" pitchFamily="34" charset="-122"/>
            </a:endParaRPr>
          </a:p>
        </p:txBody>
      </p:sp>
      <p:sp>
        <p:nvSpPr>
          <p:cNvPr id="45" name="文本框 44"/>
          <p:cNvSpPr txBox="1"/>
          <p:nvPr/>
        </p:nvSpPr>
        <p:spPr>
          <a:xfrm>
            <a:off x="8967081" y="1438097"/>
            <a:ext cx="2675121" cy="707886"/>
          </a:xfrm>
          <a:prstGeom prst="rect">
            <a:avLst/>
          </a:prstGeom>
          <a:noFill/>
        </p:spPr>
        <p:txBody>
          <a:bodyPr wrap="square" rtlCol="0">
            <a:spAutoFit/>
          </a:bodyPr>
          <a:lstStyle/>
          <a:p>
            <a:r>
              <a:rPr lang="zh-CN" altLang="en-US" sz="1600" dirty="0">
                <a:solidFill>
                  <a:schemeClr val="bg1"/>
                </a:solidFill>
                <a:latin typeface="微软雅黑" panose="020B0703020204020201" pitchFamily="34" charset="-122"/>
                <a:ea typeface="微软雅黑" panose="020B0703020204020201" pitchFamily="34" charset="-122"/>
              </a:rPr>
              <a:t>有限的</a:t>
            </a:r>
            <a:r>
              <a:rPr lang="zh-CN" altLang="en-US" sz="2000" b="1" dirty="0">
                <a:solidFill>
                  <a:srgbClr val="FFC000"/>
                </a:solidFill>
                <a:latin typeface="微软雅黑" panose="020B0703020204020201" pitchFamily="34" charset="-122"/>
                <a:ea typeface="微软雅黑" panose="020B0703020204020201" pitchFamily="34" charset="-122"/>
              </a:rPr>
              <a:t>生态</a:t>
            </a:r>
            <a:r>
              <a:rPr lang="zh-CN" altLang="en-US" sz="1600" dirty="0">
                <a:solidFill>
                  <a:schemeClr val="bg1"/>
                </a:solidFill>
                <a:latin typeface="微软雅黑" panose="020B0703020204020201" pitchFamily="34" charset="-122"/>
                <a:ea typeface="微软雅黑" panose="020B0703020204020201" pitchFamily="34" charset="-122"/>
              </a:rPr>
              <a:t>，合作伙伴便利性不够，无法自动</a:t>
            </a:r>
            <a:r>
              <a:rPr lang="zh-CN" altLang="en-US" sz="2000" b="1" dirty="0">
                <a:solidFill>
                  <a:schemeClr val="bg1"/>
                </a:solidFill>
                <a:latin typeface="微软雅黑" panose="020B0703020204020201" pitchFamily="34" charset="-122"/>
                <a:ea typeface="微软雅黑" panose="020B0703020204020201" pitchFamily="34" charset="-122"/>
              </a:rPr>
              <a:t>生长</a:t>
            </a:r>
            <a:endParaRPr lang="zh-CN" altLang="en-US" sz="2000" b="1" dirty="0">
              <a:solidFill>
                <a:schemeClr val="bg1"/>
              </a:solidFill>
              <a:latin typeface="微软雅黑" panose="020B0703020204020201" pitchFamily="34" charset="-122"/>
              <a:ea typeface="微软雅黑" panose="020B0703020204020201" pitchFamily="34" charset="-122"/>
            </a:endParaRPr>
          </a:p>
        </p:txBody>
      </p:sp>
      <p:pic>
        <p:nvPicPr>
          <p:cNvPr id="56" name="图片 5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85619" y="1294815"/>
            <a:ext cx="2340697" cy="1418025"/>
          </a:xfrm>
          <a:prstGeom prst="rect">
            <a:avLst/>
          </a:prstGeom>
        </p:spPr>
      </p:pic>
      <p:pic>
        <p:nvPicPr>
          <p:cNvPr id="57" name="图片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305" y="4485419"/>
            <a:ext cx="2339011" cy="1288849"/>
          </a:xfrm>
          <a:prstGeom prst="rect">
            <a:avLst/>
          </a:prstGeom>
        </p:spPr>
      </p:pic>
      <p:sp>
        <p:nvSpPr>
          <p:cNvPr id="36" name="文本框 35"/>
          <p:cNvSpPr txBox="1"/>
          <p:nvPr/>
        </p:nvSpPr>
        <p:spPr>
          <a:xfrm>
            <a:off x="3397321" y="3025549"/>
            <a:ext cx="2484242" cy="830997"/>
          </a:xfrm>
          <a:prstGeom prst="rect">
            <a:avLst/>
          </a:prstGeom>
          <a:noFill/>
        </p:spPr>
        <p:txBody>
          <a:bodyPr wrap="square" rtlCol="0">
            <a:spAutoFit/>
          </a:bodyPr>
          <a:lstStyle/>
          <a:p>
            <a:r>
              <a:rPr lang="zh-CN" altLang="en-US" sz="1600" dirty="0">
                <a:solidFill>
                  <a:schemeClr val="bg1"/>
                </a:solidFill>
                <a:latin typeface="微软雅黑" panose="020B0703020204020201" pitchFamily="34" charset="-122"/>
                <a:ea typeface="微软雅黑" panose="020B0703020204020201" pitchFamily="34" charset="-122"/>
              </a:rPr>
              <a:t>制造业</a:t>
            </a:r>
            <a:r>
              <a:rPr lang="en-US" altLang="zh-CN" sz="2000" b="1" dirty="0">
                <a:solidFill>
                  <a:schemeClr val="bg1"/>
                </a:solidFill>
                <a:latin typeface="微软雅黑" panose="020B0703020204020201" pitchFamily="34" charset="-122"/>
                <a:ea typeface="微软雅黑" panose="020B0703020204020201" pitchFamily="34" charset="-122"/>
              </a:rPr>
              <a:t>00~10</a:t>
            </a:r>
            <a:r>
              <a:rPr lang="zh-CN" altLang="en-US" sz="2000" b="1" dirty="0">
                <a:solidFill>
                  <a:schemeClr val="bg1"/>
                </a:solidFill>
                <a:latin typeface="微软雅黑" panose="020B0703020204020201" pitchFamily="34" charset="-122"/>
                <a:ea typeface="微软雅黑" panose="020B0703020204020201" pitchFamily="34" charset="-122"/>
              </a:rPr>
              <a:t>年</a:t>
            </a:r>
            <a:r>
              <a:rPr lang="zh-CN" altLang="en-US" sz="1600" dirty="0">
                <a:solidFill>
                  <a:schemeClr val="bg1"/>
                </a:solidFill>
                <a:latin typeface="微软雅黑" panose="020B0703020204020201" pitchFamily="34" charset="-122"/>
                <a:ea typeface="微软雅黑" panose="020B0703020204020201" pitchFamily="34" charset="-122"/>
              </a:rPr>
              <a:t>纷纷建设</a:t>
            </a:r>
            <a:r>
              <a:rPr lang="en-US" altLang="zh-CN" sz="1600" dirty="0">
                <a:solidFill>
                  <a:schemeClr val="bg1"/>
                </a:solidFill>
                <a:latin typeface="微软雅黑" panose="020B0703020204020201" pitchFamily="34" charset="-122"/>
                <a:ea typeface="微软雅黑" panose="020B0703020204020201" pitchFamily="34" charset="-122"/>
              </a:rPr>
              <a:t>ERP</a:t>
            </a:r>
            <a:r>
              <a:rPr lang="zh-CN" altLang="en-US" sz="1600" dirty="0">
                <a:solidFill>
                  <a:schemeClr val="bg1"/>
                </a:solidFill>
                <a:latin typeface="微软雅黑" panose="020B0703020204020201" pitchFamily="34" charset="-122"/>
                <a:ea typeface="微软雅黑" panose="020B0703020204020201" pitchFamily="34" charset="-122"/>
              </a:rPr>
              <a:t>系统</a:t>
            </a:r>
            <a:r>
              <a:rPr lang="zh-CN" altLang="en-US" sz="1200" dirty="0">
                <a:solidFill>
                  <a:schemeClr val="bg1"/>
                </a:solidFill>
                <a:latin typeface="微软雅黑" panose="020B0703020204020201" pitchFamily="34" charset="-122"/>
                <a:ea typeface="微软雅黑" panose="020B0703020204020201" pitchFamily="34" charset="-122"/>
              </a:rPr>
              <a:t>（中铁集团、中石油集团、一汽等）</a:t>
            </a:r>
            <a:endParaRPr lang="zh-CN" altLang="en-US" sz="1400" dirty="0">
              <a:solidFill>
                <a:schemeClr val="bg1"/>
              </a:solidFill>
              <a:latin typeface="微软雅黑" panose="020B0703020204020201" pitchFamily="34" charset="-122"/>
              <a:ea typeface="微软雅黑" panose="020B0703020204020201" pitchFamily="34" charset="-122"/>
            </a:endParaRPr>
          </a:p>
        </p:txBody>
      </p:sp>
      <p:sp>
        <p:nvSpPr>
          <p:cNvPr id="44" name="文本框 43"/>
          <p:cNvSpPr txBox="1"/>
          <p:nvPr/>
        </p:nvSpPr>
        <p:spPr>
          <a:xfrm>
            <a:off x="9064446" y="2931278"/>
            <a:ext cx="2649764" cy="954107"/>
          </a:xfrm>
          <a:prstGeom prst="rect">
            <a:avLst/>
          </a:prstGeom>
          <a:noFill/>
        </p:spPr>
        <p:txBody>
          <a:bodyPr wrap="square" rtlCol="0">
            <a:spAutoFit/>
          </a:bodyPr>
          <a:lstStyle/>
          <a:p>
            <a:r>
              <a:rPr lang="zh-CN" altLang="en-US" sz="1600" dirty="0">
                <a:solidFill>
                  <a:schemeClr val="bg1"/>
                </a:solidFill>
                <a:latin typeface="微软雅黑" panose="020B0703020204020201" pitchFamily="34" charset="-122"/>
                <a:ea typeface="微软雅黑" panose="020B0703020204020201" pitchFamily="34" charset="-122"/>
              </a:rPr>
              <a:t>确定的</a:t>
            </a:r>
            <a:r>
              <a:rPr lang="zh-CN" altLang="en-US" sz="2000" b="1" dirty="0">
                <a:solidFill>
                  <a:srgbClr val="FFC000"/>
                </a:solidFill>
                <a:latin typeface="微软雅黑" panose="020B0703020204020201" pitchFamily="34" charset="-122"/>
                <a:ea typeface="微软雅黑" panose="020B0703020204020201" pitchFamily="34" charset="-122"/>
              </a:rPr>
              <a:t>平台</a:t>
            </a:r>
            <a:r>
              <a:rPr lang="zh-CN" altLang="en-US" sz="1600" dirty="0">
                <a:solidFill>
                  <a:schemeClr val="bg1"/>
                </a:solidFill>
                <a:latin typeface="微软雅黑" panose="020B0703020204020201" pitchFamily="34" charset="-122"/>
                <a:ea typeface="微软雅黑" panose="020B0703020204020201" pitchFamily="34" charset="-122"/>
              </a:rPr>
              <a:t>，局部优化，不可</a:t>
            </a:r>
            <a:r>
              <a:rPr lang="zh-CN" altLang="en-US" sz="2000" b="1" dirty="0">
                <a:solidFill>
                  <a:schemeClr val="bg1"/>
                </a:solidFill>
                <a:latin typeface="微软雅黑" panose="020B0703020204020201" pitchFamily="34" charset="-122"/>
                <a:ea typeface="微软雅黑" panose="020B0703020204020201" pitchFamily="34" charset="-122"/>
              </a:rPr>
              <a:t>成长</a:t>
            </a:r>
            <a:r>
              <a:rPr lang="zh-CN" altLang="en-US" sz="1600" dirty="0">
                <a:solidFill>
                  <a:schemeClr val="bg1"/>
                </a:solidFill>
                <a:latin typeface="微软雅黑" panose="020B0703020204020201" pitchFamily="34" charset="-122"/>
                <a:ea typeface="微软雅黑" panose="020B0703020204020201" pitchFamily="34" charset="-122"/>
              </a:rPr>
              <a:t>，无法实现整个供应链上下游整合</a:t>
            </a:r>
            <a:endParaRPr lang="zh-CN" altLang="en-US" sz="1600" dirty="0">
              <a:solidFill>
                <a:schemeClr val="bg1"/>
              </a:solidFill>
              <a:latin typeface="微软雅黑" panose="020B0703020204020201" pitchFamily="34" charset="-122"/>
              <a:ea typeface="微软雅黑" panose="020B0703020204020201" pitchFamily="34" charset="-122"/>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433" y="2911913"/>
            <a:ext cx="2264827" cy="1358418"/>
          </a:xfrm>
          <a:prstGeom prst="rect">
            <a:avLst/>
          </a:prstGeom>
        </p:spPr>
      </p:pic>
      <p:pic>
        <p:nvPicPr>
          <p:cNvPr id="58" name="图片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497" y="2900738"/>
            <a:ext cx="2344819" cy="1395060"/>
          </a:xfrm>
          <a:prstGeom prst="rect">
            <a:avLst/>
          </a:prstGeom>
          <a:ln>
            <a:solidFill>
              <a:schemeClr val="bg1"/>
            </a:solidFill>
          </a:ln>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7537" y="4433138"/>
            <a:ext cx="2267723" cy="1421022"/>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0594" y="1311432"/>
            <a:ext cx="2254666" cy="1401408"/>
          </a:xfrm>
          <a:prstGeom prst="rect">
            <a:avLst/>
          </a:prstGeom>
        </p:spPr>
      </p:pic>
      <p:sp>
        <p:nvSpPr>
          <p:cNvPr id="16" name="文本框 15"/>
          <p:cNvSpPr txBox="1"/>
          <p:nvPr/>
        </p:nvSpPr>
        <p:spPr>
          <a:xfrm>
            <a:off x="1129035" y="921968"/>
            <a:ext cx="2484242" cy="369332"/>
          </a:xfrm>
          <a:prstGeom prst="rect">
            <a:avLst/>
          </a:prstGeom>
          <a:noFill/>
        </p:spPr>
        <p:txBody>
          <a:bodyPr wrap="square" rtlCol="0">
            <a:spAutoFit/>
          </a:bodyPr>
          <a:lstStyle/>
          <a:p>
            <a:r>
              <a:rPr lang="zh-CN" altLang="en-US" sz="1800" b="1" dirty="0">
                <a:solidFill>
                  <a:schemeClr val="bg1"/>
                </a:solidFill>
                <a:latin typeface="微软雅黑" panose="020B0703020204020201" pitchFamily="34" charset="-122"/>
                <a:ea typeface="微软雅黑" panose="020B0703020204020201" pitchFamily="34" charset="-122"/>
              </a:rPr>
              <a:t>行业先行者实践</a:t>
            </a:r>
            <a:endParaRPr lang="zh-CN" altLang="en-US" sz="1600" b="1" dirty="0">
              <a:solidFill>
                <a:schemeClr val="bg1"/>
              </a:solidFill>
              <a:latin typeface="微软雅黑" panose="020B0703020204020201" pitchFamily="34" charset="-122"/>
              <a:ea typeface="微软雅黑" panose="020B0703020204020201" pitchFamily="34" charset="-122"/>
            </a:endParaRPr>
          </a:p>
        </p:txBody>
      </p:sp>
      <p:sp>
        <p:nvSpPr>
          <p:cNvPr id="17" name="文本框 16"/>
          <p:cNvSpPr txBox="1"/>
          <p:nvPr/>
        </p:nvSpPr>
        <p:spPr>
          <a:xfrm>
            <a:off x="6241603" y="890345"/>
            <a:ext cx="2484242" cy="369332"/>
          </a:xfrm>
          <a:prstGeom prst="rect">
            <a:avLst/>
          </a:prstGeom>
          <a:noFill/>
        </p:spPr>
        <p:txBody>
          <a:bodyPr wrap="square" rtlCol="0">
            <a:spAutoFit/>
          </a:bodyPr>
          <a:lstStyle/>
          <a:p>
            <a:pPr algn="ctr"/>
            <a:r>
              <a:rPr lang="zh-CN" altLang="en-US" sz="1800" b="1" dirty="0">
                <a:solidFill>
                  <a:schemeClr val="bg1"/>
                </a:solidFill>
                <a:latin typeface="微软雅黑" panose="020B0703020204020201" pitchFamily="34" charset="-122"/>
                <a:ea typeface="微软雅黑" panose="020B0703020204020201" pitchFamily="34" charset="-122"/>
              </a:rPr>
              <a:t>挑战</a:t>
            </a:r>
            <a:endParaRPr lang="zh-CN" altLang="en-US" sz="1600" b="1" dirty="0">
              <a:solidFill>
                <a:schemeClr val="bg1"/>
              </a:solidFill>
              <a:latin typeface="微软雅黑" panose="020B0703020204020201" pitchFamily="34" charset="-122"/>
              <a:ea typeface="微软雅黑" panose="020B0703020204020201" pitchFamily="34" charset="-122"/>
            </a:endParaRPr>
          </a:p>
        </p:txBody>
      </p:sp>
      <p:sp>
        <p:nvSpPr>
          <p:cNvPr id="18" name="文本框 17"/>
          <p:cNvSpPr txBox="1"/>
          <p:nvPr/>
        </p:nvSpPr>
        <p:spPr>
          <a:xfrm>
            <a:off x="1345059" y="5878066"/>
            <a:ext cx="8494633" cy="656590"/>
          </a:xfrm>
          <a:prstGeom prst="rect">
            <a:avLst/>
          </a:prstGeom>
        </p:spPr>
        <p:txBody>
          <a:bodyPr wrap="none">
            <a:spAutoFit/>
          </a:bodyPr>
          <a:lstStyle>
            <a:defPPr>
              <a:defRPr lang="zh-CN"/>
            </a:defPPr>
            <a:lvl1pPr defTabSz="134620">
              <a:lnSpc>
                <a:spcPts val="4400"/>
              </a:lnSpc>
              <a:spcBef>
                <a:spcPct val="0"/>
              </a:spcBef>
              <a:spcAft>
                <a:spcPct val="0"/>
              </a:spcAft>
              <a:defRPr b="1">
                <a:solidFill>
                  <a:srgbClr val="FFC000"/>
                </a:solidFill>
                <a:latin typeface="微软雅黑" panose="020B0703020204020201" pitchFamily="34" charset="-122"/>
                <a:ea typeface="微软雅黑" panose="020B0703020204020201" pitchFamily="34" charset="-122"/>
                <a:cs typeface="Huawei Sans" panose="020C0503030203020204" pitchFamily="34" charset="0"/>
              </a:defRPr>
            </a:lvl1pPr>
          </a:lstStyle>
          <a:p>
            <a:r>
              <a:rPr lang="zh-CN" altLang="en-US" dirty="0"/>
              <a:t>行业数字化进入深水区，面临结构性问题，需要范式转换破局</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矩形 170"/>
          <p:cNvSpPr/>
          <p:nvPr/>
        </p:nvSpPr>
        <p:spPr>
          <a:xfrm>
            <a:off x="682659" y="261442"/>
            <a:ext cx="10867452" cy="921938"/>
          </a:xfrm>
          <a:prstGeom prst="rect">
            <a:avLst/>
          </a:prstGeom>
        </p:spPr>
        <p:txBody>
          <a:bodyPr wrap="none">
            <a:noAutofit/>
          </a:bodyPr>
          <a:lstStyle/>
          <a:p>
            <a:pPr defTabSz="134620">
              <a:lnSpc>
                <a:spcPts val="4400"/>
              </a:lnSpc>
              <a:spcBef>
                <a:spcPct val="0"/>
              </a:spcBef>
              <a:spcAft>
                <a:spcPct val="0"/>
              </a:spcAft>
            </a:pPr>
            <a:r>
              <a:rPr lang="zh-CN" altLang="en-US" sz="3600" b="1" dirty="0">
                <a:solidFill>
                  <a:prstClr val="white"/>
                </a:solidFill>
                <a:latin typeface="黑体" panose="02010609060101010101" pitchFamily="49" charset="-122"/>
                <a:ea typeface="黑体" panose="02010609060101010101" pitchFamily="49" charset="-122"/>
                <a:cs typeface="Huawei Sans" panose="020C0503030203020204" pitchFamily="34" charset="0"/>
              </a:rPr>
              <a:t>范式转换：</a:t>
            </a: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打造</a:t>
            </a:r>
            <a:r>
              <a:rPr lang="en-US" altLang="zh-CN"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ICT</a:t>
            </a: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能力</a:t>
            </a:r>
            <a:r>
              <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开放框架，使能</a:t>
            </a: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行业数字化</a:t>
            </a:r>
            <a:endPar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endParaRPr>
          </a:p>
        </p:txBody>
      </p:sp>
      <p:cxnSp>
        <p:nvCxnSpPr>
          <p:cNvPr id="10" name="直接连接符 9"/>
          <p:cNvCxnSpPr>
            <a:endCxn id="67" idx="34"/>
          </p:cNvCxnSpPr>
          <p:nvPr/>
        </p:nvCxnSpPr>
        <p:spPr>
          <a:xfrm flipH="1" flipV="1">
            <a:off x="664681" y="5214495"/>
            <a:ext cx="4640818" cy="9478"/>
          </a:xfrm>
          <a:prstGeom prst="line">
            <a:avLst/>
          </a:prstGeom>
          <a:solidFill>
            <a:srgbClr val="E7E6E6">
              <a:lumMod val="90000"/>
            </a:srgbClr>
          </a:solidFill>
          <a:ln w="19050" cap="flat">
            <a:solidFill>
              <a:schemeClr val="bg1"/>
            </a:solidFill>
            <a:prstDash val="solid"/>
            <a:miter lim="800000"/>
          </a:ln>
        </p:spPr>
      </p:cxnSp>
      <p:sp>
        <p:nvSpPr>
          <p:cNvPr id="71" name="圆角矩形 70"/>
          <p:cNvSpPr/>
          <p:nvPr/>
        </p:nvSpPr>
        <p:spPr>
          <a:xfrm>
            <a:off x="1532461" y="2679565"/>
            <a:ext cx="2762065" cy="855128"/>
          </a:xfrm>
          <a:prstGeom prst="roundRect">
            <a:avLst/>
          </a:prstGeom>
          <a:gradFill>
            <a:gsLst>
              <a:gs pos="22000">
                <a:srgbClr val="0FDFFF">
                  <a:alpha val="50000"/>
                </a:srgbClr>
              </a:gs>
              <a:gs pos="67000">
                <a:srgbClr val="0F44FB">
                  <a:alpha val="10000"/>
                </a:srgbClr>
              </a:gs>
            </a:gsLst>
            <a:lin ang="2700000" scaled="1"/>
            <a:tileRect/>
          </a:gradFill>
          <a:ln w="22225">
            <a:gradFill flip="none" rotWithShape="1">
              <a:gsLst>
                <a:gs pos="22000">
                  <a:srgbClr val="0FDFFF"/>
                </a:gs>
                <a:gs pos="90000">
                  <a:srgbClr val="0F44FB"/>
                </a:gs>
              </a:gsLst>
              <a:lin ang="2700000" scaled="1"/>
              <a:tileRect/>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459" tIns="11730" rIns="23459" bIns="11730" numCol="1" spcCol="0" rtlCol="0" fromWordArt="0" anchor="ctr" anchorCtr="0" forceAA="0" compatLnSpc="1">
            <a:noAutofit/>
          </a:bodyPr>
          <a:lstStyle/>
          <a:p>
            <a:pPr defTabSz="556260"/>
            <a:endParaRPr lang="zh-CN" altLang="en-US" sz="200">
              <a:solidFill>
                <a:prstClr val="white"/>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81" name="Freeform 6"/>
          <p:cNvSpPr/>
          <p:nvPr/>
        </p:nvSpPr>
        <p:spPr bwMode="auto">
          <a:xfrm>
            <a:off x="1685458" y="4293890"/>
            <a:ext cx="2827953" cy="1284830"/>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dup0" fmla="*/ 8448 w 10000"/>
              <a:gd name="connsiteY0dup0" fmla="*/ 9807 h 10000"/>
              <a:gd name="connsiteX1dup0" fmla="*/ 1220 w 10000"/>
              <a:gd name="connsiteY1dup0" fmla="*/ 9711 h 10000"/>
              <a:gd name="connsiteX2dup0" fmla="*/ 199 w 10000"/>
              <a:gd name="connsiteY2dup0" fmla="*/ 6988 h 10000"/>
              <a:gd name="connsiteX3dup0" fmla="*/ 1470 w 10000"/>
              <a:gd name="connsiteY3dup0" fmla="*/ 4211 h 10000"/>
              <a:gd name="connsiteX4dup0" fmla="*/ 3806 w 10000"/>
              <a:gd name="connsiteY4dup0" fmla="*/ 627 h 10000"/>
              <a:gd name="connsiteX5dup0" fmla="*/ 6684 w 10000"/>
              <a:gd name="connsiteY5dup0" fmla="*/ 2940 h 10000"/>
              <a:gd name="connsiteX6dup0" fmla="*/ 8621 w 10000"/>
              <a:gd name="connsiteY6dup0" fmla="*/ 2867 h 10000"/>
              <a:gd name="connsiteX7dup0" fmla="*/ 9353 w 10000"/>
              <a:gd name="connsiteY7dup0" fmla="*/ 5815 h 10000"/>
              <a:gd name="connsiteX8dup0" fmla="*/ 9841 w 10000"/>
              <a:gd name="connsiteY8dup0" fmla="*/ 8096 h 10000"/>
              <a:gd name="connsiteX9dup0" fmla="*/ 8448 w 10000"/>
              <a:gd name="connsiteY9dup0" fmla="*/ 9807 h 10000"/>
              <a:gd name="connsiteX0dup0dup1" fmla="*/ 8448 w 10000"/>
              <a:gd name="connsiteY0dup0dup1" fmla="*/ 9807 h 10000"/>
              <a:gd name="connsiteX1dup0dup1" fmla="*/ 1220 w 10000"/>
              <a:gd name="connsiteY1dup0dup1" fmla="*/ 9711 h 10000"/>
              <a:gd name="connsiteX2dup0dup1" fmla="*/ 199 w 10000"/>
              <a:gd name="connsiteY2dup0dup1" fmla="*/ 6988 h 10000"/>
              <a:gd name="connsiteX3dup0dup1" fmla="*/ 1638 w 10000"/>
              <a:gd name="connsiteY3dup0dup1" fmla="*/ 4336 h 10000"/>
              <a:gd name="connsiteX4dup0dup1" fmla="*/ 3806 w 10000"/>
              <a:gd name="connsiteY4dup0dup1" fmla="*/ 627 h 10000"/>
              <a:gd name="connsiteX5dup0dup1" fmla="*/ 6684 w 10000"/>
              <a:gd name="connsiteY5dup0dup1" fmla="*/ 2940 h 10000"/>
              <a:gd name="connsiteX6dup0dup1" fmla="*/ 8621 w 10000"/>
              <a:gd name="connsiteY6dup0dup1" fmla="*/ 2867 h 10000"/>
              <a:gd name="connsiteX7dup0dup1" fmla="*/ 9353 w 10000"/>
              <a:gd name="connsiteY7dup0dup1" fmla="*/ 5815 h 10000"/>
              <a:gd name="connsiteX8dup0dup1" fmla="*/ 9841 w 10000"/>
              <a:gd name="connsiteY8dup0dup1" fmla="*/ 8096 h 10000"/>
              <a:gd name="connsiteX9dup0dup1" fmla="*/ 8448 w 10000"/>
              <a:gd name="connsiteY9dup0dup1" fmla="*/ 9807 h 10000"/>
              <a:gd name="connsiteX0dup0dup1dup2" fmla="*/ 8448 w 10000"/>
              <a:gd name="connsiteY0dup0dup1dup2" fmla="*/ 9807 h 10000"/>
              <a:gd name="connsiteX1dup0dup1dup2" fmla="*/ 1220 w 10000"/>
              <a:gd name="connsiteY1dup0dup1dup2" fmla="*/ 9711 h 10000"/>
              <a:gd name="connsiteX2dup0dup1dup2" fmla="*/ 199 w 10000"/>
              <a:gd name="connsiteY2dup0dup1dup2" fmla="*/ 6988 h 10000"/>
              <a:gd name="connsiteX3dup0dup1dup2" fmla="*/ 1638 w 10000"/>
              <a:gd name="connsiteY3dup0dup1dup2" fmla="*/ 4336 h 10000"/>
              <a:gd name="connsiteX4dup0dup1dup2" fmla="*/ 3806 w 10000"/>
              <a:gd name="connsiteY4dup0dup1dup2" fmla="*/ 627 h 10000"/>
              <a:gd name="connsiteX5dup0dup1dup2" fmla="*/ 6684 w 10000"/>
              <a:gd name="connsiteY5dup0dup1dup2" fmla="*/ 2940 h 10000"/>
              <a:gd name="connsiteX6dup0dup1dup2" fmla="*/ 8621 w 10000"/>
              <a:gd name="connsiteY6dup0dup1dup2" fmla="*/ 2867 h 10000"/>
              <a:gd name="connsiteX7dup0dup1dup2" fmla="*/ 9054 w 10000"/>
              <a:gd name="connsiteY7dup0dup1dup2" fmla="*/ 5692 h 10000"/>
              <a:gd name="connsiteX8dup0dup1dup2" fmla="*/ 9841 w 10000"/>
              <a:gd name="connsiteY8dup0dup1dup2" fmla="*/ 8096 h 10000"/>
              <a:gd name="connsiteX9dup0dup1dup2" fmla="*/ 8448 w 10000"/>
              <a:gd name="connsiteY9dup0dup1dup2" fmla="*/ 9807 h 10000"/>
            </a:gdLst>
            <a:ahLst/>
            <a:cxnLst>
              <a:cxn ang="0">
                <a:pos x="connsiteX0dup0dup1dup2" y="connsiteY0dup0dup1dup2"/>
              </a:cxn>
              <a:cxn ang="0">
                <a:pos x="connsiteX1dup0dup1dup2" y="connsiteY1dup0dup1dup2"/>
              </a:cxn>
              <a:cxn ang="0">
                <a:pos x="connsiteX2dup0dup1dup2" y="connsiteY2dup0dup1dup2"/>
              </a:cxn>
              <a:cxn ang="0">
                <a:pos x="connsiteX3dup0dup1dup2" y="connsiteY3dup0dup1dup2"/>
              </a:cxn>
              <a:cxn ang="0">
                <a:pos x="connsiteX4dup0dup1dup2" y="connsiteY4dup0dup1dup2"/>
              </a:cxn>
              <a:cxn ang="0">
                <a:pos x="connsiteX5dup0dup1dup2" y="connsiteY5dup0dup1dup2"/>
              </a:cxn>
              <a:cxn ang="0">
                <a:pos x="connsiteX6dup0dup1dup2" y="connsiteY6dup0dup1dup2"/>
              </a:cxn>
              <a:cxn ang="0">
                <a:pos x="connsiteX7dup0dup1dup2" y="connsiteY7dup0dup1dup2"/>
              </a:cxn>
              <a:cxn ang="0">
                <a:pos x="connsiteX8dup0dup1dup2" y="connsiteY8dup0dup1dup2"/>
              </a:cxn>
              <a:cxn ang="0">
                <a:pos x="connsiteX9dup0dup1dup2" y="connsiteY9dup0dup1dup2"/>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9525">
            <a:solidFill>
              <a:srgbClr val="00B0F0"/>
            </a:solidFill>
          </a:ln>
          <a:scene3d>
            <a:camera prst="orthographicFront">
              <a:rot lat="0" lon="0" rev="0"/>
            </a:camera>
            <a:lightRig rig="contrasting" dir="t">
              <a:rot lat="0" lon="0" rev="7800000"/>
            </a:lightRig>
          </a:scene3d>
          <a:sp3d>
            <a:bevelT w="139700" h="139700"/>
          </a:sp3d>
        </p:spPr>
        <p:txBody>
          <a:bodyPr lIns="91455" tIns="45728" rIns="91455" bIns="45728"/>
          <a:lstStyle/>
          <a:p>
            <a:pPr defTabSz="914400">
              <a:spcBef>
                <a:spcPct val="0"/>
              </a:spcBef>
              <a:spcAft>
                <a:spcPct val="0"/>
              </a:spcAft>
              <a:buClr>
                <a:srgbClr val="CC9900"/>
              </a:buClr>
              <a:buFont typeface="Wingdings" panose="05000000000000000000" pitchFamily="2" charset="2"/>
              <a:buChar char="n"/>
              <a:defRPr/>
            </a:pPr>
            <a:endParaRPr lang="zh-CN" altLang="en-US" sz="1050" kern="0">
              <a:solidFill>
                <a:srgbClr val="1F497D"/>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119" name="Freeform 6"/>
          <p:cNvSpPr/>
          <p:nvPr/>
        </p:nvSpPr>
        <p:spPr bwMode="auto">
          <a:xfrm>
            <a:off x="1273051" y="1018104"/>
            <a:ext cx="3612426" cy="1378238"/>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dup0" fmla="*/ 8448 w 10000"/>
              <a:gd name="connsiteY0dup0" fmla="*/ 9807 h 10000"/>
              <a:gd name="connsiteX1dup0" fmla="*/ 1220 w 10000"/>
              <a:gd name="connsiteY1dup0" fmla="*/ 9711 h 10000"/>
              <a:gd name="connsiteX2dup0" fmla="*/ 199 w 10000"/>
              <a:gd name="connsiteY2dup0" fmla="*/ 6988 h 10000"/>
              <a:gd name="connsiteX3dup0" fmla="*/ 1470 w 10000"/>
              <a:gd name="connsiteY3dup0" fmla="*/ 4211 h 10000"/>
              <a:gd name="connsiteX4dup0" fmla="*/ 3806 w 10000"/>
              <a:gd name="connsiteY4dup0" fmla="*/ 627 h 10000"/>
              <a:gd name="connsiteX5dup0" fmla="*/ 6684 w 10000"/>
              <a:gd name="connsiteY5dup0" fmla="*/ 2940 h 10000"/>
              <a:gd name="connsiteX6dup0" fmla="*/ 8621 w 10000"/>
              <a:gd name="connsiteY6dup0" fmla="*/ 2867 h 10000"/>
              <a:gd name="connsiteX7dup0" fmla="*/ 9353 w 10000"/>
              <a:gd name="connsiteY7dup0" fmla="*/ 5815 h 10000"/>
              <a:gd name="connsiteX8dup0" fmla="*/ 9841 w 10000"/>
              <a:gd name="connsiteY8dup0" fmla="*/ 8096 h 10000"/>
              <a:gd name="connsiteX9dup0" fmla="*/ 8448 w 10000"/>
              <a:gd name="connsiteY9dup0" fmla="*/ 9807 h 10000"/>
              <a:gd name="connsiteX0dup0dup1" fmla="*/ 8448 w 10000"/>
              <a:gd name="connsiteY0dup0dup1" fmla="*/ 9807 h 10000"/>
              <a:gd name="connsiteX1dup0dup1" fmla="*/ 1220 w 10000"/>
              <a:gd name="connsiteY1dup0dup1" fmla="*/ 9711 h 10000"/>
              <a:gd name="connsiteX2dup0dup1" fmla="*/ 199 w 10000"/>
              <a:gd name="connsiteY2dup0dup1" fmla="*/ 6988 h 10000"/>
              <a:gd name="connsiteX3dup0dup1" fmla="*/ 1638 w 10000"/>
              <a:gd name="connsiteY3dup0dup1" fmla="*/ 4336 h 10000"/>
              <a:gd name="connsiteX4dup0dup1" fmla="*/ 3806 w 10000"/>
              <a:gd name="connsiteY4dup0dup1" fmla="*/ 627 h 10000"/>
              <a:gd name="connsiteX5dup0dup1" fmla="*/ 6684 w 10000"/>
              <a:gd name="connsiteY5dup0dup1" fmla="*/ 2940 h 10000"/>
              <a:gd name="connsiteX6dup0dup1" fmla="*/ 8621 w 10000"/>
              <a:gd name="connsiteY6dup0dup1" fmla="*/ 2867 h 10000"/>
              <a:gd name="connsiteX7dup0dup1" fmla="*/ 9353 w 10000"/>
              <a:gd name="connsiteY7dup0dup1" fmla="*/ 5815 h 10000"/>
              <a:gd name="connsiteX8dup0dup1" fmla="*/ 9841 w 10000"/>
              <a:gd name="connsiteY8dup0dup1" fmla="*/ 8096 h 10000"/>
              <a:gd name="connsiteX9dup0dup1" fmla="*/ 8448 w 10000"/>
              <a:gd name="connsiteY9dup0dup1" fmla="*/ 9807 h 10000"/>
              <a:gd name="connsiteX0dup0dup1dup2" fmla="*/ 8448 w 10000"/>
              <a:gd name="connsiteY0dup0dup1dup2" fmla="*/ 9807 h 10000"/>
              <a:gd name="connsiteX1dup0dup1dup2" fmla="*/ 1220 w 10000"/>
              <a:gd name="connsiteY1dup0dup1dup2" fmla="*/ 9711 h 10000"/>
              <a:gd name="connsiteX2dup0dup1dup2" fmla="*/ 199 w 10000"/>
              <a:gd name="connsiteY2dup0dup1dup2" fmla="*/ 6988 h 10000"/>
              <a:gd name="connsiteX3dup0dup1dup2" fmla="*/ 1638 w 10000"/>
              <a:gd name="connsiteY3dup0dup1dup2" fmla="*/ 4336 h 10000"/>
              <a:gd name="connsiteX4dup0dup1dup2" fmla="*/ 3806 w 10000"/>
              <a:gd name="connsiteY4dup0dup1dup2" fmla="*/ 627 h 10000"/>
              <a:gd name="connsiteX5dup0dup1dup2" fmla="*/ 6684 w 10000"/>
              <a:gd name="connsiteY5dup0dup1dup2" fmla="*/ 2940 h 10000"/>
              <a:gd name="connsiteX6dup0dup1dup2" fmla="*/ 8621 w 10000"/>
              <a:gd name="connsiteY6dup0dup1dup2" fmla="*/ 2867 h 10000"/>
              <a:gd name="connsiteX7dup0dup1dup2" fmla="*/ 9054 w 10000"/>
              <a:gd name="connsiteY7dup0dup1dup2" fmla="*/ 5692 h 10000"/>
              <a:gd name="connsiteX8dup0dup1dup2" fmla="*/ 9841 w 10000"/>
              <a:gd name="connsiteY8dup0dup1dup2" fmla="*/ 8096 h 10000"/>
              <a:gd name="connsiteX9dup0dup1dup2" fmla="*/ 8448 w 10000"/>
              <a:gd name="connsiteY9dup0dup1dup2" fmla="*/ 9807 h 10000"/>
            </a:gdLst>
            <a:ahLst/>
            <a:cxnLst>
              <a:cxn ang="0">
                <a:pos x="connsiteX0dup0dup1dup2" y="connsiteY0dup0dup1dup2"/>
              </a:cxn>
              <a:cxn ang="0">
                <a:pos x="connsiteX1dup0dup1dup2" y="connsiteY1dup0dup1dup2"/>
              </a:cxn>
              <a:cxn ang="0">
                <a:pos x="connsiteX2dup0dup1dup2" y="connsiteY2dup0dup1dup2"/>
              </a:cxn>
              <a:cxn ang="0">
                <a:pos x="connsiteX3dup0dup1dup2" y="connsiteY3dup0dup1dup2"/>
              </a:cxn>
              <a:cxn ang="0">
                <a:pos x="connsiteX4dup0dup1dup2" y="connsiteY4dup0dup1dup2"/>
              </a:cxn>
              <a:cxn ang="0">
                <a:pos x="connsiteX5dup0dup1dup2" y="connsiteY5dup0dup1dup2"/>
              </a:cxn>
              <a:cxn ang="0">
                <a:pos x="connsiteX6dup0dup1dup2" y="connsiteY6dup0dup1dup2"/>
              </a:cxn>
              <a:cxn ang="0">
                <a:pos x="connsiteX7dup0dup1dup2" y="connsiteY7dup0dup1dup2"/>
              </a:cxn>
              <a:cxn ang="0">
                <a:pos x="connsiteX8dup0dup1dup2" y="connsiteY8dup0dup1dup2"/>
              </a:cxn>
              <a:cxn ang="0">
                <a:pos x="connsiteX9dup0dup1dup2" y="connsiteY9dup0dup1dup2"/>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a:gsLst>
              <a:gs pos="22000">
                <a:srgbClr val="0FDFFF">
                  <a:alpha val="50000"/>
                </a:srgbClr>
              </a:gs>
              <a:gs pos="67000">
                <a:srgbClr val="0F44FB">
                  <a:alpha val="10000"/>
                </a:srgbClr>
              </a:gs>
            </a:gsLst>
            <a:lin ang="2700000" scaled="1"/>
            <a:tileRect/>
          </a:gradFill>
          <a:ln w="22225">
            <a:gradFill flip="none" rotWithShape="1">
              <a:gsLst>
                <a:gs pos="22000">
                  <a:srgbClr val="0FDFFF"/>
                </a:gs>
                <a:gs pos="90000">
                  <a:srgbClr val="0F44FB"/>
                </a:gs>
              </a:gsLst>
              <a:lin ang="2700000" scaled="1"/>
              <a:tileRect/>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459" tIns="11730" rIns="23459" bIns="11730" numCol="1" spcCol="0" rtlCol="0" fromWordArt="0" anchor="ctr" anchorCtr="0" forceAA="0" compatLnSpc="1">
            <a:noAutofit/>
          </a:bodyPr>
          <a:lstStyle/>
          <a:p>
            <a:pPr defTabSz="556260">
              <a:defRPr/>
            </a:pPr>
            <a:endParaRPr lang="zh-CN" altLang="en-US" sz="200" dirty="0">
              <a:solidFill>
                <a:prstClr val="white"/>
              </a:solidFill>
              <a:latin typeface="微软雅黑" panose="020B0703020204020201" pitchFamily="34" charset="-122"/>
              <a:ea typeface="微软雅黑" panose="020B0703020204020201" pitchFamily="34" charset="-122"/>
              <a:cs typeface="Arial" panose="020B0604020202020204" pitchFamily="34" charset="0"/>
              <a:sym typeface="+mn-lt"/>
            </a:endParaRPr>
          </a:p>
        </p:txBody>
      </p:sp>
      <p:cxnSp>
        <p:nvCxnSpPr>
          <p:cNvPr id="121" name="直接连接符 120"/>
          <p:cNvCxnSpPr/>
          <p:nvPr/>
        </p:nvCxnSpPr>
        <p:spPr>
          <a:xfrm>
            <a:off x="3001243" y="2362174"/>
            <a:ext cx="0" cy="309219"/>
          </a:xfrm>
          <a:prstGeom prst="line">
            <a:avLst/>
          </a:prstGeom>
          <a:solidFill>
            <a:srgbClr val="E7E6E6">
              <a:lumMod val="90000"/>
            </a:srgbClr>
          </a:solidFill>
          <a:ln w="19050" cap="flat">
            <a:solidFill>
              <a:schemeClr val="bg1"/>
            </a:solidFill>
            <a:prstDash val="solid"/>
            <a:miter lim="800000"/>
            <a:headEnd type="triangle" w="med" len="med"/>
            <a:tailEnd type="triangle" w="med" len="med"/>
          </a:ln>
        </p:spPr>
      </p:cxnSp>
      <p:sp>
        <p:nvSpPr>
          <p:cNvPr id="123" name="矩形 122"/>
          <p:cNvSpPr/>
          <p:nvPr/>
        </p:nvSpPr>
        <p:spPr>
          <a:xfrm>
            <a:off x="3073251" y="2377900"/>
            <a:ext cx="881973" cy="276999"/>
          </a:xfrm>
          <a:prstGeom prst="rect">
            <a:avLst/>
          </a:prstGeom>
        </p:spPr>
        <p:txBody>
          <a:bodyPr wrap="none">
            <a:spAutoFit/>
          </a:bodyPr>
          <a:lstStyle/>
          <a:p>
            <a:pPr defTabSz="914400"/>
            <a:r>
              <a:rPr lang="en-US" altLang="zh-CN" sz="1200" dirty="0">
                <a:solidFill>
                  <a:prstClr val="white">
                    <a:lumMod val="95000"/>
                  </a:prstClr>
                </a:solidFill>
                <a:latin typeface="微软雅黑" panose="020B0703020204020201" pitchFamily="34" charset="-122"/>
                <a:ea typeface="微软雅黑" panose="020B0703020204020201" pitchFamily="34" charset="-122"/>
                <a:cs typeface="Arial" panose="020B0604020202020204" pitchFamily="34" charset="0"/>
              </a:rPr>
              <a:t>Open API</a:t>
            </a:r>
            <a:endParaRPr sz="1200" dirty="0">
              <a:solidFill>
                <a:prstClr val="white">
                  <a:lumMod val="95000"/>
                </a:prstClr>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140" name="矩形 139"/>
          <p:cNvSpPr/>
          <p:nvPr/>
        </p:nvSpPr>
        <p:spPr>
          <a:xfrm>
            <a:off x="2267583" y="1309502"/>
            <a:ext cx="1210973" cy="338554"/>
          </a:xfrm>
          <a:prstGeom prst="rect">
            <a:avLst/>
          </a:prstGeom>
        </p:spPr>
        <p:txBody>
          <a:bodyPr wrap="none">
            <a:spAutoFit/>
          </a:bodyPr>
          <a:lstStyle/>
          <a:p>
            <a:pPr algn="ctr"/>
            <a:r>
              <a:rPr lang="en-US" altLang="zh-CN" sz="1600" b="1" dirty="0">
                <a:solidFill>
                  <a:srgbClr val="FFFF00"/>
                </a:solidFill>
                <a:latin typeface="微软雅黑" panose="020B0703020204020201" pitchFamily="34" charset="-122"/>
                <a:ea typeface="微软雅黑" panose="020B0703020204020201" pitchFamily="34" charset="-122"/>
              </a:rPr>
              <a:t>APP Store</a:t>
            </a:r>
            <a:endParaRPr lang="zh-CN" altLang="en-US" sz="1600" b="1" dirty="0">
              <a:solidFill>
                <a:srgbClr val="FFFF00"/>
              </a:solidFill>
              <a:latin typeface="微软雅黑" panose="020B0703020204020201" pitchFamily="34" charset="-122"/>
              <a:ea typeface="微软雅黑" panose="020B0703020204020201" pitchFamily="34" charset="-122"/>
            </a:endParaRPr>
          </a:p>
        </p:txBody>
      </p:sp>
      <p:sp>
        <p:nvSpPr>
          <p:cNvPr id="40" name="TextBox 59"/>
          <p:cNvSpPr txBox="1"/>
          <p:nvPr/>
        </p:nvSpPr>
        <p:spPr>
          <a:xfrm>
            <a:off x="6403089" y="1168923"/>
            <a:ext cx="5311122" cy="1241696"/>
          </a:xfrm>
          <a:prstGeom prst="rect">
            <a:avLst/>
          </a:prstGeom>
          <a:noFill/>
        </p:spPr>
        <p:txBody>
          <a:bodyPr wrap="square" rtlCol="0">
            <a:noAutofit/>
          </a:bodyPr>
          <a:lstStyle/>
          <a:p>
            <a:r>
              <a:rPr lang="zh-CN" altLang="en-US" sz="2800" b="1" dirty="0">
                <a:solidFill>
                  <a:srgbClr val="FFC000"/>
                </a:solidFill>
                <a:latin typeface="微软雅黑" panose="020B0703020204020201" pitchFamily="34" charset="-122"/>
                <a:ea typeface="微软雅黑" panose="020B0703020204020201" pitchFamily="34" charset="-122"/>
                <a:cs typeface="Huawei Sans" panose="020C0503030203020204" pitchFamily="34" charset="0"/>
              </a:rPr>
              <a:t>生态</a:t>
            </a:r>
            <a:r>
              <a:rPr lang="zh-CN" altLang="en-US" sz="2000" b="1" dirty="0">
                <a:solidFill>
                  <a:schemeClr val="bg1"/>
                </a:solidFill>
                <a:latin typeface="微软雅黑" panose="020B0703020204020201" pitchFamily="34" charset="-122"/>
                <a:ea typeface="微软雅黑" panose="020B0703020204020201" pitchFamily="34" charset="-122"/>
              </a:rPr>
              <a:t>模式转换：获取</a:t>
            </a:r>
            <a:r>
              <a:rPr lang="en-US" altLang="zh-CN" sz="2000" b="1" dirty="0">
                <a:solidFill>
                  <a:schemeClr val="bg1"/>
                </a:solidFill>
                <a:latin typeface="微软雅黑" panose="020B0703020204020201" pitchFamily="34" charset="-122"/>
                <a:ea typeface="微软雅黑" panose="020B0703020204020201" pitchFamily="34" charset="-122"/>
              </a:rPr>
              <a:t>-&gt;</a:t>
            </a:r>
            <a:r>
              <a:rPr lang="zh-CN" altLang="en-US" sz="2000" b="1" dirty="0">
                <a:solidFill>
                  <a:schemeClr val="bg1"/>
                </a:solidFill>
                <a:latin typeface="微软雅黑" panose="020B0703020204020201" pitchFamily="34" charset="-122"/>
                <a:ea typeface="微软雅黑" panose="020B0703020204020201" pitchFamily="34" charset="-122"/>
              </a:rPr>
              <a:t>赋能</a:t>
            </a:r>
            <a:endParaRPr lang="zh-CN" altLang="en-US" sz="2000" b="1" dirty="0">
              <a:solidFill>
                <a:schemeClr val="bg1"/>
              </a:solidFill>
              <a:latin typeface="微软雅黑" panose="020B0703020204020201" pitchFamily="34" charset="-122"/>
              <a:ea typeface="微软雅黑" panose="020B0703020204020201" pitchFamily="34" charset="-122"/>
            </a:endParaRPr>
          </a:p>
          <a:p>
            <a:pPr marL="342900" indent="-342900">
              <a:buFont typeface="Arial" panose="020B0604020202020204" pitchFamily="34" charset="0"/>
              <a:buChar char="•"/>
            </a:pPr>
            <a:r>
              <a:rPr lang="zh-CN" altLang="en-US"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独建</a:t>
            </a:r>
            <a:r>
              <a:rPr lang="en-US" altLang="zh-CN"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-&gt;</a:t>
            </a:r>
            <a:r>
              <a:rPr lang="zh-CN" altLang="en-US"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众筹</a:t>
            </a:r>
            <a:endParaRPr lang="en-US" altLang="zh-CN"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endParaRPr>
          </a:p>
          <a:p>
            <a:pPr marL="342900" lvl="0" indent="-342900">
              <a:buFont typeface="Arial" panose="020B0604020202020204" pitchFamily="34" charset="0"/>
              <a:buChar char="•"/>
            </a:pPr>
            <a:r>
              <a:rPr lang="zh-CN" altLang="en-US"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单向</a:t>
            </a:r>
            <a:r>
              <a:rPr lang="en-US" altLang="zh-CN"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-&gt;</a:t>
            </a:r>
            <a:r>
              <a:rPr lang="zh-CN" altLang="en-US"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互动</a:t>
            </a:r>
            <a:endParaRPr lang="en-US" altLang="zh-CN"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endParaRPr>
          </a:p>
          <a:p>
            <a:pPr marL="342900" lvl="0" indent="-342900">
              <a:buFont typeface="Arial" panose="020B0604020202020204" pitchFamily="34" charset="0"/>
              <a:buChar char="•"/>
            </a:pPr>
            <a:r>
              <a:rPr lang="zh-CN" altLang="en-US"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少量，渐进</a:t>
            </a:r>
            <a:r>
              <a:rPr lang="en-US" altLang="zh-CN"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-&gt;</a:t>
            </a:r>
            <a:r>
              <a:rPr lang="zh-CN" altLang="en-US"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规模、爆发</a:t>
            </a:r>
            <a:endParaRPr lang="en-US" altLang="zh-CN" sz="1600" dirty="0">
              <a:solidFill>
                <a:prstClr val="white"/>
              </a:solidFill>
              <a:latin typeface="微软雅黑" panose="020B0703020204020201" pitchFamily="34" charset="-122"/>
              <a:ea typeface="微软雅黑" panose="020B0703020204020201" pitchFamily="34" charset="-122"/>
              <a:cs typeface="Arial" panose="020B0604020202020204" pitchFamily="34" charset="0"/>
            </a:endParaRPr>
          </a:p>
          <a:p>
            <a:pPr marL="342900" lvl="0" indent="-342900">
              <a:buFont typeface="Arial" panose="020B0604020202020204" pitchFamily="34" charset="0"/>
              <a:buChar char="•"/>
            </a:pPr>
            <a:endParaRPr lang="en-US" altLang="zh-CN" sz="1600" b="1" dirty="0">
              <a:solidFill>
                <a:prstClr val="white"/>
              </a:solidFill>
              <a:latin typeface="微软雅黑" panose="020B0703020204020201" pitchFamily="34" charset="-122"/>
              <a:ea typeface="微软雅黑" panose="020B0703020204020201" pitchFamily="34" charset="-122"/>
              <a:cs typeface="Arial" panose="020B0604020202020204" pitchFamily="34" charset="0"/>
            </a:endParaRPr>
          </a:p>
          <a:p>
            <a:pPr marL="342900" lvl="0" indent="-342900">
              <a:buFont typeface="Arial" panose="020B0604020202020204" pitchFamily="34" charset="0"/>
              <a:buChar char="•"/>
            </a:pPr>
            <a:endParaRPr lang="en-US" altLang="zh-CN" sz="1600" b="1" dirty="0">
              <a:solidFill>
                <a:prstClr val="white"/>
              </a:solidFill>
              <a:latin typeface="微软雅黑" panose="020B0703020204020201" pitchFamily="34" charset="-122"/>
              <a:ea typeface="微软雅黑" panose="020B0703020204020201" pitchFamily="34" charset="-122"/>
              <a:cs typeface="Arial" panose="020B0604020202020204" pitchFamily="34" charset="0"/>
            </a:endParaRPr>
          </a:p>
          <a:p>
            <a:endParaRPr lang="en-US" altLang="zh-CN" sz="2000" b="1" dirty="0">
              <a:solidFill>
                <a:srgbClr val="FFFF00"/>
              </a:solidFill>
              <a:latin typeface="微软雅黑" panose="020B0703020204020201" pitchFamily="34" charset="-122"/>
              <a:ea typeface="微软雅黑" panose="020B0703020204020201" pitchFamily="34" charset="-122"/>
            </a:endParaRPr>
          </a:p>
        </p:txBody>
      </p:sp>
      <p:sp>
        <p:nvSpPr>
          <p:cNvPr id="41" name="矩形 40"/>
          <p:cNvSpPr/>
          <p:nvPr/>
        </p:nvSpPr>
        <p:spPr>
          <a:xfrm flipH="1">
            <a:off x="6403087" y="2724752"/>
            <a:ext cx="4628344" cy="1261884"/>
          </a:xfrm>
          <a:prstGeom prst="rect">
            <a:avLst/>
          </a:prstGeom>
        </p:spPr>
        <p:txBody>
          <a:bodyPr wrap="square">
            <a:spAutoFit/>
          </a:bodyPr>
          <a:lstStyle/>
          <a:p>
            <a:r>
              <a:rPr lang="zh-CN" altLang="en-US" sz="2800" b="1" dirty="0">
                <a:solidFill>
                  <a:srgbClr val="FFC000"/>
                </a:solidFill>
                <a:latin typeface="微软雅黑" panose="020B0703020204020201" pitchFamily="34" charset="-122"/>
                <a:ea typeface="微软雅黑" panose="020B0703020204020201" pitchFamily="34" charset="-122"/>
                <a:cs typeface="Huawei Sans" panose="020C0503030203020204" pitchFamily="34" charset="0"/>
              </a:rPr>
              <a:t>网络</a:t>
            </a:r>
            <a:r>
              <a:rPr lang="zh-CN" altLang="en-US" sz="2000" b="1" dirty="0">
                <a:solidFill>
                  <a:schemeClr val="bg1"/>
                </a:solidFill>
                <a:latin typeface="微软雅黑" panose="020B0703020204020201" pitchFamily="34" charset="-122"/>
                <a:ea typeface="微软雅黑" panose="020B0703020204020201" pitchFamily="34" charset="-122"/>
                <a:cs typeface="Huawei Sans" panose="020C0503030203020204" pitchFamily="34" charset="0"/>
              </a:rPr>
              <a:t>架构转换</a:t>
            </a:r>
            <a:r>
              <a:rPr lang="zh-CN" altLang="en-US" sz="2000" b="1" dirty="0">
                <a:solidFill>
                  <a:schemeClr val="bg1"/>
                </a:solidFill>
                <a:latin typeface="微软雅黑" panose="020B0703020204020201" pitchFamily="34" charset="-122"/>
                <a:ea typeface="微软雅黑" panose="020B0703020204020201" pitchFamily="34" charset="-122"/>
              </a:rPr>
              <a:t>：人工</a:t>
            </a:r>
            <a:r>
              <a:rPr lang="en-US" altLang="zh-CN" sz="2000" b="1" dirty="0">
                <a:solidFill>
                  <a:schemeClr val="bg1"/>
                </a:solidFill>
                <a:latin typeface="微软雅黑" panose="020B0703020204020201" pitchFamily="34" charset="-122"/>
                <a:ea typeface="微软雅黑" panose="020B0703020204020201" pitchFamily="34" charset="-122"/>
              </a:rPr>
              <a:t>-&gt;</a:t>
            </a:r>
            <a:r>
              <a:rPr lang="zh-CN" altLang="en-US" sz="2000" b="1" dirty="0">
                <a:solidFill>
                  <a:schemeClr val="bg1"/>
                </a:solidFill>
                <a:latin typeface="微软雅黑" panose="020B0703020204020201" pitchFamily="34" charset="-122"/>
                <a:ea typeface="微软雅黑" panose="020B0703020204020201" pitchFamily="34" charset="-122"/>
              </a:rPr>
              <a:t>自动驾驶</a:t>
            </a:r>
            <a:endParaRPr lang="en-US" altLang="zh-CN" sz="2000" b="1" dirty="0">
              <a:solidFill>
                <a:schemeClr val="bg1"/>
              </a:solidFill>
              <a:latin typeface="微软雅黑" panose="020B0703020204020201" pitchFamily="34" charset="-122"/>
              <a:ea typeface="微软雅黑" panose="020B0703020204020201" pitchFamily="34" charset="-122"/>
            </a:endParaRPr>
          </a:p>
          <a:p>
            <a:pPr marL="342900" indent="-342900">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平台化：封闭</a:t>
            </a:r>
            <a:r>
              <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-&gt;</a:t>
            </a: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开放</a:t>
            </a:r>
            <a:endPar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a:p>
            <a:pPr marL="342900" indent="-342900">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自动驾驶：分层自治，分层智能</a:t>
            </a:r>
            <a:endPar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a:p>
            <a:pPr marL="342900" indent="-342900">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尽力而为</a:t>
            </a:r>
            <a:r>
              <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-&gt;</a:t>
            </a: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确定性</a:t>
            </a:r>
            <a:endPar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p:txBody>
      </p:sp>
      <p:grpSp>
        <p:nvGrpSpPr>
          <p:cNvPr id="66" name="组合 65"/>
          <p:cNvGrpSpPr/>
          <p:nvPr/>
        </p:nvGrpSpPr>
        <p:grpSpPr>
          <a:xfrm>
            <a:off x="378962" y="4839334"/>
            <a:ext cx="462041" cy="616752"/>
            <a:chOff x="18709967" y="2854841"/>
            <a:chExt cx="1978598" cy="2156349"/>
          </a:xfrm>
          <a:effectLst>
            <a:reflection blurRad="63500" endPos="20000" dist="127000" dir="5400000" sy="-100000" algn="bl" rotWithShape="0"/>
          </a:effectLst>
        </p:grpSpPr>
        <p:sp>
          <p:nvSpPr>
            <p:cNvPr id="67" name="Freeform 5"/>
            <p:cNvSpPr>
              <a:spLocks noEditPoints="1"/>
            </p:cNvSpPr>
            <p:nvPr/>
          </p:nvSpPr>
          <p:spPr bwMode="auto">
            <a:xfrm>
              <a:off x="19065165" y="3330941"/>
              <a:ext cx="1284043" cy="1680249"/>
            </a:xfrm>
            <a:custGeom>
              <a:avLst/>
              <a:gdLst>
                <a:gd name="T0" fmla="*/ 761 w 800"/>
                <a:gd name="T1" fmla="*/ 1093 h 1108"/>
                <a:gd name="T2" fmla="*/ 385 w 800"/>
                <a:gd name="T3" fmla="*/ 985 h 1108"/>
                <a:gd name="T4" fmla="*/ 0 w 800"/>
                <a:gd name="T5" fmla="*/ 1096 h 1108"/>
                <a:gd name="T6" fmla="*/ 360 w 800"/>
                <a:gd name="T7" fmla="*/ 143 h 1108"/>
                <a:gd name="T8" fmla="*/ 442 w 800"/>
                <a:gd name="T9" fmla="*/ 23 h 1108"/>
                <a:gd name="T10" fmla="*/ 685 w 800"/>
                <a:gd name="T11" fmla="*/ 787 h 1108"/>
                <a:gd name="T12" fmla="*/ 148 w 800"/>
                <a:gd name="T13" fmla="*/ 894 h 1108"/>
                <a:gd name="T14" fmla="*/ 530 w 800"/>
                <a:gd name="T15" fmla="*/ 929 h 1108"/>
                <a:gd name="T16" fmla="*/ 412 w 800"/>
                <a:gd name="T17" fmla="*/ 827 h 1108"/>
                <a:gd name="T18" fmla="*/ 148 w 800"/>
                <a:gd name="T19" fmla="*/ 894 h 1108"/>
                <a:gd name="T20" fmla="*/ 394 w 800"/>
                <a:gd name="T21" fmla="*/ 805 h 1108"/>
                <a:gd name="T22" fmla="*/ 593 w 800"/>
                <a:gd name="T23" fmla="*/ 754 h 1108"/>
                <a:gd name="T24" fmla="*/ 298 w 800"/>
                <a:gd name="T25" fmla="*/ 725 h 1108"/>
                <a:gd name="T26" fmla="*/ 443 w 800"/>
                <a:gd name="T27" fmla="*/ 975 h 1108"/>
                <a:gd name="T28" fmla="*/ 674 w 800"/>
                <a:gd name="T29" fmla="*/ 906 h 1108"/>
                <a:gd name="T30" fmla="*/ 363 w 800"/>
                <a:gd name="T31" fmla="*/ 973 h 1108"/>
                <a:gd name="T32" fmla="*/ 96 w 800"/>
                <a:gd name="T33" fmla="*/ 945 h 1108"/>
                <a:gd name="T34" fmla="*/ 557 w 800"/>
                <a:gd name="T35" fmla="*/ 637 h 1108"/>
                <a:gd name="T36" fmla="*/ 333 w 800"/>
                <a:gd name="T37" fmla="*/ 607 h 1108"/>
                <a:gd name="T38" fmla="*/ 366 w 800"/>
                <a:gd name="T39" fmla="*/ 670 h 1108"/>
                <a:gd name="T40" fmla="*/ 449 w 800"/>
                <a:gd name="T41" fmla="*/ 814 h 1108"/>
                <a:gd name="T42" fmla="*/ 645 w 800"/>
                <a:gd name="T43" fmla="*/ 780 h 1108"/>
                <a:gd name="T44" fmla="*/ 449 w 800"/>
                <a:gd name="T45" fmla="*/ 814 h 1108"/>
                <a:gd name="T46" fmla="*/ 182 w 800"/>
                <a:gd name="T47" fmla="*/ 764 h 1108"/>
                <a:gd name="T48" fmla="*/ 120 w 800"/>
                <a:gd name="T49" fmla="*/ 882 h 1108"/>
                <a:gd name="T50" fmla="*/ 271 w 800"/>
                <a:gd name="T51" fmla="*/ 536 h 1108"/>
                <a:gd name="T52" fmla="*/ 529 w 800"/>
                <a:gd name="T53" fmla="*/ 535 h 1108"/>
                <a:gd name="T54" fmla="*/ 399 w 800"/>
                <a:gd name="T55" fmla="*/ 497 h 1108"/>
                <a:gd name="T56" fmla="*/ 442 w 800"/>
                <a:gd name="T57" fmla="*/ 691 h 1108"/>
                <a:gd name="T58" fmla="*/ 444 w 800"/>
                <a:gd name="T59" fmla="*/ 685 h 1108"/>
                <a:gd name="T60" fmla="*/ 357 w 800"/>
                <a:gd name="T61" fmla="*/ 686 h 1108"/>
                <a:gd name="T62" fmla="*/ 300 w 800"/>
                <a:gd name="T63" fmla="*/ 446 h 1108"/>
                <a:gd name="T64" fmla="*/ 395 w 800"/>
                <a:gd name="T65" fmla="*/ 421 h 1108"/>
                <a:gd name="T66" fmla="*/ 443 w 800"/>
                <a:gd name="T67" fmla="*/ 583 h 1108"/>
                <a:gd name="T68" fmla="*/ 541 w 800"/>
                <a:gd name="T69" fmla="*/ 551 h 1108"/>
                <a:gd name="T70" fmla="*/ 219 w 800"/>
                <a:gd name="T71" fmla="*/ 621 h 1108"/>
                <a:gd name="T72" fmla="*/ 254 w 800"/>
                <a:gd name="T73" fmla="*/ 550 h 1108"/>
                <a:gd name="T74" fmla="*/ 544 w 800"/>
                <a:gd name="T75" fmla="*/ 517 h 1108"/>
                <a:gd name="T76" fmla="*/ 442 w 800"/>
                <a:gd name="T77" fmla="*/ 485 h 1108"/>
                <a:gd name="T78" fmla="*/ 262 w 800"/>
                <a:gd name="T79" fmla="*/ 515 h 1108"/>
                <a:gd name="T80" fmla="*/ 261 w 800"/>
                <a:gd name="T81" fmla="*/ 510 h 1108"/>
                <a:gd name="T82" fmla="*/ 461 w 800"/>
                <a:gd name="T83" fmla="*/ 382 h 1108"/>
                <a:gd name="T84" fmla="*/ 344 w 800"/>
                <a:gd name="T85" fmla="*/ 328 h 1108"/>
                <a:gd name="T86" fmla="*/ 511 w 800"/>
                <a:gd name="T87" fmla="*/ 425 h 1108"/>
                <a:gd name="T88" fmla="*/ 444 w 800"/>
                <a:gd name="T89" fmla="*/ 413 h 1108"/>
                <a:gd name="T90" fmla="*/ 360 w 800"/>
                <a:gd name="T91" fmla="*/ 278 h 1108"/>
                <a:gd name="T92" fmla="*/ 290 w 800"/>
                <a:gd name="T93" fmla="*/ 431 h 1108"/>
                <a:gd name="T94" fmla="*/ 305 w 800"/>
                <a:gd name="T95" fmla="*/ 393 h 1108"/>
                <a:gd name="T96" fmla="*/ 371 w 800"/>
                <a:gd name="T97" fmla="*/ 237 h 1108"/>
                <a:gd name="T98" fmla="*/ 441 w 800"/>
                <a:gd name="T99" fmla="*/ 356 h 1108"/>
                <a:gd name="T100" fmla="*/ 361 w 800"/>
                <a:gd name="T101" fmla="*/ 356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0" h="1108">
                  <a:moveTo>
                    <a:pt x="800" y="1097"/>
                  </a:moveTo>
                  <a:cubicBezTo>
                    <a:pt x="793" y="1100"/>
                    <a:pt x="787" y="1102"/>
                    <a:pt x="780" y="1104"/>
                  </a:cubicBezTo>
                  <a:cubicBezTo>
                    <a:pt x="770" y="1107"/>
                    <a:pt x="766" y="1103"/>
                    <a:pt x="761" y="1093"/>
                  </a:cubicBezTo>
                  <a:cubicBezTo>
                    <a:pt x="757" y="1085"/>
                    <a:pt x="749" y="1076"/>
                    <a:pt x="742" y="1074"/>
                  </a:cubicBezTo>
                  <a:cubicBezTo>
                    <a:pt x="633" y="1044"/>
                    <a:pt x="523" y="1014"/>
                    <a:pt x="414" y="985"/>
                  </a:cubicBezTo>
                  <a:cubicBezTo>
                    <a:pt x="405" y="982"/>
                    <a:pt x="394" y="983"/>
                    <a:pt x="385" y="985"/>
                  </a:cubicBezTo>
                  <a:cubicBezTo>
                    <a:pt x="276" y="1015"/>
                    <a:pt x="168" y="1044"/>
                    <a:pt x="60" y="1074"/>
                  </a:cubicBezTo>
                  <a:cubicBezTo>
                    <a:pt x="54" y="1076"/>
                    <a:pt x="47" y="1079"/>
                    <a:pt x="44" y="1084"/>
                  </a:cubicBezTo>
                  <a:cubicBezTo>
                    <a:pt x="29" y="1108"/>
                    <a:pt x="30" y="1108"/>
                    <a:pt x="0" y="1096"/>
                  </a:cubicBezTo>
                  <a:cubicBezTo>
                    <a:pt x="10" y="1069"/>
                    <a:pt x="20" y="1042"/>
                    <a:pt x="30" y="1015"/>
                  </a:cubicBezTo>
                  <a:cubicBezTo>
                    <a:pt x="56" y="946"/>
                    <a:pt x="81" y="877"/>
                    <a:pt x="107" y="809"/>
                  </a:cubicBezTo>
                  <a:cubicBezTo>
                    <a:pt x="191" y="587"/>
                    <a:pt x="275" y="365"/>
                    <a:pt x="360" y="143"/>
                  </a:cubicBezTo>
                  <a:cubicBezTo>
                    <a:pt x="366" y="127"/>
                    <a:pt x="368" y="115"/>
                    <a:pt x="354" y="101"/>
                  </a:cubicBezTo>
                  <a:cubicBezTo>
                    <a:pt x="333" y="80"/>
                    <a:pt x="339" y="41"/>
                    <a:pt x="360" y="21"/>
                  </a:cubicBezTo>
                  <a:cubicBezTo>
                    <a:pt x="384" y="0"/>
                    <a:pt x="419" y="1"/>
                    <a:pt x="442" y="23"/>
                  </a:cubicBezTo>
                  <a:cubicBezTo>
                    <a:pt x="464" y="44"/>
                    <a:pt x="467" y="82"/>
                    <a:pt x="445" y="104"/>
                  </a:cubicBezTo>
                  <a:cubicBezTo>
                    <a:pt x="434" y="115"/>
                    <a:pt x="434" y="124"/>
                    <a:pt x="439" y="137"/>
                  </a:cubicBezTo>
                  <a:cubicBezTo>
                    <a:pt x="521" y="353"/>
                    <a:pt x="603" y="570"/>
                    <a:pt x="685" y="787"/>
                  </a:cubicBezTo>
                  <a:cubicBezTo>
                    <a:pt x="721" y="884"/>
                    <a:pt x="758" y="981"/>
                    <a:pt x="794" y="1078"/>
                  </a:cubicBezTo>
                  <a:cubicBezTo>
                    <a:pt x="796" y="1084"/>
                    <a:pt x="798" y="1090"/>
                    <a:pt x="800" y="1097"/>
                  </a:cubicBezTo>
                  <a:close/>
                  <a:moveTo>
                    <a:pt x="148" y="894"/>
                  </a:moveTo>
                  <a:cubicBezTo>
                    <a:pt x="226" y="915"/>
                    <a:pt x="299" y="935"/>
                    <a:pt x="371" y="956"/>
                  </a:cubicBezTo>
                  <a:cubicBezTo>
                    <a:pt x="392" y="962"/>
                    <a:pt x="411" y="962"/>
                    <a:pt x="432" y="955"/>
                  </a:cubicBezTo>
                  <a:cubicBezTo>
                    <a:pt x="464" y="946"/>
                    <a:pt x="497" y="938"/>
                    <a:pt x="530" y="929"/>
                  </a:cubicBezTo>
                  <a:cubicBezTo>
                    <a:pt x="569" y="918"/>
                    <a:pt x="608" y="907"/>
                    <a:pt x="653" y="894"/>
                  </a:cubicBezTo>
                  <a:cubicBezTo>
                    <a:pt x="632" y="888"/>
                    <a:pt x="617" y="883"/>
                    <a:pt x="602" y="879"/>
                  </a:cubicBezTo>
                  <a:cubicBezTo>
                    <a:pt x="539" y="861"/>
                    <a:pt x="475" y="844"/>
                    <a:pt x="412" y="827"/>
                  </a:cubicBezTo>
                  <a:cubicBezTo>
                    <a:pt x="408" y="826"/>
                    <a:pt x="403" y="824"/>
                    <a:pt x="399" y="825"/>
                  </a:cubicBezTo>
                  <a:cubicBezTo>
                    <a:pt x="362" y="835"/>
                    <a:pt x="325" y="845"/>
                    <a:pt x="288" y="855"/>
                  </a:cubicBezTo>
                  <a:cubicBezTo>
                    <a:pt x="243" y="867"/>
                    <a:pt x="199" y="880"/>
                    <a:pt x="148" y="894"/>
                  </a:cubicBezTo>
                  <a:close/>
                  <a:moveTo>
                    <a:pt x="205" y="751"/>
                  </a:moveTo>
                  <a:cubicBezTo>
                    <a:pt x="211" y="754"/>
                    <a:pt x="212" y="755"/>
                    <a:pt x="214" y="756"/>
                  </a:cubicBezTo>
                  <a:cubicBezTo>
                    <a:pt x="274" y="772"/>
                    <a:pt x="334" y="789"/>
                    <a:pt x="394" y="805"/>
                  </a:cubicBezTo>
                  <a:cubicBezTo>
                    <a:pt x="399" y="807"/>
                    <a:pt x="406" y="805"/>
                    <a:pt x="411" y="804"/>
                  </a:cubicBezTo>
                  <a:cubicBezTo>
                    <a:pt x="454" y="793"/>
                    <a:pt x="496" y="781"/>
                    <a:pt x="538" y="770"/>
                  </a:cubicBezTo>
                  <a:cubicBezTo>
                    <a:pt x="557" y="765"/>
                    <a:pt x="575" y="759"/>
                    <a:pt x="593" y="754"/>
                  </a:cubicBezTo>
                  <a:cubicBezTo>
                    <a:pt x="565" y="742"/>
                    <a:pt x="537" y="734"/>
                    <a:pt x="508" y="726"/>
                  </a:cubicBezTo>
                  <a:cubicBezTo>
                    <a:pt x="450" y="710"/>
                    <a:pt x="392" y="685"/>
                    <a:pt x="330" y="716"/>
                  </a:cubicBezTo>
                  <a:cubicBezTo>
                    <a:pt x="320" y="721"/>
                    <a:pt x="309" y="722"/>
                    <a:pt x="298" y="725"/>
                  </a:cubicBezTo>
                  <a:cubicBezTo>
                    <a:pt x="268" y="733"/>
                    <a:pt x="238" y="741"/>
                    <a:pt x="205" y="751"/>
                  </a:cubicBezTo>
                  <a:close/>
                  <a:moveTo>
                    <a:pt x="442" y="970"/>
                  </a:moveTo>
                  <a:cubicBezTo>
                    <a:pt x="443" y="972"/>
                    <a:pt x="443" y="973"/>
                    <a:pt x="443" y="975"/>
                  </a:cubicBezTo>
                  <a:cubicBezTo>
                    <a:pt x="543" y="1002"/>
                    <a:pt x="643" y="1029"/>
                    <a:pt x="748" y="1058"/>
                  </a:cubicBezTo>
                  <a:cubicBezTo>
                    <a:pt x="728" y="1005"/>
                    <a:pt x="711" y="959"/>
                    <a:pt x="692" y="913"/>
                  </a:cubicBezTo>
                  <a:cubicBezTo>
                    <a:pt x="691" y="908"/>
                    <a:pt x="679" y="905"/>
                    <a:pt x="674" y="906"/>
                  </a:cubicBezTo>
                  <a:cubicBezTo>
                    <a:pt x="625" y="918"/>
                    <a:pt x="578" y="932"/>
                    <a:pt x="530" y="945"/>
                  </a:cubicBezTo>
                  <a:cubicBezTo>
                    <a:pt x="501" y="954"/>
                    <a:pt x="471" y="962"/>
                    <a:pt x="442" y="970"/>
                  </a:cubicBezTo>
                  <a:close/>
                  <a:moveTo>
                    <a:pt x="363" y="973"/>
                  </a:moveTo>
                  <a:cubicBezTo>
                    <a:pt x="355" y="970"/>
                    <a:pt x="353" y="968"/>
                    <a:pt x="350" y="967"/>
                  </a:cubicBezTo>
                  <a:cubicBezTo>
                    <a:pt x="284" y="950"/>
                    <a:pt x="219" y="931"/>
                    <a:pt x="153" y="914"/>
                  </a:cubicBezTo>
                  <a:cubicBezTo>
                    <a:pt x="111" y="904"/>
                    <a:pt x="111" y="905"/>
                    <a:pt x="96" y="945"/>
                  </a:cubicBezTo>
                  <a:cubicBezTo>
                    <a:pt x="82" y="981"/>
                    <a:pt x="69" y="1017"/>
                    <a:pt x="54" y="1057"/>
                  </a:cubicBezTo>
                  <a:cubicBezTo>
                    <a:pt x="158" y="1029"/>
                    <a:pt x="258" y="1002"/>
                    <a:pt x="363" y="973"/>
                  </a:cubicBezTo>
                  <a:close/>
                  <a:moveTo>
                    <a:pt x="557" y="637"/>
                  </a:moveTo>
                  <a:cubicBezTo>
                    <a:pt x="557" y="635"/>
                    <a:pt x="556" y="633"/>
                    <a:pt x="556" y="631"/>
                  </a:cubicBezTo>
                  <a:cubicBezTo>
                    <a:pt x="526" y="623"/>
                    <a:pt x="495" y="618"/>
                    <a:pt x="467" y="607"/>
                  </a:cubicBezTo>
                  <a:cubicBezTo>
                    <a:pt x="421" y="589"/>
                    <a:pt x="378" y="591"/>
                    <a:pt x="333" y="607"/>
                  </a:cubicBezTo>
                  <a:cubicBezTo>
                    <a:pt x="308" y="617"/>
                    <a:pt x="282" y="622"/>
                    <a:pt x="256" y="629"/>
                  </a:cubicBezTo>
                  <a:cubicBezTo>
                    <a:pt x="253" y="630"/>
                    <a:pt x="249" y="632"/>
                    <a:pt x="240" y="636"/>
                  </a:cubicBezTo>
                  <a:cubicBezTo>
                    <a:pt x="286" y="648"/>
                    <a:pt x="327" y="658"/>
                    <a:pt x="366" y="670"/>
                  </a:cubicBezTo>
                  <a:cubicBezTo>
                    <a:pt x="390" y="678"/>
                    <a:pt x="412" y="678"/>
                    <a:pt x="436" y="670"/>
                  </a:cubicBezTo>
                  <a:cubicBezTo>
                    <a:pt x="476" y="658"/>
                    <a:pt x="516" y="648"/>
                    <a:pt x="557" y="637"/>
                  </a:cubicBezTo>
                  <a:close/>
                  <a:moveTo>
                    <a:pt x="449" y="814"/>
                  </a:moveTo>
                  <a:cubicBezTo>
                    <a:pt x="449" y="816"/>
                    <a:pt x="449" y="818"/>
                    <a:pt x="449" y="820"/>
                  </a:cubicBezTo>
                  <a:cubicBezTo>
                    <a:pt x="525" y="841"/>
                    <a:pt x="601" y="861"/>
                    <a:pt x="682" y="883"/>
                  </a:cubicBezTo>
                  <a:cubicBezTo>
                    <a:pt x="668" y="845"/>
                    <a:pt x="655" y="813"/>
                    <a:pt x="645" y="780"/>
                  </a:cubicBezTo>
                  <a:cubicBezTo>
                    <a:pt x="640" y="766"/>
                    <a:pt x="633" y="762"/>
                    <a:pt x="620" y="765"/>
                  </a:cubicBezTo>
                  <a:cubicBezTo>
                    <a:pt x="583" y="775"/>
                    <a:pt x="545" y="784"/>
                    <a:pt x="508" y="794"/>
                  </a:cubicBezTo>
                  <a:cubicBezTo>
                    <a:pt x="488" y="800"/>
                    <a:pt x="468" y="807"/>
                    <a:pt x="449" y="814"/>
                  </a:cubicBezTo>
                  <a:close/>
                  <a:moveTo>
                    <a:pt x="359" y="818"/>
                  </a:moveTo>
                  <a:cubicBezTo>
                    <a:pt x="358" y="816"/>
                    <a:pt x="357" y="814"/>
                    <a:pt x="356" y="814"/>
                  </a:cubicBezTo>
                  <a:cubicBezTo>
                    <a:pt x="298" y="797"/>
                    <a:pt x="240" y="781"/>
                    <a:pt x="182" y="764"/>
                  </a:cubicBezTo>
                  <a:cubicBezTo>
                    <a:pt x="172" y="762"/>
                    <a:pt x="165" y="765"/>
                    <a:pt x="161" y="776"/>
                  </a:cubicBezTo>
                  <a:cubicBezTo>
                    <a:pt x="156" y="792"/>
                    <a:pt x="148" y="806"/>
                    <a:pt x="142" y="821"/>
                  </a:cubicBezTo>
                  <a:cubicBezTo>
                    <a:pt x="135" y="840"/>
                    <a:pt x="128" y="860"/>
                    <a:pt x="120" y="882"/>
                  </a:cubicBezTo>
                  <a:cubicBezTo>
                    <a:pt x="202" y="860"/>
                    <a:pt x="280" y="839"/>
                    <a:pt x="359" y="818"/>
                  </a:cubicBezTo>
                  <a:close/>
                  <a:moveTo>
                    <a:pt x="271" y="531"/>
                  </a:moveTo>
                  <a:cubicBezTo>
                    <a:pt x="271" y="532"/>
                    <a:pt x="271" y="534"/>
                    <a:pt x="271" y="536"/>
                  </a:cubicBezTo>
                  <a:cubicBezTo>
                    <a:pt x="300" y="544"/>
                    <a:pt x="330" y="552"/>
                    <a:pt x="360" y="560"/>
                  </a:cubicBezTo>
                  <a:cubicBezTo>
                    <a:pt x="374" y="564"/>
                    <a:pt x="390" y="572"/>
                    <a:pt x="404" y="569"/>
                  </a:cubicBezTo>
                  <a:cubicBezTo>
                    <a:pt x="446" y="560"/>
                    <a:pt x="487" y="547"/>
                    <a:pt x="529" y="535"/>
                  </a:cubicBezTo>
                  <a:cubicBezTo>
                    <a:pt x="529" y="535"/>
                    <a:pt x="529" y="533"/>
                    <a:pt x="530" y="530"/>
                  </a:cubicBezTo>
                  <a:cubicBezTo>
                    <a:pt x="496" y="522"/>
                    <a:pt x="463" y="512"/>
                    <a:pt x="430" y="504"/>
                  </a:cubicBezTo>
                  <a:cubicBezTo>
                    <a:pt x="420" y="501"/>
                    <a:pt x="408" y="495"/>
                    <a:pt x="399" y="497"/>
                  </a:cubicBezTo>
                  <a:cubicBezTo>
                    <a:pt x="356" y="507"/>
                    <a:pt x="314" y="519"/>
                    <a:pt x="271" y="531"/>
                  </a:cubicBezTo>
                  <a:close/>
                  <a:moveTo>
                    <a:pt x="444" y="685"/>
                  </a:moveTo>
                  <a:cubicBezTo>
                    <a:pt x="443" y="687"/>
                    <a:pt x="443" y="689"/>
                    <a:pt x="442" y="691"/>
                  </a:cubicBezTo>
                  <a:cubicBezTo>
                    <a:pt x="503" y="707"/>
                    <a:pt x="564" y="724"/>
                    <a:pt x="629" y="741"/>
                  </a:cubicBezTo>
                  <a:cubicBezTo>
                    <a:pt x="615" y="706"/>
                    <a:pt x="604" y="676"/>
                    <a:pt x="592" y="645"/>
                  </a:cubicBezTo>
                  <a:cubicBezTo>
                    <a:pt x="541" y="659"/>
                    <a:pt x="492" y="672"/>
                    <a:pt x="444" y="685"/>
                  </a:cubicBezTo>
                  <a:close/>
                  <a:moveTo>
                    <a:pt x="173" y="741"/>
                  </a:moveTo>
                  <a:cubicBezTo>
                    <a:pt x="238" y="723"/>
                    <a:pt x="298" y="707"/>
                    <a:pt x="358" y="690"/>
                  </a:cubicBezTo>
                  <a:cubicBezTo>
                    <a:pt x="358" y="689"/>
                    <a:pt x="357" y="687"/>
                    <a:pt x="357" y="686"/>
                  </a:cubicBezTo>
                  <a:cubicBezTo>
                    <a:pt x="308" y="672"/>
                    <a:pt x="259" y="659"/>
                    <a:pt x="209" y="646"/>
                  </a:cubicBezTo>
                  <a:cubicBezTo>
                    <a:pt x="197" y="678"/>
                    <a:pt x="186" y="707"/>
                    <a:pt x="173" y="741"/>
                  </a:cubicBezTo>
                  <a:close/>
                  <a:moveTo>
                    <a:pt x="300" y="446"/>
                  </a:moveTo>
                  <a:cubicBezTo>
                    <a:pt x="369" y="481"/>
                    <a:pt x="434" y="481"/>
                    <a:pt x="502" y="446"/>
                  </a:cubicBezTo>
                  <a:cubicBezTo>
                    <a:pt x="469" y="437"/>
                    <a:pt x="438" y="429"/>
                    <a:pt x="407" y="420"/>
                  </a:cubicBezTo>
                  <a:cubicBezTo>
                    <a:pt x="403" y="420"/>
                    <a:pt x="398" y="420"/>
                    <a:pt x="395" y="421"/>
                  </a:cubicBezTo>
                  <a:cubicBezTo>
                    <a:pt x="364" y="429"/>
                    <a:pt x="333" y="437"/>
                    <a:pt x="300" y="446"/>
                  </a:cubicBezTo>
                  <a:close/>
                  <a:moveTo>
                    <a:pt x="442" y="579"/>
                  </a:moveTo>
                  <a:cubicBezTo>
                    <a:pt x="443" y="580"/>
                    <a:pt x="443" y="582"/>
                    <a:pt x="443" y="583"/>
                  </a:cubicBezTo>
                  <a:cubicBezTo>
                    <a:pt x="488" y="595"/>
                    <a:pt x="534" y="608"/>
                    <a:pt x="583" y="621"/>
                  </a:cubicBezTo>
                  <a:cubicBezTo>
                    <a:pt x="574" y="597"/>
                    <a:pt x="568" y="577"/>
                    <a:pt x="559" y="559"/>
                  </a:cubicBezTo>
                  <a:cubicBezTo>
                    <a:pt x="557" y="554"/>
                    <a:pt x="546" y="550"/>
                    <a:pt x="541" y="551"/>
                  </a:cubicBezTo>
                  <a:cubicBezTo>
                    <a:pt x="517" y="557"/>
                    <a:pt x="493" y="564"/>
                    <a:pt x="470" y="570"/>
                  </a:cubicBezTo>
                  <a:cubicBezTo>
                    <a:pt x="461" y="573"/>
                    <a:pt x="452" y="576"/>
                    <a:pt x="442" y="579"/>
                  </a:cubicBezTo>
                  <a:close/>
                  <a:moveTo>
                    <a:pt x="219" y="621"/>
                  </a:moveTo>
                  <a:cubicBezTo>
                    <a:pt x="268" y="607"/>
                    <a:pt x="313" y="595"/>
                    <a:pt x="357" y="583"/>
                  </a:cubicBezTo>
                  <a:cubicBezTo>
                    <a:pt x="357" y="581"/>
                    <a:pt x="357" y="580"/>
                    <a:pt x="357" y="578"/>
                  </a:cubicBezTo>
                  <a:cubicBezTo>
                    <a:pt x="323" y="568"/>
                    <a:pt x="289" y="559"/>
                    <a:pt x="254" y="550"/>
                  </a:cubicBezTo>
                  <a:cubicBezTo>
                    <a:pt x="251" y="549"/>
                    <a:pt x="245" y="552"/>
                    <a:pt x="243" y="555"/>
                  </a:cubicBezTo>
                  <a:cubicBezTo>
                    <a:pt x="235" y="575"/>
                    <a:pt x="228" y="596"/>
                    <a:pt x="219" y="621"/>
                  </a:cubicBezTo>
                  <a:close/>
                  <a:moveTo>
                    <a:pt x="544" y="517"/>
                  </a:moveTo>
                  <a:cubicBezTo>
                    <a:pt x="537" y="498"/>
                    <a:pt x="532" y="484"/>
                    <a:pt x="526" y="470"/>
                  </a:cubicBezTo>
                  <a:cubicBezTo>
                    <a:pt x="525" y="467"/>
                    <a:pt x="518" y="464"/>
                    <a:pt x="515" y="465"/>
                  </a:cubicBezTo>
                  <a:cubicBezTo>
                    <a:pt x="491" y="471"/>
                    <a:pt x="466" y="478"/>
                    <a:pt x="442" y="485"/>
                  </a:cubicBezTo>
                  <a:cubicBezTo>
                    <a:pt x="442" y="486"/>
                    <a:pt x="442" y="488"/>
                    <a:pt x="442" y="489"/>
                  </a:cubicBezTo>
                  <a:cubicBezTo>
                    <a:pt x="474" y="498"/>
                    <a:pt x="507" y="507"/>
                    <a:pt x="544" y="517"/>
                  </a:cubicBezTo>
                  <a:close/>
                  <a:moveTo>
                    <a:pt x="262" y="515"/>
                  </a:moveTo>
                  <a:cubicBezTo>
                    <a:pt x="295" y="506"/>
                    <a:pt x="327" y="498"/>
                    <a:pt x="358" y="489"/>
                  </a:cubicBezTo>
                  <a:cubicBezTo>
                    <a:pt x="345" y="481"/>
                    <a:pt x="333" y="477"/>
                    <a:pt x="320" y="474"/>
                  </a:cubicBezTo>
                  <a:cubicBezTo>
                    <a:pt x="273" y="461"/>
                    <a:pt x="273" y="461"/>
                    <a:pt x="261" y="510"/>
                  </a:cubicBezTo>
                  <a:cubicBezTo>
                    <a:pt x="261" y="511"/>
                    <a:pt x="261" y="512"/>
                    <a:pt x="262" y="515"/>
                  </a:cubicBezTo>
                  <a:close/>
                  <a:moveTo>
                    <a:pt x="340" y="382"/>
                  </a:moveTo>
                  <a:cubicBezTo>
                    <a:pt x="381" y="403"/>
                    <a:pt x="421" y="404"/>
                    <a:pt x="461" y="382"/>
                  </a:cubicBezTo>
                  <a:cubicBezTo>
                    <a:pt x="421" y="361"/>
                    <a:pt x="381" y="362"/>
                    <a:pt x="340" y="382"/>
                  </a:cubicBezTo>
                  <a:close/>
                  <a:moveTo>
                    <a:pt x="458" y="327"/>
                  </a:moveTo>
                  <a:cubicBezTo>
                    <a:pt x="419" y="309"/>
                    <a:pt x="382" y="307"/>
                    <a:pt x="344" y="328"/>
                  </a:cubicBezTo>
                  <a:cubicBezTo>
                    <a:pt x="383" y="347"/>
                    <a:pt x="420" y="348"/>
                    <a:pt x="458" y="327"/>
                  </a:cubicBezTo>
                  <a:close/>
                  <a:moveTo>
                    <a:pt x="505" y="430"/>
                  </a:moveTo>
                  <a:cubicBezTo>
                    <a:pt x="507" y="428"/>
                    <a:pt x="509" y="426"/>
                    <a:pt x="511" y="425"/>
                  </a:cubicBezTo>
                  <a:cubicBezTo>
                    <a:pt x="505" y="415"/>
                    <a:pt x="499" y="397"/>
                    <a:pt x="492" y="396"/>
                  </a:cubicBezTo>
                  <a:cubicBezTo>
                    <a:pt x="476" y="395"/>
                    <a:pt x="460" y="403"/>
                    <a:pt x="444" y="407"/>
                  </a:cubicBezTo>
                  <a:cubicBezTo>
                    <a:pt x="444" y="409"/>
                    <a:pt x="444" y="411"/>
                    <a:pt x="444" y="413"/>
                  </a:cubicBezTo>
                  <a:cubicBezTo>
                    <a:pt x="464" y="418"/>
                    <a:pt x="485" y="424"/>
                    <a:pt x="505" y="430"/>
                  </a:cubicBezTo>
                  <a:close/>
                  <a:moveTo>
                    <a:pt x="442" y="278"/>
                  </a:moveTo>
                  <a:cubicBezTo>
                    <a:pt x="413" y="264"/>
                    <a:pt x="388" y="264"/>
                    <a:pt x="360" y="278"/>
                  </a:cubicBezTo>
                  <a:cubicBezTo>
                    <a:pt x="388" y="293"/>
                    <a:pt x="414" y="293"/>
                    <a:pt x="442" y="278"/>
                  </a:cubicBezTo>
                  <a:close/>
                  <a:moveTo>
                    <a:pt x="305" y="393"/>
                  </a:moveTo>
                  <a:cubicBezTo>
                    <a:pt x="300" y="406"/>
                    <a:pt x="296" y="416"/>
                    <a:pt x="290" y="431"/>
                  </a:cubicBezTo>
                  <a:cubicBezTo>
                    <a:pt x="316" y="424"/>
                    <a:pt x="337" y="418"/>
                    <a:pt x="358" y="413"/>
                  </a:cubicBezTo>
                  <a:cubicBezTo>
                    <a:pt x="357" y="411"/>
                    <a:pt x="357" y="409"/>
                    <a:pt x="357" y="408"/>
                  </a:cubicBezTo>
                  <a:cubicBezTo>
                    <a:pt x="340" y="403"/>
                    <a:pt x="324" y="398"/>
                    <a:pt x="305" y="393"/>
                  </a:cubicBezTo>
                  <a:close/>
                  <a:moveTo>
                    <a:pt x="371" y="237"/>
                  </a:moveTo>
                  <a:cubicBezTo>
                    <a:pt x="399" y="250"/>
                    <a:pt x="412" y="249"/>
                    <a:pt x="429" y="235"/>
                  </a:cubicBezTo>
                  <a:cubicBezTo>
                    <a:pt x="410" y="223"/>
                    <a:pt x="390" y="223"/>
                    <a:pt x="371" y="237"/>
                  </a:cubicBezTo>
                  <a:close/>
                  <a:moveTo>
                    <a:pt x="441" y="356"/>
                  </a:moveTo>
                  <a:cubicBezTo>
                    <a:pt x="457" y="361"/>
                    <a:pt x="470" y="364"/>
                    <a:pt x="485" y="368"/>
                  </a:cubicBezTo>
                  <a:cubicBezTo>
                    <a:pt x="480" y="340"/>
                    <a:pt x="472" y="338"/>
                    <a:pt x="441" y="356"/>
                  </a:cubicBezTo>
                  <a:close/>
                  <a:moveTo>
                    <a:pt x="361" y="356"/>
                  </a:moveTo>
                  <a:cubicBezTo>
                    <a:pt x="328" y="340"/>
                    <a:pt x="318" y="339"/>
                    <a:pt x="319" y="367"/>
                  </a:cubicBezTo>
                  <a:cubicBezTo>
                    <a:pt x="332" y="364"/>
                    <a:pt x="344" y="361"/>
                    <a:pt x="361" y="356"/>
                  </a:cubicBezTo>
                  <a:close/>
                </a:path>
              </a:pathLst>
            </a:custGeom>
            <a:solidFill>
              <a:sysClr val="window" lastClr="FFFFFF"/>
            </a:solidFill>
            <a:ln>
              <a:solidFill>
                <a:srgbClr val="FFC000"/>
              </a:solidFill>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grpSp>
          <p:nvGrpSpPr>
            <p:cNvPr id="68" name="Group 8"/>
            <p:cNvGrpSpPr>
              <a:grpSpLocks noChangeAspect="1"/>
            </p:cNvGrpSpPr>
            <p:nvPr/>
          </p:nvGrpSpPr>
          <p:grpSpPr bwMode="auto">
            <a:xfrm>
              <a:off x="18709967" y="2854841"/>
              <a:ext cx="1978598" cy="1230314"/>
              <a:chOff x="15044" y="1672"/>
              <a:chExt cx="1568" cy="975"/>
            </a:xfrm>
            <a:solidFill>
              <a:srgbClr val="FF9900"/>
            </a:solidFill>
          </p:grpSpPr>
          <p:sp>
            <p:nvSpPr>
              <p:cNvPr id="69" name="Freeform 9"/>
              <p:cNvSpPr/>
              <p:nvPr/>
            </p:nvSpPr>
            <p:spPr bwMode="auto">
              <a:xfrm>
                <a:off x="15044" y="1675"/>
                <a:ext cx="389" cy="972"/>
              </a:xfrm>
              <a:custGeom>
                <a:avLst/>
                <a:gdLst>
                  <a:gd name="T0" fmla="*/ 164 w 164"/>
                  <a:gd name="T1" fmla="*/ 378 h 409"/>
                  <a:gd name="T2" fmla="*/ 134 w 164"/>
                  <a:gd name="T3" fmla="*/ 409 h 409"/>
                  <a:gd name="T4" fmla="*/ 130 w 164"/>
                  <a:gd name="T5" fmla="*/ 0 h 409"/>
                  <a:gd name="T6" fmla="*/ 162 w 164"/>
                  <a:gd name="T7" fmla="*/ 31 h 409"/>
                  <a:gd name="T8" fmla="*/ 164 w 164"/>
                  <a:gd name="T9" fmla="*/ 378 h 409"/>
                </a:gdLst>
                <a:ahLst/>
                <a:cxnLst>
                  <a:cxn ang="0">
                    <a:pos x="T0" y="T1"/>
                  </a:cxn>
                  <a:cxn ang="0">
                    <a:pos x="T2" y="T3"/>
                  </a:cxn>
                  <a:cxn ang="0">
                    <a:pos x="T4" y="T5"/>
                  </a:cxn>
                  <a:cxn ang="0">
                    <a:pos x="T6" y="T7"/>
                  </a:cxn>
                  <a:cxn ang="0">
                    <a:pos x="T8" y="T9"/>
                  </a:cxn>
                </a:cxnLst>
                <a:rect l="0" t="0" r="r" b="b"/>
                <a:pathLst>
                  <a:path w="164" h="409">
                    <a:moveTo>
                      <a:pt x="164" y="378"/>
                    </a:moveTo>
                    <a:cubicBezTo>
                      <a:pt x="153" y="389"/>
                      <a:pt x="143" y="399"/>
                      <a:pt x="134" y="409"/>
                    </a:cubicBezTo>
                    <a:cubicBezTo>
                      <a:pt x="26" y="324"/>
                      <a:pt x="0" y="118"/>
                      <a:pt x="130" y="0"/>
                    </a:cubicBezTo>
                    <a:cubicBezTo>
                      <a:pt x="141" y="10"/>
                      <a:pt x="151" y="21"/>
                      <a:pt x="162" y="31"/>
                    </a:cubicBezTo>
                    <a:cubicBezTo>
                      <a:pt x="59" y="137"/>
                      <a:pt x="70" y="284"/>
                      <a:pt x="164" y="378"/>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70" name="Freeform 10"/>
              <p:cNvSpPr/>
              <p:nvPr/>
            </p:nvSpPr>
            <p:spPr bwMode="auto">
              <a:xfrm>
                <a:off x="16249" y="1672"/>
                <a:ext cx="363" cy="975"/>
              </a:xfrm>
              <a:custGeom>
                <a:avLst/>
                <a:gdLst>
                  <a:gd name="T0" fmla="*/ 0 w 153"/>
                  <a:gd name="T1" fmla="*/ 32 h 410"/>
                  <a:gd name="T2" fmla="*/ 32 w 153"/>
                  <a:gd name="T3" fmla="*/ 0 h 410"/>
                  <a:gd name="T4" fmla="*/ 31 w 153"/>
                  <a:gd name="T5" fmla="*/ 410 h 410"/>
                  <a:gd name="T6" fmla="*/ 3 w 153"/>
                  <a:gd name="T7" fmla="*/ 376 h 410"/>
                  <a:gd name="T8" fmla="*/ 75 w 153"/>
                  <a:gd name="T9" fmla="*/ 205 h 410"/>
                  <a:gd name="T10" fmla="*/ 0 w 153"/>
                  <a:gd name="T11" fmla="*/ 32 h 410"/>
                </a:gdLst>
                <a:ahLst/>
                <a:cxnLst>
                  <a:cxn ang="0">
                    <a:pos x="T0" y="T1"/>
                  </a:cxn>
                  <a:cxn ang="0">
                    <a:pos x="T2" y="T3"/>
                  </a:cxn>
                  <a:cxn ang="0">
                    <a:pos x="T4" y="T5"/>
                  </a:cxn>
                  <a:cxn ang="0">
                    <a:pos x="T6" y="T7"/>
                  </a:cxn>
                  <a:cxn ang="0">
                    <a:pos x="T8" y="T9"/>
                  </a:cxn>
                  <a:cxn ang="0">
                    <a:pos x="T10" y="T11"/>
                  </a:cxn>
                </a:cxnLst>
                <a:rect l="0" t="0" r="r" b="b"/>
                <a:pathLst>
                  <a:path w="153" h="410">
                    <a:moveTo>
                      <a:pt x="0" y="32"/>
                    </a:moveTo>
                    <a:cubicBezTo>
                      <a:pt x="12" y="20"/>
                      <a:pt x="22" y="10"/>
                      <a:pt x="32" y="0"/>
                    </a:cubicBezTo>
                    <a:cubicBezTo>
                      <a:pt x="153" y="108"/>
                      <a:pt x="148" y="309"/>
                      <a:pt x="31" y="410"/>
                    </a:cubicBezTo>
                    <a:cubicBezTo>
                      <a:pt x="22" y="399"/>
                      <a:pt x="13" y="388"/>
                      <a:pt x="3" y="376"/>
                    </a:cubicBezTo>
                    <a:cubicBezTo>
                      <a:pt x="48" y="330"/>
                      <a:pt x="75" y="273"/>
                      <a:pt x="75" y="205"/>
                    </a:cubicBezTo>
                    <a:cubicBezTo>
                      <a:pt x="75" y="138"/>
                      <a:pt x="49" y="81"/>
                      <a:pt x="0" y="32"/>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82" name="Freeform 11"/>
              <p:cNvSpPr/>
              <p:nvPr/>
            </p:nvSpPr>
            <p:spPr bwMode="auto">
              <a:xfrm>
                <a:off x="15298" y="1832"/>
                <a:ext cx="261" cy="656"/>
              </a:xfrm>
              <a:custGeom>
                <a:avLst/>
                <a:gdLst>
                  <a:gd name="T0" fmla="*/ 82 w 110"/>
                  <a:gd name="T1" fmla="*/ 0 h 276"/>
                  <a:gd name="T2" fmla="*/ 108 w 110"/>
                  <a:gd name="T3" fmla="*/ 28 h 276"/>
                  <a:gd name="T4" fmla="*/ 110 w 110"/>
                  <a:gd name="T5" fmla="*/ 248 h 276"/>
                  <a:gd name="T6" fmla="*/ 97 w 110"/>
                  <a:gd name="T7" fmla="*/ 263 h 276"/>
                  <a:gd name="T8" fmla="*/ 83 w 110"/>
                  <a:gd name="T9" fmla="*/ 276 h 276"/>
                  <a:gd name="T10" fmla="*/ 82 w 110"/>
                  <a:gd name="T11" fmla="*/ 0 h 276"/>
                </a:gdLst>
                <a:ahLst/>
                <a:cxnLst>
                  <a:cxn ang="0">
                    <a:pos x="T0" y="T1"/>
                  </a:cxn>
                  <a:cxn ang="0">
                    <a:pos x="T2" y="T3"/>
                  </a:cxn>
                  <a:cxn ang="0">
                    <a:pos x="T4" y="T5"/>
                  </a:cxn>
                  <a:cxn ang="0">
                    <a:pos x="T6" y="T7"/>
                  </a:cxn>
                  <a:cxn ang="0">
                    <a:pos x="T8" y="T9"/>
                  </a:cxn>
                  <a:cxn ang="0">
                    <a:pos x="T10" y="T11"/>
                  </a:cxn>
                </a:cxnLst>
                <a:rect l="0" t="0" r="r" b="b"/>
                <a:pathLst>
                  <a:path w="110" h="276">
                    <a:moveTo>
                      <a:pt x="82" y="0"/>
                    </a:moveTo>
                    <a:cubicBezTo>
                      <a:pt x="91" y="10"/>
                      <a:pt x="99" y="19"/>
                      <a:pt x="108" y="28"/>
                    </a:cubicBezTo>
                    <a:cubicBezTo>
                      <a:pt x="39" y="105"/>
                      <a:pt x="53" y="189"/>
                      <a:pt x="110" y="248"/>
                    </a:cubicBezTo>
                    <a:cubicBezTo>
                      <a:pt x="105" y="253"/>
                      <a:pt x="101" y="258"/>
                      <a:pt x="97" y="263"/>
                    </a:cubicBezTo>
                    <a:cubicBezTo>
                      <a:pt x="92" y="267"/>
                      <a:pt x="87" y="272"/>
                      <a:pt x="83" y="276"/>
                    </a:cubicBezTo>
                    <a:cubicBezTo>
                      <a:pt x="0" y="210"/>
                      <a:pt x="0" y="73"/>
                      <a:pt x="82" y="0"/>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83" name="Freeform 12"/>
              <p:cNvSpPr/>
              <p:nvPr/>
            </p:nvSpPr>
            <p:spPr bwMode="auto">
              <a:xfrm>
                <a:off x="16126" y="1841"/>
                <a:ext cx="285" cy="645"/>
              </a:xfrm>
              <a:custGeom>
                <a:avLst/>
                <a:gdLst>
                  <a:gd name="T0" fmla="*/ 1 w 120"/>
                  <a:gd name="T1" fmla="*/ 242 h 271"/>
                  <a:gd name="T2" fmla="*/ 0 w 120"/>
                  <a:gd name="T3" fmla="*/ 22 h 271"/>
                  <a:gd name="T4" fmla="*/ 29 w 120"/>
                  <a:gd name="T5" fmla="*/ 0 h 271"/>
                  <a:gd name="T6" fmla="*/ 27 w 120"/>
                  <a:gd name="T7" fmla="*/ 271 h 271"/>
                  <a:gd name="T8" fmla="*/ 1 w 120"/>
                  <a:gd name="T9" fmla="*/ 242 h 271"/>
                </a:gdLst>
                <a:ahLst/>
                <a:cxnLst>
                  <a:cxn ang="0">
                    <a:pos x="T0" y="T1"/>
                  </a:cxn>
                  <a:cxn ang="0">
                    <a:pos x="T2" y="T3"/>
                  </a:cxn>
                  <a:cxn ang="0">
                    <a:pos x="T4" y="T5"/>
                  </a:cxn>
                  <a:cxn ang="0">
                    <a:pos x="T6" y="T7"/>
                  </a:cxn>
                  <a:cxn ang="0">
                    <a:pos x="T8" y="T9"/>
                  </a:cxn>
                </a:cxnLst>
                <a:rect l="0" t="0" r="r" b="b"/>
                <a:pathLst>
                  <a:path w="120" h="271">
                    <a:moveTo>
                      <a:pt x="1" y="242"/>
                    </a:moveTo>
                    <a:cubicBezTo>
                      <a:pt x="64" y="163"/>
                      <a:pt x="65" y="113"/>
                      <a:pt x="0" y="22"/>
                    </a:cubicBezTo>
                    <a:cubicBezTo>
                      <a:pt x="9" y="15"/>
                      <a:pt x="18" y="8"/>
                      <a:pt x="29" y="0"/>
                    </a:cubicBezTo>
                    <a:cubicBezTo>
                      <a:pt x="95" y="44"/>
                      <a:pt x="120" y="190"/>
                      <a:pt x="27" y="271"/>
                    </a:cubicBezTo>
                    <a:cubicBezTo>
                      <a:pt x="19" y="262"/>
                      <a:pt x="11" y="253"/>
                      <a:pt x="1" y="242"/>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84" name="Freeform 13"/>
              <p:cNvSpPr/>
              <p:nvPr/>
            </p:nvSpPr>
            <p:spPr bwMode="auto">
              <a:xfrm>
                <a:off x="15502" y="1965"/>
                <a:ext cx="171" cy="383"/>
              </a:xfrm>
              <a:custGeom>
                <a:avLst/>
                <a:gdLst>
                  <a:gd name="T0" fmla="*/ 52 w 72"/>
                  <a:gd name="T1" fmla="*/ 0 h 161"/>
                  <a:gd name="T2" fmla="*/ 72 w 72"/>
                  <a:gd name="T3" fmla="*/ 18 h 161"/>
                  <a:gd name="T4" fmla="*/ 72 w 72"/>
                  <a:gd name="T5" fmla="*/ 144 h 161"/>
                  <a:gd name="T6" fmla="*/ 49 w 72"/>
                  <a:gd name="T7" fmla="*/ 161 h 161"/>
                  <a:gd name="T8" fmla="*/ 52 w 72"/>
                  <a:gd name="T9" fmla="*/ 0 h 161"/>
                </a:gdLst>
                <a:ahLst/>
                <a:cxnLst>
                  <a:cxn ang="0">
                    <a:pos x="T0" y="T1"/>
                  </a:cxn>
                  <a:cxn ang="0">
                    <a:pos x="T2" y="T3"/>
                  </a:cxn>
                  <a:cxn ang="0">
                    <a:pos x="T4" y="T5"/>
                  </a:cxn>
                  <a:cxn ang="0">
                    <a:pos x="T6" y="T7"/>
                  </a:cxn>
                  <a:cxn ang="0">
                    <a:pos x="T8" y="T9"/>
                  </a:cxn>
                </a:cxnLst>
                <a:rect l="0" t="0" r="r" b="b"/>
                <a:pathLst>
                  <a:path w="72" h="161">
                    <a:moveTo>
                      <a:pt x="52" y="0"/>
                    </a:moveTo>
                    <a:cubicBezTo>
                      <a:pt x="59" y="6"/>
                      <a:pt x="66" y="12"/>
                      <a:pt x="72" y="18"/>
                    </a:cubicBezTo>
                    <a:cubicBezTo>
                      <a:pt x="35" y="74"/>
                      <a:pt x="35" y="99"/>
                      <a:pt x="72" y="144"/>
                    </a:cubicBezTo>
                    <a:cubicBezTo>
                      <a:pt x="65" y="149"/>
                      <a:pt x="57" y="155"/>
                      <a:pt x="49" y="161"/>
                    </a:cubicBezTo>
                    <a:cubicBezTo>
                      <a:pt x="0" y="124"/>
                      <a:pt x="0" y="39"/>
                      <a:pt x="52" y="0"/>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85" name="Freeform 14"/>
              <p:cNvSpPr/>
              <p:nvPr/>
            </p:nvSpPr>
            <p:spPr bwMode="auto">
              <a:xfrm>
                <a:off x="16010" y="1970"/>
                <a:ext cx="168" cy="382"/>
              </a:xfrm>
              <a:custGeom>
                <a:avLst/>
                <a:gdLst>
                  <a:gd name="T0" fmla="*/ 19 w 71"/>
                  <a:gd name="T1" fmla="*/ 161 h 161"/>
                  <a:gd name="T2" fmla="*/ 3 w 71"/>
                  <a:gd name="T3" fmla="*/ 138 h 161"/>
                  <a:gd name="T4" fmla="*/ 0 w 71"/>
                  <a:gd name="T5" fmla="*/ 18 h 161"/>
                  <a:gd name="T6" fmla="*/ 21 w 71"/>
                  <a:gd name="T7" fmla="*/ 0 h 161"/>
                  <a:gd name="T8" fmla="*/ 19 w 71"/>
                  <a:gd name="T9" fmla="*/ 161 h 161"/>
                </a:gdLst>
                <a:ahLst/>
                <a:cxnLst>
                  <a:cxn ang="0">
                    <a:pos x="T0" y="T1"/>
                  </a:cxn>
                  <a:cxn ang="0">
                    <a:pos x="T2" y="T3"/>
                  </a:cxn>
                  <a:cxn ang="0">
                    <a:pos x="T4" y="T5"/>
                  </a:cxn>
                  <a:cxn ang="0">
                    <a:pos x="T6" y="T7"/>
                  </a:cxn>
                  <a:cxn ang="0">
                    <a:pos x="T8" y="T9"/>
                  </a:cxn>
                </a:cxnLst>
                <a:rect l="0" t="0" r="r" b="b"/>
                <a:pathLst>
                  <a:path w="71" h="161">
                    <a:moveTo>
                      <a:pt x="19" y="161"/>
                    </a:moveTo>
                    <a:cubicBezTo>
                      <a:pt x="14" y="154"/>
                      <a:pt x="9" y="146"/>
                      <a:pt x="3" y="138"/>
                    </a:cubicBezTo>
                    <a:cubicBezTo>
                      <a:pt x="38" y="91"/>
                      <a:pt x="38" y="68"/>
                      <a:pt x="0" y="18"/>
                    </a:cubicBezTo>
                    <a:cubicBezTo>
                      <a:pt x="7" y="12"/>
                      <a:pt x="14" y="6"/>
                      <a:pt x="21" y="0"/>
                    </a:cubicBezTo>
                    <a:cubicBezTo>
                      <a:pt x="71" y="36"/>
                      <a:pt x="71" y="122"/>
                      <a:pt x="19" y="161"/>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grpSp>
      </p:grpSp>
      <p:sp>
        <p:nvSpPr>
          <p:cNvPr id="86" name="Rectangle 50"/>
          <p:cNvSpPr/>
          <p:nvPr/>
        </p:nvSpPr>
        <p:spPr>
          <a:xfrm>
            <a:off x="956224" y="5426426"/>
            <a:ext cx="534559" cy="204282"/>
          </a:xfrm>
          <a:prstGeom prst="rect">
            <a:avLst/>
          </a:prstGeom>
        </p:spPr>
        <p:txBody>
          <a:bodyPr wrap="none" lIns="19426" tIns="9713" rIns="19426" bIns="9713">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rPr>
              <a:t>Access</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sp>
        <p:nvSpPr>
          <p:cNvPr id="145" name="Freeform 45"/>
          <p:cNvSpPr/>
          <p:nvPr/>
        </p:nvSpPr>
        <p:spPr bwMode="auto">
          <a:xfrm>
            <a:off x="5233491" y="4921408"/>
            <a:ext cx="792088" cy="522797"/>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rgbClr val="92D050"/>
          </a:solidFill>
          <a:ln>
            <a:noFill/>
          </a:ln>
          <a:effectLst>
            <a:reflection blurRad="6350" stA="47000" endPos="17000" dist="76200" dir="5400000" sy="-100000" algn="bl" rotWithShape="0"/>
          </a:effectLst>
        </p:spPr>
        <p:txBody>
          <a:bodyPr vert="horz" wrap="square" lIns="22167" tIns="11084" rIns="22167" bIns="11084" numCol="1" anchor="ctr"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200" dirty="0">
                <a:solidFill>
                  <a:schemeClr val="bg1"/>
                </a:solidFill>
                <a:latin typeface="Arial" panose="020B0604020202020204" pitchFamily="34" charset="0"/>
                <a:ea typeface="微软雅黑" panose="020B0703020204020201" pitchFamily="34" charset="-122"/>
                <a:cs typeface="Arial" panose="020B0604020202020204" pitchFamily="34" charset="0"/>
              </a:rPr>
              <a:t>电信云</a:t>
            </a:r>
            <a:endParaRPr lang="zh-CN" altLang="en-US" sz="1200" dirty="0">
              <a:solidFill>
                <a:schemeClr val="bg1"/>
              </a:solidFill>
              <a:latin typeface="Arial" panose="020B0604020202020204" pitchFamily="34" charset="0"/>
              <a:ea typeface="微软雅黑" panose="020B0703020204020201" pitchFamily="34" charset="-122"/>
              <a:cs typeface="Arial" panose="020B0604020202020204" pitchFamily="34" charset="0"/>
            </a:endParaRPr>
          </a:p>
        </p:txBody>
      </p:sp>
      <p:grpSp>
        <p:nvGrpSpPr>
          <p:cNvPr id="118" name="组合 117"/>
          <p:cNvGrpSpPr/>
          <p:nvPr/>
        </p:nvGrpSpPr>
        <p:grpSpPr>
          <a:xfrm>
            <a:off x="1031965" y="5036269"/>
            <a:ext cx="405943" cy="340678"/>
            <a:chOff x="28435650" y="3398359"/>
            <a:chExt cx="577502" cy="577502"/>
          </a:xfrm>
        </p:grpSpPr>
        <p:sp>
          <p:nvSpPr>
            <p:cNvPr id="120" name="椭圆 119"/>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9435" algn="l" defTabSz="1219200" rtl="0" eaLnBrk="1" latinLnBrk="0" hangingPunct="1">
                <a:defRPr sz="2400" kern="1200">
                  <a:solidFill>
                    <a:schemeClr val="lt1"/>
                  </a:solidFill>
                  <a:latin typeface="+mn-lt"/>
                  <a:ea typeface="+mn-ea"/>
                  <a:cs typeface="+mn-cs"/>
                </a:defRPr>
              </a:lvl4pPr>
              <a:lvl5pPr marL="2439035" algn="l" defTabSz="1219200" rtl="0" eaLnBrk="1" latinLnBrk="0" hangingPunct="1">
                <a:defRPr sz="2400" kern="1200">
                  <a:solidFill>
                    <a:schemeClr val="lt1"/>
                  </a:solidFill>
                  <a:latin typeface="+mn-lt"/>
                  <a:ea typeface="+mn-ea"/>
                  <a:cs typeface="+mn-cs"/>
                </a:defRPr>
              </a:lvl5pPr>
              <a:lvl6pPr marL="3048635" algn="l" defTabSz="1219200" rtl="0" eaLnBrk="1" latinLnBrk="0" hangingPunct="1">
                <a:defRPr sz="2400" kern="1200">
                  <a:solidFill>
                    <a:schemeClr val="lt1"/>
                  </a:solidFill>
                  <a:latin typeface="+mn-lt"/>
                  <a:ea typeface="+mn-ea"/>
                  <a:cs typeface="+mn-cs"/>
                </a:defRPr>
              </a:lvl6pPr>
              <a:lvl7pPr marL="3658235" algn="l" defTabSz="1219200" rtl="0" eaLnBrk="1" latinLnBrk="0" hangingPunct="1">
                <a:defRPr sz="2400" kern="1200">
                  <a:solidFill>
                    <a:schemeClr val="lt1"/>
                  </a:solidFill>
                  <a:latin typeface="+mn-lt"/>
                  <a:ea typeface="+mn-ea"/>
                  <a:cs typeface="+mn-cs"/>
                </a:defRPr>
              </a:lvl7pPr>
              <a:lvl8pPr marL="4267835" algn="l" defTabSz="1219200" rtl="0" eaLnBrk="1" latinLnBrk="0" hangingPunct="1">
                <a:defRPr sz="2400" kern="1200">
                  <a:solidFill>
                    <a:schemeClr val="lt1"/>
                  </a:solidFill>
                  <a:latin typeface="+mn-lt"/>
                  <a:ea typeface="+mn-ea"/>
                  <a:cs typeface="+mn-cs"/>
                </a:defRPr>
              </a:lvl8pPr>
              <a:lvl9pPr marL="4878070" algn="l" defTabSz="1219200" rtl="0" eaLnBrk="1" latinLnBrk="0" hangingPunct="1">
                <a:defRPr sz="2400" kern="1200">
                  <a:solidFill>
                    <a:schemeClr val="lt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703020204020201" pitchFamily="34" charset="-122"/>
                <a:cs typeface="+mn-cs"/>
              </a:endParaRPr>
            </a:p>
          </p:txBody>
        </p:sp>
        <p:grpSp>
          <p:nvGrpSpPr>
            <p:cNvPr id="124" name="组合 123"/>
            <p:cNvGrpSpPr/>
            <p:nvPr/>
          </p:nvGrpSpPr>
          <p:grpSpPr>
            <a:xfrm>
              <a:off x="28478678" y="3442564"/>
              <a:ext cx="489092" cy="489092"/>
              <a:chOff x="28602428" y="3356915"/>
              <a:chExt cx="489092" cy="489092"/>
            </a:xfrm>
          </p:grpSpPr>
          <p:grpSp>
            <p:nvGrpSpPr>
              <p:cNvPr id="127" name="组合 126"/>
              <p:cNvGrpSpPr/>
              <p:nvPr/>
            </p:nvGrpSpPr>
            <p:grpSpPr>
              <a:xfrm>
                <a:off x="28602428" y="3545211"/>
                <a:ext cx="489092" cy="112500"/>
                <a:chOff x="28640376" y="3545211"/>
                <a:chExt cx="489092" cy="112500"/>
              </a:xfrm>
            </p:grpSpPr>
            <p:pic>
              <p:nvPicPr>
                <p:cNvPr id="143" name="图片 142"/>
                <p:cNvPicPr>
                  <a:picLocks noChangeAspect="1"/>
                </p:cNvPicPr>
                <p:nvPr/>
              </p:nvPicPr>
              <p:blipFill>
                <a:blip r:embed="rId1" cstate="print"/>
                <a:stretch>
                  <a:fillRect/>
                </a:stretch>
              </p:blipFill>
              <p:spPr>
                <a:xfrm>
                  <a:off x="29005718" y="3545211"/>
                  <a:ext cx="123750" cy="112500"/>
                </a:xfrm>
                <a:prstGeom prst="rect">
                  <a:avLst/>
                </a:prstGeom>
              </p:spPr>
            </p:pic>
            <p:pic>
              <p:nvPicPr>
                <p:cNvPr id="144" name="图片 143"/>
                <p:cNvPicPr>
                  <a:picLocks noChangeAspect="1"/>
                </p:cNvPicPr>
                <p:nvPr/>
              </p:nvPicPr>
              <p:blipFill>
                <a:blip r:embed="rId1" cstate="print"/>
                <a:stretch>
                  <a:fillRect/>
                </a:stretch>
              </p:blipFill>
              <p:spPr>
                <a:xfrm flipH="1">
                  <a:off x="28640376" y="3545211"/>
                  <a:ext cx="123750" cy="112500"/>
                </a:xfrm>
                <a:prstGeom prst="rect">
                  <a:avLst/>
                </a:prstGeom>
              </p:spPr>
            </p:pic>
          </p:grpSp>
          <p:grpSp>
            <p:nvGrpSpPr>
              <p:cNvPr id="137" name="组合 136"/>
              <p:cNvGrpSpPr/>
              <p:nvPr/>
            </p:nvGrpSpPr>
            <p:grpSpPr>
              <a:xfrm rot="5400000">
                <a:off x="28602428" y="3545211"/>
                <a:ext cx="489092" cy="112500"/>
                <a:chOff x="29230411" y="3545211"/>
                <a:chExt cx="489092" cy="112500"/>
              </a:xfrm>
            </p:grpSpPr>
            <p:pic>
              <p:nvPicPr>
                <p:cNvPr id="141" name="图片 140"/>
                <p:cNvPicPr>
                  <a:picLocks noChangeAspect="1"/>
                </p:cNvPicPr>
                <p:nvPr/>
              </p:nvPicPr>
              <p:blipFill>
                <a:blip r:embed="rId1" cstate="print"/>
                <a:stretch>
                  <a:fillRect/>
                </a:stretch>
              </p:blipFill>
              <p:spPr>
                <a:xfrm rot="10800000" flipV="1">
                  <a:off x="29595753" y="3545211"/>
                  <a:ext cx="123750" cy="112500"/>
                </a:xfrm>
                <a:prstGeom prst="rect">
                  <a:avLst/>
                </a:prstGeom>
              </p:spPr>
            </p:pic>
            <p:pic>
              <p:nvPicPr>
                <p:cNvPr id="142" name="图片 141"/>
                <p:cNvPicPr>
                  <a:picLocks noChangeAspect="1"/>
                </p:cNvPicPr>
                <p:nvPr/>
              </p:nvPicPr>
              <p:blipFill>
                <a:blip r:embed="rId1" cstate="print"/>
                <a:stretch>
                  <a:fillRect/>
                </a:stretch>
              </p:blipFill>
              <p:spPr>
                <a:xfrm flipV="1">
                  <a:off x="29230411" y="3545211"/>
                  <a:ext cx="123750" cy="112500"/>
                </a:xfrm>
                <a:prstGeom prst="rect">
                  <a:avLst/>
                </a:prstGeom>
              </p:spPr>
            </p:pic>
          </p:grpSp>
        </p:grpSp>
      </p:grpSp>
      <p:sp>
        <p:nvSpPr>
          <p:cNvPr id="146" name="Rectangle 50"/>
          <p:cNvSpPr/>
          <p:nvPr/>
        </p:nvSpPr>
        <p:spPr>
          <a:xfrm>
            <a:off x="4650399" y="5444205"/>
            <a:ext cx="347008" cy="204282"/>
          </a:xfrm>
          <a:prstGeom prst="rect">
            <a:avLst/>
          </a:prstGeom>
        </p:spPr>
        <p:txBody>
          <a:bodyPr wrap="none" lIns="19426" tIns="9713" rIns="19426" bIns="9713">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lang="zh-CN" altLang="en-US" sz="1200" dirty="0">
                <a:solidFill>
                  <a:schemeClr val="bg1"/>
                </a:solidFill>
                <a:latin typeface="Arial" panose="020B0604020202020204" pitchFamily="34" charset="0"/>
                <a:ea typeface="微软雅黑" panose="020B0703020204020201" pitchFamily="34" charset="-122"/>
                <a:cs typeface="Arial" panose="020B0604020202020204" pitchFamily="34" charset="0"/>
              </a:rPr>
              <a:t>传送</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grpSp>
        <p:nvGrpSpPr>
          <p:cNvPr id="147" name="组合 146"/>
          <p:cNvGrpSpPr/>
          <p:nvPr/>
        </p:nvGrpSpPr>
        <p:grpSpPr>
          <a:xfrm>
            <a:off x="4632450" y="5040660"/>
            <a:ext cx="405943" cy="340678"/>
            <a:chOff x="28435650" y="3398359"/>
            <a:chExt cx="577502" cy="577502"/>
          </a:xfrm>
        </p:grpSpPr>
        <p:sp>
          <p:nvSpPr>
            <p:cNvPr id="148" name="椭圆 147"/>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9435" algn="l" defTabSz="1219200" rtl="0" eaLnBrk="1" latinLnBrk="0" hangingPunct="1">
                <a:defRPr sz="2400" kern="1200">
                  <a:solidFill>
                    <a:schemeClr val="lt1"/>
                  </a:solidFill>
                  <a:latin typeface="+mn-lt"/>
                  <a:ea typeface="+mn-ea"/>
                  <a:cs typeface="+mn-cs"/>
                </a:defRPr>
              </a:lvl4pPr>
              <a:lvl5pPr marL="2439035" algn="l" defTabSz="1219200" rtl="0" eaLnBrk="1" latinLnBrk="0" hangingPunct="1">
                <a:defRPr sz="2400" kern="1200">
                  <a:solidFill>
                    <a:schemeClr val="lt1"/>
                  </a:solidFill>
                  <a:latin typeface="+mn-lt"/>
                  <a:ea typeface="+mn-ea"/>
                  <a:cs typeface="+mn-cs"/>
                </a:defRPr>
              </a:lvl5pPr>
              <a:lvl6pPr marL="3048635" algn="l" defTabSz="1219200" rtl="0" eaLnBrk="1" latinLnBrk="0" hangingPunct="1">
                <a:defRPr sz="2400" kern="1200">
                  <a:solidFill>
                    <a:schemeClr val="lt1"/>
                  </a:solidFill>
                  <a:latin typeface="+mn-lt"/>
                  <a:ea typeface="+mn-ea"/>
                  <a:cs typeface="+mn-cs"/>
                </a:defRPr>
              </a:lvl6pPr>
              <a:lvl7pPr marL="3658235" algn="l" defTabSz="1219200" rtl="0" eaLnBrk="1" latinLnBrk="0" hangingPunct="1">
                <a:defRPr sz="2400" kern="1200">
                  <a:solidFill>
                    <a:schemeClr val="lt1"/>
                  </a:solidFill>
                  <a:latin typeface="+mn-lt"/>
                  <a:ea typeface="+mn-ea"/>
                  <a:cs typeface="+mn-cs"/>
                </a:defRPr>
              </a:lvl7pPr>
              <a:lvl8pPr marL="4267835" algn="l" defTabSz="1219200" rtl="0" eaLnBrk="1" latinLnBrk="0" hangingPunct="1">
                <a:defRPr sz="2400" kern="1200">
                  <a:solidFill>
                    <a:schemeClr val="lt1"/>
                  </a:solidFill>
                  <a:latin typeface="+mn-lt"/>
                  <a:ea typeface="+mn-ea"/>
                  <a:cs typeface="+mn-cs"/>
                </a:defRPr>
              </a:lvl8pPr>
              <a:lvl9pPr marL="4878070" algn="l" defTabSz="1219200" rtl="0" eaLnBrk="1" latinLnBrk="0" hangingPunct="1">
                <a:defRPr sz="2400" kern="1200">
                  <a:solidFill>
                    <a:schemeClr val="lt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703020204020201" pitchFamily="34" charset="-122"/>
                <a:cs typeface="+mn-cs"/>
              </a:endParaRPr>
            </a:p>
          </p:txBody>
        </p:sp>
        <p:grpSp>
          <p:nvGrpSpPr>
            <p:cNvPr id="149" name="组合 148"/>
            <p:cNvGrpSpPr/>
            <p:nvPr/>
          </p:nvGrpSpPr>
          <p:grpSpPr>
            <a:xfrm>
              <a:off x="28478678" y="3442564"/>
              <a:ext cx="489092" cy="489092"/>
              <a:chOff x="28602428" y="3356915"/>
              <a:chExt cx="489092" cy="489092"/>
            </a:xfrm>
          </p:grpSpPr>
          <p:grpSp>
            <p:nvGrpSpPr>
              <p:cNvPr id="150" name="组合 149"/>
              <p:cNvGrpSpPr/>
              <p:nvPr/>
            </p:nvGrpSpPr>
            <p:grpSpPr>
              <a:xfrm>
                <a:off x="28602428" y="3545211"/>
                <a:ext cx="489092" cy="112500"/>
                <a:chOff x="28640376" y="3545211"/>
                <a:chExt cx="489092" cy="112500"/>
              </a:xfrm>
            </p:grpSpPr>
            <p:pic>
              <p:nvPicPr>
                <p:cNvPr id="154" name="图片 153"/>
                <p:cNvPicPr>
                  <a:picLocks noChangeAspect="1"/>
                </p:cNvPicPr>
                <p:nvPr/>
              </p:nvPicPr>
              <p:blipFill>
                <a:blip r:embed="rId1" cstate="print"/>
                <a:stretch>
                  <a:fillRect/>
                </a:stretch>
              </p:blipFill>
              <p:spPr>
                <a:xfrm>
                  <a:off x="29005718" y="3545211"/>
                  <a:ext cx="123750" cy="112500"/>
                </a:xfrm>
                <a:prstGeom prst="rect">
                  <a:avLst/>
                </a:prstGeom>
              </p:spPr>
            </p:pic>
            <p:pic>
              <p:nvPicPr>
                <p:cNvPr id="155" name="图片 154"/>
                <p:cNvPicPr>
                  <a:picLocks noChangeAspect="1"/>
                </p:cNvPicPr>
                <p:nvPr/>
              </p:nvPicPr>
              <p:blipFill>
                <a:blip r:embed="rId1" cstate="print"/>
                <a:stretch>
                  <a:fillRect/>
                </a:stretch>
              </p:blipFill>
              <p:spPr>
                <a:xfrm flipH="1">
                  <a:off x="28640376" y="3545211"/>
                  <a:ext cx="123750" cy="112500"/>
                </a:xfrm>
                <a:prstGeom prst="rect">
                  <a:avLst/>
                </a:prstGeom>
              </p:spPr>
            </p:pic>
          </p:grpSp>
          <p:grpSp>
            <p:nvGrpSpPr>
              <p:cNvPr id="151" name="组合 150"/>
              <p:cNvGrpSpPr/>
              <p:nvPr/>
            </p:nvGrpSpPr>
            <p:grpSpPr>
              <a:xfrm rot="5400000">
                <a:off x="28602428" y="3545211"/>
                <a:ext cx="489092" cy="112500"/>
                <a:chOff x="29230411" y="3545211"/>
                <a:chExt cx="489092" cy="112500"/>
              </a:xfrm>
            </p:grpSpPr>
            <p:pic>
              <p:nvPicPr>
                <p:cNvPr id="152" name="图片 151"/>
                <p:cNvPicPr>
                  <a:picLocks noChangeAspect="1"/>
                </p:cNvPicPr>
                <p:nvPr/>
              </p:nvPicPr>
              <p:blipFill>
                <a:blip r:embed="rId1" cstate="print"/>
                <a:stretch>
                  <a:fillRect/>
                </a:stretch>
              </p:blipFill>
              <p:spPr>
                <a:xfrm rot="10800000" flipV="1">
                  <a:off x="29595753" y="3545211"/>
                  <a:ext cx="123750" cy="112500"/>
                </a:xfrm>
                <a:prstGeom prst="rect">
                  <a:avLst/>
                </a:prstGeom>
              </p:spPr>
            </p:pic>
            <p:pic>
              <p:nvPicPr>
                <p:cNvPr id="153" name="图片 152"/>
                <p:cNvPicPr>
                  <a:picLocks noChangeAspect="1"/>
                </p:cNvPicPr>
                <p:nvPr/>
              </p:nvPicPr>
              <p:blipFill>
                <a:blip r:embed="rId1" cstate="print"/>
                <a:stretch>
                  <a:fillRect/>
                </a:stretch>
              </p:blipFill>
              <p:spPr>
                <a:xfrm flipV="1">
                  <a:off x="29230411" y="3545211"/>
                  <a:ext cx="123750" cy="112500"/>
                </a:xfrm>
                <a:prstGeom prst="rect">
                  <a:avLst/>
                </a:prstGeom>
              </p:spPr>
            </p:pic>
          </p:grpSp>
        </p:grpSp>
      </p:grpSp>
      <p:sp>
        <p:nvSpPr>
          <p:cNvPr id="23" name="圆角矩形 22"/>
          <p:cNvSpPr/>
          <p:nvPr/>
        </p:nvSpPr>
        <p:spPr>
          <a:xfrm>
            <a:off x="792610" y="3875127"/>
            <a:ext cx="1154768" cy="26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ctr">
            <a:spAutoFit/>
          </a:bodyPr>
          <a:lstStyle/>
          <a:p>
            <a:pPr algn="ctr"/>
            <a:r>
              <a:rPr lang="zh-CN" altLang="en-US" sz="1100" dirty="0">
                <a:latin typeface="微软雅黑" panose="020B0703020204020201" pitchFamily="34" charset="-122"/>
                <a:ea typeface="微软雅黑" panose="020B0703020204020201" pitchFamily="34" charset="-122"/>
              </a:rPr>
              <a:t>领域自治控制器</a:t>
            </a:r>
            <a:endParaRPr lang="zh-CN" altLang="en-US" sz="1100" dirty="0">
              <a:latin typeface="微软雅黑" panose="020B0703020204020201" pitchFamily="34" charset="-122"/>
              <a:ea typeface="微软雅黑" panose="020B0703020204020201" pitchFamily="34" charset="-122"/>
            </a:endParaRPr>
          </a:p>
        </p:txBody>
      </p:sp>
      <p:sp>
        <p:nvSpPr>
          <p:cNvPr id="157" name="圆角矩形 156"/>
          <p:cNvSpPr/>
          <p:nvPr/>
        </p:nvSpPr>
        <p:spPr>
          <a:xfrm>
            <a:off x="2422548" y="3875127"/>
            <a:ext cx="1154768" cy="26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ctr">
            <a:spAutoFit/>
          </a:bodyPr>
          <a:lstStyle/>
          <a:p>
            <a:pPr algn="ctr"/>
            <a:r>
              <a:rPr lang="zh-CN" altLang="en-US" sz="1100" dirty="0">
                <a:latin typeface="微软雅黑" panose="020B0703020204020201" pitchFamily="34" charset="-122"/>
                <a:ea typeface="微软雅黑" panose="020B0703020204020201" pitchFamily="34" charset="-122"/>
              </a:rPr>
              <a:t>领域自治控制器</a:t>
            </a:r>
            <a:endParaRPr lang="zh-CN" altLang="en-US" sz="1100" dirty="0">
              <a:latin typeface="微软雅黑" panose="020B0703020204020201" pitchFamily="34" charset="-122"/>
              <a:ea typeface="微软雅黑" panose="020B0703020204020201" pitchFamily="34" charset="-122"/>
            </a:endParaRPr>
          </a:p>
        </p:txBody>
      </p:sp>
      <p:sp>
        <p:nvSpPr>
          <p:cNvPr id="158" name="圆角矩形 157"/>
          <p:cNvSpPr/>
          <p:nvPr/>
        </p:nvSpPr>
        <p:spPr>
          <a:xfrm>
            <a:off x="3983100" y="3875127"/>
            <a:ext cx="1154768" cy="26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ctr">
            <a:spAutoFit/>
          </a:bodyPr>
          <a:lstStyle/>
          <a:p>
            <a:pPr algn="ctr"/>
            <a:r>
              <a:rPr lang="zh-CN" altLang="en-US" sz="1100" dirty="0">
                <a:latin typeface="微软雅黑" panose="020B0703020204020201" pitchFamily="34" charset="-122"/>
                <a:ea typeface="微软雅黑" panose="020B0703020204020201" pitchFamily="34" charset="-122"/>
              </a:rPr>
              <a:t>领域自治控制器</a:t>
            </a:r>
            <a:endParaRPr lang="zh-CN" altLang="en-US" sz="1100" dirty="0">
              <a:latin typeface="微软雅黑" panose="020B0703020204020201" pitchFamily="34" charset="-122"/>
              <a:ea typeface="微软雅黑" panose="020B0703020204020201" pitchFamily="34" charset="-122"/>
            </a:endParaRPr>
          </a:p>
        </p:txBody>
      </p:sp>
      <p:cxnSp>
        <p:nvCxnSpPr>
          <p:cNvPr id="159" name="直接连接符 158"/>
          <p:cNvCxnSpPr/>
          <p:nvPr/>
        </p:nvCxnSpPr>
        <p:spPr>
          <a:xfrm>
            <a:off x="3001243" y="3566787"/>
            <a:ext cx="0" cy="309219"/>
          </a:xfrm>
          <a:prstGeom prst="line">
            <a:avLst/>
          </a:prstGeom>
          <a:solidFill>
            <a:srgbClr val="E7E6E6">
              <a:lumMod val="90000"/>
            </a:srgbClr>
          </a:solidFill>
          <a:ln w="19050" cap="flat">
            <a:solidFill>
              <a:schemeClr val="bg1"/>
            </a:solidFill>
            <a:prstDash val="solid"/>
            <a:miter lim="800000"/>
            <a:headEnd type="triangle" w="med" len="med"/>
            <a:tailEnd type="triangle" w="med" len="med"/>
          </a:ln>
        </p:spPr>
      </p:cxnSp>
      <p:sp>
        <p:nvSpPr>
          <p:cNvPr id="27" name="任意多边形 26"/>
          <p:cNvSpPr/>
          <p:nvPr/>
        </p:nvSpPr>
        <p:spPr>
          <a:xfrm>
            <a:off x="1437909" y="3711220"/>
            <a:ext cx="2979770" cy="192167"/>
          </a:xfrm>
          <a:custGeom>
            <a:avLst/>
            <a:gdLst>
              <a:gd name="connsiteX0" fmla="*/ 0 w 3718560"/>
              <a:gd name="connsiteY0" fmla="*/ 175260 h 175260"/>
              <a:gd name="connsiteX1" fmla="*/ 0 w 3718560"/>
              <a:gd name="connsiteY1" fmla="*/ 7620 h 175260"/>
              <a:gd name="connsiteX2" fmla="*/ 3703320 w 3718560"/>
              <a:gd name="connsiteY2" fmla="*/ 0 h 175260"/>
              <a:gd name="connsiteX3" fmla="*/ 3718560 w 3718560"/>
              <a:gd name="connsiteY3" fmla="*/ 175260 h 175260"/>
              <a:gd name="connsiteX0-1" fmla="*/ 0 w 3710940"/>
              <a:gd name="connsiteY0-2" fmla="*/ 175260 h 190500"/>
              <a:gd name="connsiteX1-3" fmla="*/ 0 w 3710940"/>
              <a:gd name="connsiteY1-4" fmla="*/ 7620 h 190500"/>
              <a:gd name="connsiteX2-5" fmla="*/ 3703320 w 3710940"/>
              <a:gd name="connsiteY2-6" fmla="*/ 0 h 190500"/>
              <a:gd name="connsiteX3-7" fmla="*/ 3710940 w 3710940"/>
              <a:gd name="connsiteY3-8" fmla="*/ 190500 h 190500"/>
              <a:gd name="connsiteX0-9" fmla="*/ 0 w 3710940"/>
              <a:gd name="connsiteY0-10" fmla="*/ 175260 h 205740"/>
              <a:gd name="connsiteX1-11" fmla="*/ 0 w 3710940"/>
              <a:gd name="connsiteY1-12" fmla="*/ 7620 h 205740"/>
              <a:gd name="connsiteX2-13" fmla="*/ 3703320 w 3710940"/>
              <a:gd name="connsiteY2-14" fmla="*/ 0 h 205740"/>
              <a:gd name="connsiteX3-15" fmla="*/ 3710940 w 3710940"/>
              <a:gd name="connsiteY3-16" fmla="*/ 205740 h 205740"/>
              <a:gd name="connsiteX0-17" fmla="*/ 0 w 3710940"/>
              <a:gd name="connsiteY0-18" fmla="*/ 175260 h 205740"/>
              <a:gd name="connsiteX1-19" fmla="*/ 0 w 3710940"/>
              <a:gd name="connsiteY1-20" fmla="*/ 7620 h 205740"/>
              <a:gd name="connsiteX2-21" fmla="*/ 3703320 w 3710940"/>
              <a:gd name="connsiteY2-22" fmla="*/ 0 h 205740"/>
              <a:gd name="connsiteX3-23" fmla="*/ 3710940 w 3710940"/>
              <a:gd name="connsiteY3-24" fmla="*/ 205740 h 205740"/>
            </a:gdLst>
            <a:ahLst/>
            <a:cxnLst>
              <a:cxn ang="0">
                <a:pos x="connsiteX0-1" y="connsiteY0-2"/>
              </a:cxn>
              <a:cxn ang="0">
                <a:pos x="connsiteX1-3" y="connsiteY1-4"/>
              </a:cxn>
              <a:cxn ang="0">
                <a:pos x="connsiteX2-5" y="connsiteY2-6"/>
              </a:cxn>
              <a:cxn ang="0">
                <a:pos x="connsiteX3-7" y="connsiteY3-8"/>
              </a:cxn>
            </a:cxnLst>
            <a:rect l="l" t="t" r="r" b="b"/>
            <a:pathLst>
              <a:path w="3710940" h="205740">
                <a:moveTo>
                  <a:pt x="0" y="175260"/>
                </a:moveTo>
                <a:lnTo>
                  <a:pt x="0" y="7620"/>
                </a:lnTo>
                <a:lnTo>
                  <a:pt x="3703320" y="0"/>
                </a:lnTo>
                <a:lnTo>
                  <a:pt x="3710940" y="205740"/>
                </a:lnTo>
              </a:path>
            </a:pathLst>
          </a:custGeom>
          <a:noFill/>
          <a:ln>
            <a:solidFill>
              <a:schemeClr val="bg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0" name="矩形 159"/>
          <p:cNvSpPr/>
          <p:nvPr/>
        </p:nvSpPr>
        <p:spPr>
          <a:xfrm>
            <a:off x="4441403" y="3588534"/>
            <a:ext cx="881973" cy="276999"/>
          </a:xfrm>
          <a:prstGeom prst="rect">
            <a:avLst/>
          </a:prstGeom>
        </p:spPr>
        <p:txBody>
          <a:bodyPr wrap="none">
            <a:spAutoFit/>
          </a:bodyPr>
          <a:lstStyle/>
          <a:p>
            <a:pPr defTabSz="914400"/>
            <a:r>
              <a:rPr lang="en-US" altLang="zh-CN" sz="1200" dirty="0">
                <a:solidFill>
                  <a:prstClr val="white">
                    <a:lumMod val="95000"/>
                  </a:prstClr>
                </a:solidFill>
                <a:latin typeface="微软雅黑" panose="020B0703020204020201" pitchFamily="34" charset="-122"/>
                <a:ea typeface="微软雅黑" panose="020B0703020204020201" pitchFamily="34" charset="-122"/>
                <a:cs typeface="Arial" panose="020B0604020202020204" pitchFamily="34" charset="0"/>
              </a:rPr>
              <a:t>Open API</a:t>
            </a:r>
            <a:endParaRPr sz="1200" dirty="0">
              <a:solidFill>
                <a:prstClr val="white">
                  <a:lumMod val="95000"/>
                </a:prstClr>
              </a:solidFill>
              <a:latin typeface="微软雅黑" panose="020B0703020204020201" pitchFamily="34" charset="-122"/>
              <a:ea typeface="微软雅黑" panose="020B0703020204020201" pitchFamily="34" charset="-122"/>
              <a:cs typeface="Arial" panose="020B0604020202020204" pitchFamily="34" charset="0"/>
            </a:endParaRPr>
          </a:p>
        </p:txBody>
      </p:sp>
      <p:pic>
        <p:nvPicPr>
          <p:cNvPr id="1026" name="Picture 2" descr="Image result for App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149" y="1626283"/>
            <a:ext cx="2268989" cy="702802"/>
          </a:xfrm>
          <a:prstGeom prst="rect">
            <a:avLst/>
          </a:prstGeom>
          <a:noFill/>
          <a:extLst>
            <a:ext uri="{909E8E84-426E-40DD-AFC4-6F175D3DCCD1}">
              <a14:hiddenFill xmlns:a14="http://schemas.microsoft.com/office/drawing/2010/main">
                <a:solidFill>
                  <a:srgbClr val="FFFFFF"/>
                </a:solidFill>
              </a14:hiddenFill>
            </a:ext>
          </a:extLst>
        </p:spPr>
      </p:pic>
      <p:pic>
        <p:nvPicPr>
          <p:cNvPr id="170" name="图片 169"/>
          <p:cNvPicPr>
            <a:picLocks noChangeAspect="1"/>
          </p:cNvPicPr>
          <p:nvPr/>
        </p:nvPicPr>
        <p:blipFill>
          <a:blip r:embed="rId3"/>
          <a:stretch>
            <a:fillRect/>
          </a:stretch>
        </p:blipFill>
        <p:spPr>
          <a:xfrm>
            <a:off x="1561083" y="2732629"/>
            <a:ext cx="2694281" cy="712276"/>
          </a:xfrm>
          <a:prstGeom prst="rect">
            <a:avLst/>
          </a:prstGeom>
        </p:spPr>
      </p:pic>
      <p:pic>
        <p:nvPicPr>
          <p:cNvPr id="172" name="图片 171"/>
          <p:cNvPicPr>
            <a:picLocks noChangeAspect="1"/>
          </p:cNvPicPr>
          <p:nvPr/>
        </p:nvPicPr>
        <p:blipFill>
          <a:blip r:embed="rId4"/>
          <a:stretch>
            <a:fillRect/>
          </a:stretch>
        </p:blipFill>
        <p:spPr>
          <a:xfrm>
            <a:off x="2180487" y="4664324"/>
            <a:ext cx="1900876" cy="831980"/>
          </a:xfrm>
          <a:prstGeom prst="rect">
            <a:avLst/>
          </a:prstGeom>
        </p:spPr>
      </p:pic>
      <p:sp>
        <p:nvSpPr>
          <p:cNvPr id="52" name="矩形 51"/>
          <p:cNvSpPr/>
          <p:nvPr/>
        </p:nvSpPr>
        <p:spPr>
          <a:xfrm flipH="1">
            <a:off x="6403087" y="4365898"/>
            <a:ext cx="5063942" cy="1261884"/>
          </a:xfrm>
          <a:prstGeom prst="rect">
            <a:avLst/>
          </a:prstGeom>
        </p:spPr>
        <p:txBody>
          <a:bodyPr wrap="square">
            <a:spAutoFit/>
          </a:bodyPr>
          <a:lstStyle/>
          <a:p>
            <a:pPr defTabSz="914400"/>
            <a:r>
              <a:rPr lang="zh-CN" altLang="en-US" sz="2800" b="1" dirty="0">
                <a:solidFill>
                  <a:srgbClr val="FFC000"/>
                </a:solidFill>
                <a:latin typeface="微软雅黑" panose="020B0703020204020201" pitchFamily="34" charset="-122"/>
                <a:ea typeface="微软雅黑" panose="020B0703020204020201" pitchFamily="34" charset="-122"/>
                <a:cs typeface="Huawei Sans" panose="020C0503030203020204" pitchFamily="34" charset="0"/>
              </a:rPr>
              <a:t>边缘</a:t>
            </a:r>
            <a:r>
              <a:rPr lang="zh-CN" altLang="en-US" sz="2000" b="1" dirty="0">
                <a:solidFill>
                  <a:schemeClr val="bg1"/>
                </a:solidFill>
                <a:latin typeface="微软雅黑" panose="020B0703020204020201" pitchFamily="34" charset="-122"/>
                <a:ea typeface="微软雅黑" panose="020B0703020204020201" pitchFamily="34" charset="-122"/>
                <a:cs typeface="Huawei Sans" panose="020C0503030203020204" pitchFamily="34" charset="0"/>
              </a:rPr>
              <a:t>智能转换</a:t>
            </a:r>
            <a:r>
              <a:rPr lang="en-US" altLang="zh-CN" sz="2000" b="1" dirty="0">
                <a:solidFill>
                  <a:schemeClr val="bg1"/>
                </a:solidFill>
                <a:latin typeface="微软雅黑" panose="020B0703020204020201" pitchFamily="34" charset="-122"/>
                <a:ea typeface="微软雅黑" panose="020B0703020204020201" pitchFamily="34" charset="-122"/>
                <a:cs typeface="Huawei Sans" panose="020C0503030203020204" pitchFamily="34" charset="0"/>
              </a:rPr>
              <a:t>:”</a:t>
            </a:r>
            <a:r>
              <a:rPr lang="zh-CN" altLang="en-US" sz="2000" b="1" dirty="0">
                <a:solidFill>
                  <a:schemeClr val="bg1"/>
                </a:solidFill>
                <a:latin typeface="微软雅黑" panose="020B0703020204020201" pitchFamily="34" charset="-122"/>
                <a:ea typeface="微软雅黑" panose="020B0703020204020201" pitchFamily="34" charset="-122"/>
                <a:cs typeface="Huawei Sans" panose="020C0503030203020204" pitchFamily="34" charset="0"/>
              </a:rPr>
              <a:t>功能”机</a:t>
            </a:r>
            <a:r>
              <a:rPr lang="en-US" altLang="zh-CN" sz="2000" b="1" dirty="0">
                <a:solidFill>
                  <a:schemeClr val="bg1"/>
                </a:solidFill>
                <a:latin typeface="微软雅黑" panose="020B0703020204020201" pitchFamily="34" charset="-122"/>
                <a:ea typeface="微软雅黑" panose="020B0703020204020201" pitchFamily="34" charset="-122"/>
                <a:cs typeface="Huawei Sans" panose="020C0503030203020204" pitchFamily="34" charset="0"/>
              </a:rPr>
              <a:t>-&gt;</a:t>
            </a:r>
            <a:r>
              <a:rPr lang="zh-CN" altLang="en-US" sz="2000" b="1" dirty="0">
                <a:solidFill>
                  <a:schemeClr val="bg1"/>
                </a:solidFill>
                <a:latin typeface="微软雅黑" panose="020B0703020204020201" pitchFamily="34" charset="-122"/>
                <a:ea typeface="微软雅黑" panose="020B0703020204020201" pitchFamily="34" charset="-122"/>
                <a:cs typeface="Huawei Sans" panose="020C0503030203020204" pitchFamily="34" charset="0"/>
              </a:rPr>
              <a:t>“智能”机</a:t>
            </a:r>
            <a:endParaRPr lang="en-US" altLang="zh-CN" sz="2000" b="1" dirty="0">
              <a:solidFill>
                <a:schemeClr val="bg1"/>
              </a:solidFill>
              <a:latin typeface="微软雅黑" panose="020B0703020204020201" pitchFamily="34" charset="-122"/>
              <a:ea typeface="微软雅黑" panose="020B0703020204020201" pitchFamily="34" charset="-122"/>
              <a:cs typeface="Huawei Sans" panose="020C0503030203020204" pitchFamily="34" charset="0"/>
            </a:endParaRPr>
          </a:p>
          <a:p>
            <a:pPr marL="342900" indent="-342900">
              <a:buFont typeface="Arial" panose="020B0604020202020204" pitchFamily="34" charset="0"/>
              <a:buChar char="•"/>
            </a:pPr>
            <a:r>
              <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APP</a:t>
            </a: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可加载</a:t>
            </a:r>
            <a:endPar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a:p>
            <a:pPr marL="342900" indent="-342900">
              <a:buFont typeface="Arial" panose="020B0604020202020204" pitchFamily="34" charset="0"/>
              <a:buChar char="•"/>
            </a:pPr>
            <a:r>
              <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AI</a:t>
            </a: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引入</a:t>
            </a:r>
            <a:endPar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a:p>
            <a:pPr marL="342900" indent="-342900">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网、边协同</a:t>
            </a:r>
            <a:endPar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2" name="矩形 1"/>
          <p:cNvSpPr/>
          <p:nvPr/>
        </p:nvSpPr>
        <p:spPr>
          <a:xfrm>
            <a:off x="2925742" y="5734050"/>
            <a:ext cx="6340197" cy="588751"/>
          </a:xfrm>
          <a:prstGeom prst="rect">
            <a:avLst/>
          </a:prstGeom>
        </p:spPr>
        <p:txBody>
          <a:bodyPr wrap="none">
            <a:spAutoFit/>
          </a:bodyPr>
          <a:lstStyle/>
          <a:p>
            <a:pPr defTabSz="134620">
              <a:lnSpc>
                <a:spcPts val="4400"/>
              </a:lnSpc>
              <a:spcBef>
                <a:spcPct val="0"/>
              </a:spcBef>
              <a:spcAft>
                <a:spcPct val="0"/>
              </a:spcAft>
            </a:pPr>
            <a:r>
              <a:rPr lang="zh-CN" altLang="en-US" b="1" dirty="0">
                <a:solidFill>
                  <a:srgbClr val="FFC000"/>
                </a:solidFill>
                <a:latin typeface="微软雅黑" panose="020B0703020204020201" pitchFamily="34" charset="-122"/>
                <a:ea typeface="微软雅黑" panose="020B0703020204020201" pitchFamily="34" charset="-122"/>
                <a:cs typeface="Huawei Sans" panose="020C0503030203020204" pitchFamily="34" charset="0"/>
              </a:rPr>
              <a:t>网络使能生态，生态驱动边缘，边缘增强网络</a:t>
            </a:r>
            <a:endParaRPr lang="zh-CN" altLang="en-US" b="1" dirty="0">
              <a:solidFill>
                <a:srgbClr val="FFC000"/>
              </a:solidFill>
              <a:latin typeface="微软雅黑" panose="020B0703020204020201" pitchFamily="34" charset="-122"/>
              <a:ea typeface="微软雅黑" panose="020B0703020204020201" pitchFamily="34" charset="-122"/>
              <a:cs typeface="Huawei Sans" panose="020C0503030203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梯形 532"/>
          <p:cNvSpPr/>
          <p:nvPr/>
        </p:nvSpPr>
        <p:spPr>
          <a:xfrm rot="10800000">
            <a:off x="1146972" y="1375823"/>
            <a:ext cx="7552668" cy="845890"/>
          </a:xfrm>
          <a:prstGeom prst="trapezoid">
            <a:avLst>
              <a:gd name="adj" fmla="val 89727"/>
            </a:avLst>
          </a:prstGeom>
          <a:noFill/>
          <a:ln w="19050">
            <a:gradFill flip="none" rotWithShape="1">
              <a:gsLst>
                <a:gs pos="0">
                  <a:schemeClr val="bg1"/>
                </a:gs>
                <a:gs pos="100000">
                  <a:srgbClr val="D38A3D">
                    <a:alpha val="0"/>
                  </a:srgb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a:solidFill>
                <a:schemeClr val="bg1"/>
              </a:solidFill>
            </a:endParaRPr>
          </a:p>
        </p:txBody>
      </p:sp>
      <p:sp>
        <p:nvSpPr>
          <p:cNvPr id="6" name="矩形 5"/>
          <p:cNvSpPr/>
          <p:nvPr/>
        </p:nvSpPr>
        <p:spPr>
          <a:xfrm>
            <a:off x="1948609" y="2259272"/>
            <a:ext cx="6022459" cy="2915199"/>
          </a:xfrm>
          <a:prstGeom prst="rect">
            <a:avLst/>
          </a:prstGeom>
          <a:solidFill>
            <a:srgbClr val="C00000">
              <a:alpha val="2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dirty="0">
              <a:solidFill>
                <a:schemeClr val="bg1"/>
              </a:solidFill>
            </a:endParaRPr>
          </a:p>
        </p:txBody>
      </p:sp>
      <p:sp>
        <p:nvSpPr>
          <p:cNvPr id="7" name="矩形 6"/>
          <p:cNvSpPr/>
          <p:nvPr/>
        </p:nvSpPr>
        <p:spPr>
          <a:xfrm>
            <a:off x="1993131" y="2709714"/>
            <a:ext cx="922469" cy="584775"/>
          </a:xfrm>
          <a:prstGeom prst="rect">
            <a:avLst/>
          </a:prstGeom>
        </p:spPr>
        <p:txBody>
          <a:bodyPr wrap="square">
            <a:spAutoFit/>
          </a:bodyPr>
          <a:lstStyle/>
          <a:p>
            <a:pPr algn="ctr" defTabSz="1625600"/>
            <a:r>
              <a:rPr lang="zh-CN" altLang="en-US" sz="1600" b="1" dirty="0">
                <a:solidFill>
                  <a:schemeClr val="bg1"/>
                </a:solidFill>
                <a:latin typeface="微软雅黑" panose="020B0703020204020201" pitchFamily="34" charset="-122"/>
                <a:ea typeface="微软雅黑" panose="020B0703020204020201" pitchFamily="34" charset="-122"/>
                <a:cs typeface="Helvetica"/>
                <a:sym typeface="微软雅黑" panose="020B0703020204020201" pitchFamily="34" charset="-122"/>
              </a:rPr>
              <a:t>运营智能层</a:t>
            </a:r>
            <a:endParaRPr lang="en-US" altLang="zh-CN" sz="1600" b="1" dirty="0">
              <a:solidFill>
                <a:schemeClr val="bg1"/>
              </a:solidFill>
              <a:latin typeface="微软雅黑" panose="020B0703020204020201" pitchFamily="34" charset="-122"/>
              <a:ea typeface="微软雅黑" panose="020B0703020204020201" pitchFamily="34" charset="-122"/>
              <a:cs typeface="Helvetica"/>
              <a:sym typeface="微软雅黑" panose="020B0703020204020201" pitchFamily="34" charset="-122"/>
            </a:endParaRPr>
          </a:p>
        </p:txBody>
      </p:sp>
      <p:sp>
        <p:nvSpPr>
          <p:cNvPr id="8" name="梯形 7"/>
          <p:cNvSpPr/>
          <p:nvPr/>
        </p:nvSpPr>
        <p:spPr>
          <a:xfrm>
            <a:off x="1153868" y="5143405"/>
            <a:ext cx="7552668" cy="845890"/>
          </a:xfrm>
          <a:prstGeom prst="trapezoid">
            <a:avLst>
              <a:gd name="adj" fmla="val 89727"/>
            </a:avLst>
          </a:prstGeom>
          <a:noFill/>
          <a:ln w="19050">
            <a:gradFill flip="none" rotWithShape="1">
              <a:gsLst>
                <a:gs pos="0">
                  <a:schemeClr val="bg1"/>
                </a:gs>
                <a:gs pos="100000">
                  <a:srgbClr val="D38A3D">
                    <a:alpha val="0"/>
                  </a:srgb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a:solidFill>
                <a:schemeClr val="bg1"/>
              </a:solidFill>
            </a:endParaRPr>
          </a:p>
        </p:txBody>
      </p:sp>
      <p:sp>
        <p:nvSpPr>
          <p:cNvPr id="23" name="TextBox 416"/>
          <p:cNvSpPr txBox="1"/>
          <p:nvPr/>
        </p:nvSpPr>
        <p:spPr>
          <a:xfrm>
            <a:off x="2921104" y="4783363"/>
            <a:ext cx="800219" cy="276999"/>
          </a:xfrm>
          <a:prstGeom prst="rect">
            <a:avLst/>
          </a:prstGeom>
          <a:noFill/>
        </p:spPr>
        <p:txBody>
          <a:bodyPr wrap="none" rtlCol="0" anchor="ctr">
            <a:spAutoFit/>
          </a:bodyPr>
          <a:lstStyle/>
          <a:p>
            <a:pPr algn="r"/>
            <a:r>
              <a:rPr lang="zh-CN" altLang="en-US" sz="1200" dirty="0">
                <a:solidFill>
                  <a:schemeClr val="bg1"/>
                </a:solidFill>
                <a:latin typeface="微软雅黑" panose="020B0703020204020201" pitchFamily="34" charset="-122"/>
                <a:ea typeface="微软雅黑" panose="020B0703020204020201" pitchFamily="34" charset="-122"/>
              </a:rPr>
              <a:t>实时控制</a:t>
            </a:r>
            <a:endParaRPr lang="zh-CN" altLang="en-US" sz="1200" dirty="0">
              <a:solidFill>
                <a:schemeClr val="bg1"/>
              </a:solidFill>
              <a:latin typeface="微软雅黑" panose="020B0703020204020201" pitchFamily="34" charset="-122"/>
              <a:ea typeface="微软雅黑" panose="020B0703020204020201" pitchFamily="34" charset="-122"/>
            </a:endParaRPr>
          </a:p>
        </p:txBody>
      </p:sp>
      <p:sp>
        <p:nvSpPr>
          <p:cNvPr id="24" name="TextBox 417"/>
          <p:cNvSpPr txBox="1"/>
          <p:nvPr/>
        </p:nvSpPr>
        <p:spPr>
          <a:xfrm>
            <a:off x="6083759" y="4783363"/>
            <a:ext cx="906787" cy="276999"/>
          </a:xfrm>
          <a:prstGeom prst="rect">
            <a:avLst/>
          </a:prstGeom>
          <a:noFill/>
        </p:spPr>
        <p:txBody>
          <a:bodyPr wrap="none" rtlCol="0" anchor="ctr">
            <a:spAutoFit/>
          </a:bodyPr>
          <a:lstStyle/>
          <a:p>
            <a:r>
              <a:rPr lang="en-US" altLang="zh-CN" sz="1200" dirty="0">
                <a:solidFill>
                  <a:schemeClr val="bg1"/>
                </a:solidFill>
                <a:latin typeface="微软雅黑" panose="020B0703020204020201" pitchFamily="34" charset="-122"/>
                <a:ea typeface="微软雅黑" panose="020B0703020204020201" pitchFamily="34" charset="-122"/>
              </a:rPr>
              <a:t>Telemetry</a:t>
            </a:r>
            <a:endParaRPr lang="zh-CN" altLang="en-US" sz="1200" dirty="0">
              <a:solidFill>
                <a:schemeClr val="bg1"/>
              </a:solidFill>
              <a:latin typeface="微软雅黑" panose="020B0703020204020201" pitchFamily="34" charset="-122"/>
              <a:ea typeface="微软雅黑" panose="020B0703020204020201" pitchFamily="34" charset="-122"/>
            </a:endParaRPr>
          </a:p>
        </p:txBody>
      </p:sp>
      <p:sp>
        <p:nvSpPr>
          <p:cNvPr id="33" name="梯形 32"/>
          <p:cNvSpPr/>
          <p:nvPr/>
        </p:nvSpPr>
        <p:spPr>
          <a:xfrm>
            <a:off x="2675225" y="3991275"/>
            <a:ext cx="4620630" cy="791040"/>
          </a:xfrm>
          <a:prstGeom prst="trapezoid">
            <a:avLst>
              <a:gd name="adj" fmla="val 87214"/>
            </a:avLst>
          </a:prstGeom>
          <a:gradFill flip="none" rotWithShape="1">
            <a:gsLst>
              <a:gs pos="0">
                <a:srgbClr val="7F7F7F">
                  <a:alpha val="30000"/>
                </a:srgbClr>
              </a:gs>
              <a:gs pos="100000">
                <a:srgbClr val="7F7F7F">
                  <a:alpha val="0"/>
                </a:srgbClr>
              </a:gs>
            </a:gsLst>
            <a:lin ang="16200000" scaled="1"/>
            <a:tileRect/>
          </a:gradFill>
          <a:ln w="12700">
            <a:gradFill flip="none" rotWithShape="1">
              <a:gsLst>
                <a:gs pos="0">
                  <a:srgbClr val="7F7F7F"/>
                </a:gs>
                <a:gs pos="100000">
                  <a:schemeClr val="bg1">
                    <a:lumMod val="50000"/>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a:solidFill>
                <a:schemeClr val="bg1"/>
              </a:solidFill>
            </a:endParaRPr>
          </a:p>
        </p:txBody>
      </p:sp>
      <p:sp>
        <p:nvSpPr>
          <p:cNvPr id="39" name="矩形 38"/>
          <p:cNvSpPr/>
          <p:nvPr/>
        </p:nvSpPr>
        <p:spPr>
          <a:xfrm>
            <a:off x="1993131" y="4077866"/>
            <a:ext cx="922157" cy="584775"/>
          </a:xfrm>
          <a:prstGeom prst="rect">
            <a:avLst/>
          </a:prstGeom>
        </p:spPr>
        <p:txBody>
          <a:bodyPr wrap="square">
            <a:spAutoFit/>
          </a:bodyPr>
          <a:lstStyle/>
          <a:p>
            <a:pPr algn="ctr" defTabSz="1625600"/>
            <a:r>
              <a:rPr lang="zh-CN" altLang="en-US" sz="1600" b="1" dirty="0">
                <a:solidFill>
                  <a:schemeClr val="bg1"/>
                </a:solidFill>
                <a:latin typeface="微软雅黑" panose="020B0703020204020201" pitchFamily="34" charset="-122"/>
                <a:ea typeface="微软雅黑" panose="020B0703020204020201" pitchFamily="34" charset="-122"/>
                <a:cs typeface="Helvetica"/>
              </a:rPr>
              <a:t>网络智能层</a:t>
            </a:r>
            <a:endParaRPr lang="en-US" altLang="zh-CN" sz="1600" b="1" dirty="0">
              <a:solidFill>
                <a:schemeClr val="bg1"/>
              </a:solidFill>
              <a:latin typeface="微软雅黑" panose="020B0703020204020201" pitchFamily="34" charset="-122"/>
              <a:ea typeface="微软雅黑" panose="020B0703020204020201" pitchFamily="34" charset="-122"/>
              <a:cs typeface="Helvetica"/>
            </a:endParaRPr>
          </a:p>
        </p:txBody>
      </p:sp>
      <p:sp>
        <p:nvSpPr>
          <p:cNvPr id="47" name="矩形 46"/>
          <p:cNvSpPr/>
          <p:nvPr/>
        </p:nvSpPr>
        <p:spPr>
          <a:xfrm>
            <a:off x="1725744" y="1641090"/>
            <a:ext cx="1005404" cy="338554"/>
          </a:xfrm>
          <a:prstGeom prst="rect">
            <a:avLst/>
          </a:prstGeom>
        </p:spPr>
        <p:txBody>
          <a:bodyPr wrap="none">
            <a:spAutoFit/>
          </a:bodyPr>
          <a:lstStyle/>
          <a:p>
            <a:pPr algn="r" defTabSz="1625600"/>
            <a:r>
              <a:rPr lang="zh-CN" altLang="en-US" sz="1600" b="1" dirty="0">
                <a:solidFill>
                  <a:schemeClr val="bg1"/>
                </a:solidFill>
                <a:latin typeface="微软雅黑" panose="020B0703020204020201" pitchFamily="34" charset="-122"/>
                <a:ea typeface="微软雅黑" panose="020B0703020204020201" pitchFamily="34" charset="-122"/>
                <a:cs typeface="Helvetica"/>
                <a:sym typeface="微软雅黑" panose="020B0703020204020201" pitchFamily="34" charset="-122"/>
              </a:rPr>
              <a:t>数字世界</a:t>
            </a:r>
            <a:endParaRPr lang="en-US" altLang="zh-CN" sz="1600" b="1" dirty="0">
              <a:solidFill>
                <a:schemeClr val="bg1"/>
              </a:solidFill>
              <a:latin typeface="微软雅黑" panose="020B0703020204020201" pitchFamily="34" charset="-122"/>
              <a:ea typeface="微软雅黑" panose="020B0703020204020201" pitchFamily="34" charset="-122"/>
              <a:cs typeface="Helvetica"/>
              <a:sym typeface="微软雅黑" panose="020B0703020204020201" pitchFamily="34" charset="-122"/>
            </a:endParaRPr>
          </a:p>
        </p:txBody>
      </p:sp>
      <p:sp>
        <p:nvSpPr>
          <p:cNvPr id="48" name="矩形 47"/>
          <p:cNvSpPr/>
          <p:nvPr/>
        </p:nvSpPr>
        <p:spPr>
          <a:xfrm>
            <a:off x="2641203" y="2253469"/>
            <a:ext cx="870752" cy="297646"/>
          </a:xfrm>
          <a:prstGeom prst="rect">
            <a:avLst/>
          </a:prstGeom>
        </p:spPr>
        <p:txBody>
          <a:bodyPr wrap="none" anchor="ctr">
            <a:spAutoFit/>
          </a:bodyPr>
          <a:lstStyle/>
          <a:p>
            <a:pPr algn="ctr" defTabSz="1621790" eaLnBrk="0" fontAlgn="base" hangingPunct="0">
              <a:spcBef>
                <a:spcPct val="0"/>
              </a:spcBef>
              <a:spcAft>
                <a:spcPct val="0"/>
              </a:spcAft>
            </a:pPr>
            <a:r>
              <a:rPr lang="zh-CN" altLang="en-US" sz="1335" dirty="0">
                <a:solidFill>
                  <a:schemeClr val="bg1"/>
                </a:solidFill>
                <a:latin typeface="微软雅黑" panose="020B0703020204020201" pitchFamily="34" charset="-122"/>
                <a:ea typeface="微软雅黑" panose="020B0703020204020201" pitchFamily="34" charset="-122"/>
                <a:cs typeface="Helvetica"/>
                <a:sym typeface="Arial" panose="020B0604020202020204" pitchFamily="34" charset="0"/>
              </a:rPr>
              <a:t>应用意图</a:t>
            </a:r>
            <a:endParaRPr lang="en-US" altLang="zh-CN" sz="1335" dirty="0">
              <a:solidFill>
                <a:schemeClr val="bg1"/>
              </a:solidFill>
              <a:latin typeface="微软雅黑" panose="020B0703020204020201" pitchFamily="34" charset="-122"/>
              <a:ea typeface="微软雅黑" panose="020B0703020204020201" pitchFamily="34" charset="-122"/>
              <a:cs typeface="Helvetica"/>
              <a:sym typeface="Arial" panose="020B0604020202020204" pitchFamily="34" charset="0"/>
            </a:endParaRPr>
          </a:p>
        </p:txBody>
      </p:sp>
      <p:sp>
        <p:nvSpPr>
          <p:cNvPr id="49" name="矩形 48"/>
          <p:cNvSpPr/>
          <p:nvPr/>
        </p:nvSpPr>
        <p:spPr>
          <a:xfrm>
            <a:off x="6518546" y="2230530"/>
            <a:ext cx="804253" cy="297646"/>
          </a:xfrm>
          <a:prstGeom prst="rect">
            <a:avLst/>
          </a:prstGeom>
        </p:spPr>
        <p:txBody>
          <a:bodyPr wrap="square" anchor="ctr">
            <a:spAutoFit/>
          </a:bodyPr>
          <a:lstStyle/>
          <a:p>
            <a:pPr algn="ctr" defTabSz="1621790" eaLnBrk="0" fontAlgn="base" hangingPunct="0">
              <a:spcBef>
                <a:spcPct val="0"/>
              </a:spcBef>
              <a:spcAft>
                <a:spcPct val="0"/>
              </a:spcAft>
            </a:pPr>
            <a:r>
              <a:rPr lang="en-US" altLang="zh-CN" sz="1335" dirty="0">
                <a:solidFill>
                  <a:schemeClr val="bg1"/>
                </a:solidFill>
                <a:latin typeface="微软雅黑" panose="020B0703020204020201" pitchFamily="34" charset="-122"/>
                <a:ea typeface="微软雅黑" panose="020B0703020204020201" pitchFamily="34" charset="-122"/>
                <a:cs typeface="Helvetica"/>
                <a:sym typeface="Arial" panose="020B0604020202020204" pitchFamily="34" charset="0"/>
              </a:rPr>
              <a:t>Insight</a:t>
            </a:r>
            <a:endParaRPr lang="en-US" altLang="zh-CN" sz="1335" dirty="0">
              <a:solidFill>
                <a:schemeClr val="bg1"/>
              </a:solidFill>
              <a:latin typeface="微软雅黑" panose="020B0703020204020201" pitchFamily="34" charset="-122"/>
              <a:ea typeface="微软雅黑" panose="020B0703020204020201" pitchFamily="34" charset="-122"/>
              <a:cs typeface="Helvetica"/>
              <a:sym typeface="Arial" panose="020B0604020202020204" pitchFamily="34" charset="0"/>
            </a:endParaRPr>
          </a:p>
        </p:txBody>
      </p:sp>
      <p:sp>
        <p:nvSpPr>
          <p:cNvPr id="50" name="video-player_326733"/>
          <p:cNvSpPr>
            <a:spLocks noChangeAspect="1"/>
          </p:cNvSpPr>
          <p:nvPr/>
        </p:nvSpPr>
        <p:spPr bwMode="auto">
          <a:xfrm>
            <a:off x="3300289" y="1605250"/>
            <a:ext cx="361391" cy="340084"/>
          </a:xfrm>
          <a:custGeom>
            <a:avLst/>
            <a:gdLst>
              <a:gd name="connsiteX0" fmla="*/ 141432 w 607639"/>
              <a:gd name="connsiteY0" fmla="*/ 373596 h 444633"/>
              <a:gd name="connsiteX1" fmla="*/ 130663 w 607639"/>
              <a:gd name="connsiteY1" fmla="*/ 384352 h 444633"/>
              <a:gd name="connsiteX2" fmla="*/ 130663 w 607639"/>
              <a:gd name="connsiteY2" fmla="*/ 384441 h 444633"/>
              <a:gd name="connsiteX3" fmla="*/ 141432 w 607639"/>
              <a:gd name="connsiteY3" fmla="*/ 395196 h 444633"/>
              <a:gd name="connsiteX4" fmla="*/ 152202 w 607639"/>
              <a:gd name="connsiteY4" fmla="*/ 384441 h 444633"/>
              <a:gd name="connsiteX5" fmla="*/ 141432 w 607639"/>
              <a:gd name="connsiteY5" fmla="*/ 373596 h 444633"/>
              <a:gd name="connsiteX6" fmla="*/ 141432 w 607639"/>
              <a:gd name="connsiteY6" fmla="*/ 354662 h 444633"/>
              <a:gd name="connsiteX7" fmla="*/ 169646 w 607639"/>
              <a:gd name="connsiteY7" fmla="*/ 374929 h 444633"/>
              <a:gd name="connsiteX8" fmla="*/ 547380 w 607639"/>
              <a:gd name="connsiteY8" fmla="*/ 374929 h 444633"/>
              <a:gd name="connsiteX9" fmla="*/ 556903 w 607639"/>
              <a:gd name="connsiteY9" fmla="*/ 384441 h 444633"/>
              <a:gd name="connsiteX10" fmla="*/ 547380 w 607639"/>
              <a:gd name="connsiteY10" fmla="*/ 393863 h 444633"/>
              <a:gd name="connsiteX11" fmla="*/ 169646 w 607639"/>
              <a:gd name="connsiteY11" fmla="*/ 393863 h 444633"/>
              <a:gd name="connsiteX12" fmla="*/ 141432 w 607639"/>
              <a:gd name="connsiteY12" fmla="*/ 414219 h 444633"/>
              <a:gd name="connsiteX13" fmla="*/ 113218 w 607639"/>
              <a:gd name="connsiteY13" fmla="*/ 393863 h 444633"/>
              <a:gd name="connsiteX14" fmla="*/ 60260 w 607639"/>
              <a:gd name="connsiteY14" fmla="*/ 393863 h 444633"/>
              <a:gd name="connsiteX15" fmla="*/ 50737 w 607639"/>
              <a:gd name="connsiteY15" fmla="*/ 384441 h 444633"/>
              <a:gd name="connsiteX16" fmla="*/ 60260 w 607639"/>
              <a:gd name="connsiteY16" fmla="*/ 374929 h 444633"/>
              <a:gd name="connsiteX17" fmla="*/ 113218 w 607639"/>
              <a:gd name="connsiteY17" fmla="*/ 374929 h 444633"/>
              <a:gd name="connsiteX18" fmla="*/ 141432 w 607639"/>
              <a:gd name="connsiteY18" fmla="*/ 354662 h 444633"/>
              <a:gd name="connsiteX19" fmla="*/ 365528 w 607639"/>
              <a:gd name="connsiteY19" fmla="*/ 299823 h 444633"/>
              <a:gd name="connsiteX20" fmla="*/ 294675 w 607639"/>
              <a:gd name="connsiteY20" fmla="*/ 329239 h 444633"/>
              <a:gd name="connsiteX21" fmla="*/ 292983 w 607639"/>
              <a:gd name="connsiteY21" fmla="*/ 331727 h 444633"/>
              <a:gd name="connsiteX22" fmla="*/ 295654 w 607639"/>
              <a:gd name="connsiteY22" fmla="*/ 334393 h 444633"/>
              <a:gd name="connsiteX23" fmla="*/ 535183 w 607639"/>
              <a:gd name="connsiteY23" fmla="*/ 334393 h 444633"/>
              <a:gd name="connsiteX24" fmla="*/ 537854 w 607639"/>
              <a:gd name="connsiteY24" fmla="*/ 331727 h 444633"/>
              <a:gd name="connsiteX25" fmla="*/ 536162 w 607639"/>
              <a:gd name="connsiteY25" fmla="*/ 329239 h 444633"/>
              <a:gd name="connsiteX26" fmla="*/ 465309 w 607639"/>
              <a:gd name="connsiteY26" fmla="*/ 299823 h 444633"/>
              <a:gd name="connsiteX27" fmla="*/ 415463 w 607639"/>
              <a:gd name="connsiteY27" fmla="*/ 322929 h 444633"/>
              <a:gd name="connsiteX28" fmla="*/ 365528 w 607639"/>
              <a:gd name="connsiteY28" fmla="*/ 299823 h 444633"/>
              <a:gd name="connsiteX29" fmla="*/ 385733 w 607639"/>
              <a:gd name="connsiteY29" fmla="*/ 271652 h 444633"/>
              <a:gd name="connsiteX30" fmla="*/ 385733 w 607639"/>
              <a:gd name="connsiteY30" fmla="*/ 274585 h 444633"/>
              <a:gd name="connsiteX31" fmla="*/ 381283 w 607639"/>
              <a:gd name="connsiteY31" fmla="*/ 288892 h 444633"/>
              <a:gd name="connsiteX32" fmla="*/ 415463 w 607639"/>
              <a:gd name="connsiteY32" fmla="*/ 304000 h 444633"/>
              <a:gd name="connsiteX33" fmla="*/ 449554 w 607639"/>
              <a:gd name="connsiteY33" fmla="*/ 288892 h 444633"/>
              <a:gd name="connsiteX34" fmla="*/ 445104 w 607639"/>
              <a:gd name="connsiteY34" fmla="*/ 274585 h 444633"/>
              <a:gd name="connsiteX35" fmla="*/ 445104 w 607639"/>
              <a:gd name="connsiteY35" fmla="*/ 271652 h 444633"/>
              <a:gd name="connsiteX36" fmla="*/ 435313 w 607639"/>
              <a:gd name="connsiteY36" fmla="*/ 277073 h 444633"/>
              <a:gd name="connsiteX37" fmla="*/ 415463 w 607639"/>
              <a:gd name="connsiteY37" fmla="*/ 282227 h 444633"/>
              <a:gd name="connsiteX38" fmla="*/ 395525 w 607639"/>
              <a:gd name="connsiteY38" fmla="*/ 277073 h 444633"/>
              <a:gd name="connsiteX39" fmla="*/ 151557 w 607639"/>
              <a:gd name="connsiteY39" fmla="*/ 172180 h 444633"/>
              <a:gd name="connsiteX40" fmla="*/ 151646 w 607639"/>
              <a:gd name="connsiteY40" fmla="*/ 172180 h 444633"/>
              <a:gd name="connsiteX41" fmla="*/ 161172 w 607639"/>
              <a:gd name="connsiteY41" fmla="*/ 181707 h 444633"/>
              <a:gd name="connsiteX42" fmla="*/ 151646 w 607639"/>
              <a:gd name="connsiteY42" fmla="*/ 191233 h 444633"/>
              <a:gd name="connsiteX43" fmla="*/ 142119 w 607639"/>
              <a:gd name="connsiteY43" fmla="*/ 181707 h 444633"/>
              <a:gd name="connsiteX44" fmla="*/ 151557 w 607639"/>
              <a:gd name="connsiteY44" fmla="*/ 172180 h 444633"/>
              <a:gd name="connsiteX45" fmla="*/ 458278 w 607639"/>
              <a:gd name="connsiteY45" fmla="*/ 133550 h 444633"/>
              <a:gd name="connsiteX46" fmla="*/ 347280 w 607639"/>
              <a:gd name="connsiteY46" fmla="*/ 160300 h 444633"/>
              <a:gd name="connsiteX47" fmla="*/ 352799 w 607639"/>
              <a:gd name="connsiteY47" fmla="*/ 220730 h 444633"/>
              <a:gd name="connsiteX48" fmla="*/ 363926 w 607639"/>
              <a:gd name="connsiteY48" fmla="*/ 237793 h 444633"/>
              <a:gd name="connsiteX49" fmla="*/ 404782 w 607639"/>
              <a:gd name="connsiteY49" fmla="*/ 260454 h 444633"/>
              <a:gd name="connsiteX50" fmla="*/ 426055 w 607639"/>
              <a:gd name="connsiteY50" fmla="*/ 260454 h 444633"/>
              <a:gd name="connsiteX51" fmla="*/ 466912 w 607639"/>
              <a:gd name="connsiteY51" fmla="*/ 237793 h 444633"/>
              <a:gd name="connsiteX52" fmla="*/ 478038 w 607639"/>
              <a:gd name="connsiteY52" fmla="*/ 220730 h 444633"/>
              <a:gd name="connsiteX53" fmla="*/ 483824 w 607639"/>
              <a:gd name="connsiteY53" fmla="*/ 157989 h 444633"/>
              <a:gd name="connsiteX54" fmla="*/ 458278 w 607639"/>
              <a:gd name="connsiteY54" fmla="*/ 133550 h 444633"/>
              <a:gd name="connsiteX55" fmla="*/ 151575 w 607639"/>
              <a:gd name="connsiteY55" fmla="*/ 121584 h 444633"/>
              <a:gd name="connsiteX56" fmla="*/ 161101 w 607639"/>
              <a:gd name="connsiteY56" fmla="*/ 131082 h 444633"/>
              <a:gd name="connsiteX57" fmla="*/ 161101 w 607639"/>
              <a:gd name="connsiteY57" fmla="*/ 151320 h 444633"/>
              <a:gd name="connsiteX58" fmla="*/ 151575 w 607639"/>
              <a:gd name="connsiteY58" fmla="*/ 160818 h 444633"/>
              <a:gd name="connsiteX59" fmla="*/ 142048 w 607639"/>
              <a:gd name="connsiteY59" fmla="*/ 151320 h 444633"/>
              <a:gd name="connsiteX60" fmla="*/ 142048 w 607639"/>
              <a:gd name="connsiteY60" fmla="*/ 131082 h 444633"/>
              <a:gd name="connsiteX61" fmla="*/ 151575 w 607639"/>
              <a:gd name="connsiteY61" fmla="*/ 121584 h 444633"/>
              <a:gd name="connsiteX62" fmla="*/ 151669 w 607639"/>
              <a:gd name="connsiteY62" fmla="*/ 110189 h 444633"/>
              <a:gd name="connsiteX63" fmla="*/ 142590 w 607639"/>
              <a:gd name="connsiteY63" fmla="*/ 111167 h 444633"/>
              <a:gd name="connsiteX64" fmla="*/ 110993 w 607639"/>
              <a:gd name="connsiteY64" fmla="*/ 143961 h 444633"/>
              <a:gd name="connsiteX65" fmla="*/ 127904 w 607639"/>
              <a:gd name="connsiteY65" fmla="*/ 185020 h 444633"/>
              <a:gd name="connsiteX66" fmla="*/ 140810 w 607639"/>
              <a:gd name="connsiteY66" fmla="*/ 208749 h 444633"/>
              <a:gd name="connsiteX67" fmla="*/ 140810 w 607639"/>
              <a:gd name="connsiteY67" fmla="*/ 212126 h 444633"/>
              <a:gd name="connsiteX68" fmla="*/ 141433 w 607639"/>
              <a:gd name="connsiteY68" fmla="*/ 212748 h 444633"/>
              <a:gd name="connsiteX69" fmla="*/ 161727 w 607639"/>
              <a:gd name="connsiteY69" fmla="*/ 212748 h 444633"/>
              <a:gd name="connsiteX70" fmla="*/ 162350 w 607639"/>
              <a:gd name="connsiteY70" fmla="*/ 212126 h 444633"/>
              <a:gd name="connsiteX71" fmla="*/ 162350 w 607639"/>
              <a:gd name="connsiteY71" fmla="*/ 208749 h 444633"/>
              <a:gd name="connsiteX72" fmla="*/ 174989 w 607639"/>
              <a:gd name="connsiteY72" fmla="*/ 185197 h 444633"/>
              <a:gd name="connsiteX73" fmla="*/ 192791 w 607639"/>
              <a:gd name="connsiteY73" fmla="*/ 151337 h 444633"/>
              <a:gd name="connsiteX74" fmla="*/ 177570 w 607639"/>
              <a:gd name="connsiteY74" fmla="*/ 119432 h 444633"/>
              <a:gd name="connsiteX75" fmla="*/ 151669 w 607639"/>
              <a:gd name="connsiteY75" fmla="*/ 110189 h 444633"/>
              <a:gd name="connsiteX76" fmla="*/ 138674 w 607639"/>
              <a:gd name="connsiteY76" fmla="*/ 92504 h 444633"/>
              <a:gd name="connsiteX77" fmla="*/ 189586 w 607639"/>
              <a:gd name="connsiteY77" fmla="*/ 104679 h 444633"/>
              <a:gd name="connsiteX78" fmla="*/ 211838 w 607639"/>
              <a:gd name="connsiteY78" fmla="*/ 151337 h 444633"/>
              <a:gd name="connsiteX79" fmla="*/ 185848 w 607639"/>
              <a:gd name="connsiteY79" fmla="*/ 200750 h 444633"/>
              <a:gd name="connsiteX80" fmla="*/ 181398 w 607639"/>
              <a:gd name="connsiteY80" fmla="*/ 208749 h 444633"/>
              <a:gd name="connsiteX81" fmla="*/ 181398 w 607639"/>
              <a:gd name="connsiteY81" fmla="*/ 212126 h 444633"/>
              <a:gd name="connsiteX82" fmla="*/ 161727 w 607639"/>
              <a:gd name="connsiteY82" fmla="*/ 231767 h 444633"/>
              <a:gd name="connsiteX83" fmla="*/ 161104 w 607639"/>
              <a:gd name="connsiteY83" fmla="*/ 231767 h 444633"/>
              <a:gd name="connsiteX84" fmla="*/ 161104 w 607639"/>
              <a:gd name="connsiteY84" fmla="*/ 232389 h 444633"/>
              <a:gd name="connsiteX85" fmla="*/ 151580 w 607639"/>
              <a:gd name="connsiteY85" fmla="*/ 241898 h 444633"/>
              <a:gd name="connsiteX86" fmla="*/ 142056 w 607639"/>
              <a:gd name="connsiteY86" fmla="*/ 232389 h 444633"/>
              <a:gd name="connsiteX87" fmla="*/ 142056 w 607639"/>
              <a:gd name="connsiteY87" fmla="*/ 231767 h 444633"/>
              <a:gd name="connsiteX88" fmla="*/ 141433 w 607639"/>
              <a:gd name="connsiteY88" fmla="*/ 231767 h 444633"/>
              <a:gd name="connsiteX89" fmla="*/ 121763 w 607639"/>
              <a:gd name="connsiteY89" fmla="*/ 212126 h 444633"/>
              <a:gd name="connsiteX90" fmla="*/ 121763 w 607639"/>
              <a:gd name="connsiteY90" fmla="*/ 208749 h 444633"/>
              <a:gd name="connsiteX91" fmla="*/ 116956 w 607639"/>
              <a:gd name="connsiteY91" fmla="*/ 200572 h 444633"/>
              <a:gd name="connsiteX92" fmla="*/ 92212 w 607639"/>
              <a:gd name="connsiteY92" fmla="*/ 140761 h 444633"/>
              <a:gd name="connsiteX93" fmla="*/ 138674 w 607639"/>
              <a:gd name="connsiteY93" fmla="*/ 92504 h 444633"/>
              <a:gd name="connsiteX94" fmla="*/ 90703 w 607639"/>
              <a:gd name="connsiteY94" fmla="*/ 69616 h 444633"/>
              <a:gd name="connsiteX95" fmla="*/ 69785 w 607639"/>
              <a:gd name="connsiteY95" fmla="*/ 90504 h 444633"/>
              <a:gd name="connsiteX96" fmla="*/ 69785 w 607639"/>
              <a:gd name="connsiteY96" fmla="*/ 242494 h 444633"/>
              <a:gd name="connsiteX97" fmla="*/ 90703 w 607639"/>
              <a:gd name="connsiteY97" fmla="*/ 263471 h 444633"/>
              <a:gd name="connsiteX98" fmla="*/ 212469 w 607639"/>
              <a:gd name="connsiteY98" fmla="*/ 263471 h 444633"/>
              <a:gd name="connsiteX99" fmla="*/ 233386 w 607639"/>
              <a:gd name="connsiteY99" fmla="*/ 242494 h 444633"/>
              <a:gd name="connsiteX100" fmla="*/ 233386 w 607639"/>
              <a:gd name="connsiteY100" fmla="*/ 232362 h 444633"/>
              <a:gd name="connsiteX101" fmla="*/ 242910 w 607639"/>
              <a:gd name="connsiteY101" fmla="*/ 222851 h 444633"/>
              <a:gd name="connsiteX102" fmla="*/ 256618 w 607639"/>
              <a:gd name="connsiteY102" fmla="*/ 222851 h 444633"/>
              <a:gd name="connsiteX103" fmla="*/ 234810 w 607639"/>
              <a:gd name="connsiteY103" fmla="*/ 186587 h 444633"/>
              <a:gd name="connsiteX104" fmla="*/ 233386 w 607639"/>
              <a:gd name="connsiteY104" fmla="*/ 181698 h 444633"/>
              <a:gd name="connsiteX105" fmla="*/ 233386 w 607639"/>
              <a:gd name="connsiteY105" fmla="*/ 90504 h 444633"/>
              <a:gd name="connsiteX106" fmla="*/ 212469 w 607639"/>
              <a:gd name="connsiteY106" fmla="*/ 69616 h 444633"/>
              <a:gd name="connsiteX107" fmla="*/ 415463 w 607639"/>
              <a:gd name="connsiteY107" fmla="*/ 59523 h 444633"/>
              <a:gd name="connsiteX108" fmla="*/ 336154 w 607639"/>
              <a:gd name="connsiteY108" fmla="*/ 112311 h 444633"/>
              <a:gd name="connsiteX109" fmla="*/ 315058 w 607639"/>
              <a:gd name="connsiteY109" fmla="*/ 250235 h 444633"/>
              <a:gd name="connsiteX110" fmla="*/ 316393 w 607639"/>
              <a:gd name="connsiteY110" fmla="*/ 252279 h 444633"/>
              <a:gd name="connsiteX111" fmla="*/ 366685 w 607639"/>
              <a:gd name="connsiteY111" fmla="*/ 267208 h 444633"/>
              <a:gd name="connsiteX112" fmla="*/ 366685 w 607639"/>
              <a:gd name="connsiteY112" fmla="*/ 261077 h 444633"/>
              <a:gd name="connsiteX113" fmla="*/ 354668 w 607639"/>
              <a:gd name="connsiteY113" fmla="*/ 254411 h 444633"/>
              <a:gd name="connsiteX114" fmla="*/ 333840 w 607639"/>
              <a:gd name="connsiteY114" fmla="*/ 222419 h 444633"/>
              <a:gd name="connsiteX115" fmla="*/ 327431 w 607639"/>
              <a:gd name="connsiteY115" fmla="*/ 152746 h 444633"/>
              <a:gd name="connsiteX116" fmla="*/ 336065 w 607639"/>
              <a:gd name="connsiteY116" fmla="*/ 142437 h 444633"/>
              <a:gd name="connsiteX117" fmla="*/ 457654 w 607639"/>
              <a:gd name="connsiteY117" fmla="*/ 112400 h 444633"/>
              <a:gd name="connsiteX118" fmla="*/ 465843 w 607639"/>
              <a:gd name="connsiteY118" fmla="*/ 111600 h 444633"/>
              <a:gd name="connsiteX119" fmla="*/ 471540 w 607639"/>
              <a:gd name="connsiteY119" fmla="*/ 117554 h 444633"/>
              <a:gd name="connsiteX120" fmla="*/ 496908 w 607639"/>
              <a:gd name="connsiteY120" fmla="*/ 142881 h 444633"/>
              <a:gd name="connsiteX121" fmla="*/ 503406 w 607639"/>
              <a:gd name="connsiteY121" fmla="*/ 152746 h 444633"/>
              <a:gd name="connsiteX122" fmla="*/ 496997 w 607639"/>
              <a:gd name="connsiteY122" fmla="*/ 222419 h 444633"/>
              <a:gd name="connsiteX123" fmla="*/ 476169 w 607639"/>
              <a:gd name="connsiteY123" fmla="*/ 254411 h 444633"/>
              <a:gd name="connsiteX124" fmla="*/ 464152 w 607639"/>
              <a:gd name="connsiteY124" fmla="*/ 261077 h 444633"/>
              <a:gd name="connsiteX125" fmla="*/ 464152 w 607639"/>
              <a:gd name="connsiteY125" fmla="*/ 267208 h 444633"/>
              <a:gd name="connsiteX126" fmla="*/ 514444 w 607639"/>
              <a:gd name="connsiteY126" fmla="*/ 252279 h 444633"/>
              <a:gd name="connsiteX127" fmla="*/ 515779 w 607639"/>
              <a:gd name="connsiteY127" fmla="*/ 250235 h 444633"/>
              <a:gd name="connsiteX128" fmla="*/ 494683 w 607639"/>
              <a:gd name="connsiteY128" fmla="*/ 112311 h 444633"/>
              <a:gd name="connsiteX129" fmla="*/ 415463 w 607639"/>
              <a:gd name="connsiteY129" fmla="*/ 59523 h 444633"/>
              <a:gd name="connsiteX130" fmla="*/ 90703 w 607639"/>
              <a:gd name="connsiteY130" fmla="*/ 50595 h 444633"/>
              <a:gd name="connsiteX131" fmla="*/ 212469 w 607639"/>
              <a:gd name="connsiteY131" fmla="*/ 50595 h 444633"/>
              <a:gd name="connsiteX132" fmla="*/ 252434 w 607639"/>
              <a:gd name="connsiteY132" fmla="*/ 90504 h 444633"/>
              <a:gd name="connsiteX133" fmla="*/ 252434 w 607639"/>
              <a:gd name="connsiteY133" fmla="*/ 179120 h 444633"/>
              <a:gd name="connsiteX134" fmla="*/ 281541 w 607639"/>
              <a:gd name="connsiteY134" fmla="*/ 227473 h 444633"/>
              <a:gd name="connsiteX135" fmla="*/ 281630 w 607639"/>
              <a:gd name="connsiteY135" fmla="*/ 237072 h 444633"/>
              <a:gd name="connsiteX136" fmla="*/ 273352 w 607639"/>
              <a:gd name="connsiteY136" fmla="*/ 241872 h 444633"/>
              <a:gd name="connsiteX137" fmla="*/ 252434 w 607639"/>
              <a:gd name="connsiteY137" fmla="*/ 241872 h 444633"/>
              <a:gd name="connsiteX138" fmla="*/ 252434 w 607639"/>
              <a:gd name="connsiteY138" fmla="*/ 242494 h 444633"/>
              <a:gd name="connsiteX139" fmla="*/ 212469 w 607639"/>
              <a:gd name="connsiteY139" fmla="*/ 282403 h 444633"/>
              <a:gd name="connsiteX140" fmla="*/ 90703 w 607639"/>
              <a:gd name="connsiteY140" fmla="*/ 282403 h 444633"/>
              <a:gd name="connsiteX141" fmla="*/ 50737 w 607639"/>
              <a:gd name="connsiteY141" fmla="*/ 242494 h 444633"/>
              <a:gd name="connsiteX142" fmla="*/ 50737 w 607639"/>
              <a:gd name="connsiteY142" fmla="*/ 90504 h 444633"/>
              <a:gd name="connsiteX143" fmla="*/ 90703 w 607639"/>
              <a:gd name="connsiteY143" fmla="*/ 50595 h 444633"/>
              <a:gd name="connsiteX144" fmla="*/ 415374 w 607639"/>
              <a:gd name="connsiteY144" fmla="*/ 40505 h 444633"/>
              <a:gd name="connsiteX145" fmla="*/ 512040 w 607639"/>
              <a:gd name="connsiteY145" fmla="*/ 104579 h 444633"/>
              <a:gd name="connsiteX146" fmla="*/ 534827 w 607639"/>
              <a:gd name="connsiteY146" fmla="*/ 250057 h 444633"/>
              <a:gd name="connsiteX147" fmla="*/ 522455 w 607639"/>
              <a:gd name="connsiteY147" fmla="*/ 269519 h 444633"/>
              <a:gd name="connsiteX148" fmla="*/ 477059 w 607639"/>
              <a:gd name="connsiteY148" fmla="*/ 284093 h 444633"/>
              <a:gd name="connsiteX149" fmla="*/ 543550 w 607639"/>
              <a:gd name="connsiteY149" fmla="*/ 311732 h 444633"/>
              <a:gd name="connsiteX150" fmla="*/ 556902 w 607639"/>
              <a:gd name="connsiteY150" fmla="*/ 331727 h 444633"/>
              <a:gd name="connsiteX151" fmla="*/ 535183 w 607639"/>
              <a:gd name="connsiteY151" fmla="*/ 353322 h 444633"/>
              <a:gd name="connsiteX152" fmla="*/ 295654 w 607639"/>
              <a:gd name="connsiteY152" fmla="*/ 353322 h 444633"/>
              <a:gd name="connsiteX153" fmla="*/ 273935 w 607639"/>
              <a:gd name="connsiteY153" fmla="*/ 331727 h 444633"/>
              <a:gd name="connsiteX154" fmla="*/ 287287 w 607639"/>
              <a:gd name="connsiteY154" fmla="*/ 311732 h 444633"/>
              <a:gd name="connsiteX155" fmla="*/ 353778 w 607639"/>
              <a:gd name="connsiteY155" fmla="*/ 284093 h 444633"/>
              <a:gd name="connsiteX156" fmla="*/ 308382 w 607639"/>
              <a:gd name="connsiteY156" fmla="*/ 269519 h 444633"/>
              <a:gd name="connsiteX157" fmla="*/ 296010 w 607639"/>
              <a:gd name="connsiteY157" fmla="*/ 250057 h 444633"/>
              <a:gd name="connsiteX158" fmla="*/ 318797 w 607639"/>
              <a:gd name="connsiteY158" fmla="*/ 104579 h 444633"/>
              <a:gd name="connsiteX159" fmla="*/ 415374 w 607639"/>
              <a:gd name="connsiteY159" fmla="*/ 40505 h 444633"/>
              <a:gd name="connsiteX160" fmla="*/ 50110 w 607639"/>
              <a:gd name="connsiteY160" fmla="*/ 19019 h 444633"/>
              <a:gd name="connsiteX161" fmla="*/ 19047 w 607639"/>
              <a:gd name="connsiteY161" fmla="*/ 50036 h 444633"/>
              <a:gd name="connsiteX162" fmla="*/ 19047 w 607639"/>
              <a:gd name="connsiteY162" fmla="*/ 394597 h 444633"/>
              <a:gd name="connsiteX163" fmla="*/ 50110 w 607639"/>
              <a:gd name="connsiteY163" fmla="*/ 425614 h 444633"/>
              <a:gd name="connsiteX164" fmla="*/ 557529 w 607639"/>
              <a:gd name="connsiteY164" fmla="*/ 425614 h 444633"/>
              <a:gd name="connsiteX165" fmla="*/ 588592 w 607639"/>
              <a:gd name="connsiteY165" fmla="*/ 394597 h 444633"/>
              <a:gd name="connsiteX166" fmla="*/ 588592 w 607639"/>
              <a:gd name="connsiteY166" fmla="*/ 50036 h 444633"/>
              <a:gd name="connsiteX167" fmla="*/ 557529 w 607639"/>
              <a:gd name="connsiteY167" fmla="*/ 19019 h 444633"/>
              <a:gd name="connsiteX168" fmla="*/ 50110 w 607639"/>
              <a:gd name="connsiteY168" fmla="*/ 0 h 444633"/>
              <a:gd name="connsiteX169" fmla="*/ 557529 w 607639"/>
              <a:gd name="connsiteY169" fmla="*/ 0 h 444633"/>
              <a:gd name="connsiteX170" fmla="*/ 607639 w 607639"/>
              <a:gd name="connsiteY170" fmla="*/ 50036 h 444633"/>
              <a:gd name="connsiteX171" fmla="*/ 607639 w 607639"/>
              <a:gd name="connsiteY171" fmla="*/ 394597 h 444633"/>
              <a:gd name="connsiteX172" fmla="*/ 557529 w 607639"/>
              <a:gd name="connsiteY172" fmla="*/ 444633 h 444633"/>
              <a:gd name="connsiteX173" fmla="*/ 50110 w 607639"/>
              <a:gd name="connsiteY173" fmla="*/ 444633 h 444633"/>
              <a:gd name="connsiteX174" fmla="*/ 0 w 607639"/>
              <a:gd name="connsiteY174" fmla="*/ 394597 h 444633"/>
              <a:gd name="connsiteX175" fmla="*/ 0 w 607639"/>
              <a:gd name="connsiteY175" fmla="*/ 50036 h 444633"/>
              <a:gd name="connsiteX176" fmla="*/ 50110 w 607639"/>
              <a:gd name="connsiteY176" fmla="*/ 0 h 44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607639" h="444633">
                <a:moveTo>
                  <a:pt x="141432" y="373596"/>
                </a:moveTo>
                <a:cubicBezTo>
                  <a:pt x="135469" y="373596"/>
                  <a:pt x="130663" y="378485"/>
                  <a:pt x="130663" y="384352"/>
                </a:cubicBezTo>
                <a:cubicBezTo>
                  <a:pt x="130663" y="384352"/>
                  <a:pt x="130663" y="384352"/>
                  <a:pt x="130663" y="384441"/>
                </a:cubicBezTo>
                <a:cubicBezTo>
                  <a:pt x="130663" y="390396"/>
                  <a:pt x="135469" y="395196"/>
                  <a:pt x="141432" y="395196"/>
                </a:cubicBezTo>
                <a:cubicBezTo>
                  <a:pt x="147395" y="395196"/>
                  <a:pt x="152202" y="390307"/>
                  <a:pt x="152202" y="384441"/>
                </a:cubicBezTo>
                <a:cubicBezTo>
                  <a:pt x="152202" y="378485"/>
                  <a:pt x="147395" y="373596"/>
                  <a:pt x="141432" y="373596"/>
                </a:cubicBezTo>
                <a:close/>
                <a:moveTo>
                  <a:pt x="141432" y="354662"/>
                </a:moveTo>
                <a:cubicBezTo>
                  <a:pt x="154516" y="354662"/>
                  <a:pt x="165730" y="363107"/>
                  <a:pt x="169646" y="374929"/>
                </a:cubicBezTo>
                <a:lnTo>
                  <a:pt x="547380" y="374929"/>
                </a:lnTo>
                <a:cubicBezTo>
                  <a:pt x="552631" y="374929"/>
                  <a:pt x="556903" y="379196"/>
                  <a:pt x="556903" y="384441"/>
                </a:cubicBezTo>
                <a:cubicBezTo>
                  <a:pt x="556903" y="389685"/>
                  <a:pt x="552631" y="393863"/>
                  <a:pt x="547380" y="393863"/>
                </a:cubicBezTo>
                <a:lnTo>
                  <a:pt x="169646" y="393863"/>
                </a:lnTo>
                <a:cubicBezTo>
                  <a:pt x="165730" y="405685"/>
                  <a:pt x="154516" y="414219"/>
                  <a:pt x="141432" y="414219"/>
                </a:cubicBezTo>
                <a:cubicBezTo>
                  <a:pt x="128348" y="414219"/>
                  <a:pt x="117134" y="405685"/>
                  <a:pt x="113218" y="393863"/>
                </a:cubicBezTo>
                <a:lnTo>
                  <a:pt x="60260" y="393863"/>
                </a:lnTo>
                <a:cubicBezTo>
                  <a:pt x="55009" y="393863"/>
                  <a:pt x="50737" y="389685"/>
                  <a:pt x="50737" y="384441"/>
                </a:cubicBezTo>
                <a:cubicBezTo>
                  <a:pt x="50737" y="379196"/>
                  <a:pt x="55009" y="374929"/>
                  <a:pt x="60260" y="374929"/>
                </a:cubicBezTo>
                <a:lnTo>
                  <a:pt x="113218" y="374929"/>
                </a:lnTo>
                <a:cubicBezTo>
                  <a:pt x="117134" y="363107"/>
                  <a:pt x="128348" y="354662"/>
                  <a:pt x="141432" y="354662"/>
                </a:cubicBezTo>
                <a:close/>
                <a:moveTo>
                  <a:pt x="365528" y="299823"/>
                </a:moveTo>
                <a:lnTo>
                  <a:pt x="294675" y="329239"/>
                </a:lnTo>
                <a:cubicBezTo>
                  <a:pt x="293607" y="329683"/>
                  <a:pt x="292983" y="330661"/>
                  <a:pt x="292983" y="331727"/>
                </a:cubicBezTo>
                <a:cubicBezTo>
                  <a:pt x="292983" y="333149"/>
                  <a:pt x="294230" y="334393"/>
                  <a:pt x="295654" y="334393"/>
                </a:cubicBezTo>
                <a:lnTo>
                  <a:pt x="535183" y="334393"/>
                </a:lnTo>
                <a:cubicBezTo>
                  <a:pt x="536607" y="334393"/>
                  <a:pt x="537854" y="333149"/>
                  <a:pt x="537854" y="331727"/>
                </a:cubicBezTo>
                <a:cubicBezTo>
                  <a:pt x="537854" y="330661"/>
                  <a:pt x="537231" y="329683"/>
                  <a:pt x="536162" y="329239"/>
                </a:cubicBezTo>
                <a:lnTo>
                  <a:pt x="465309" y="299823"/>
                </a:lnTo>
                <a:cubicBezTo>
                  <a:pt x="452848" y="314486"/>
                  <a:pt x="434779" y="322929"/>
                  <a:pt x="415463" y="322929"/>
                </a:cubicBezTo>
                <a:cubicBezTo>
                  <a:pt x="396148" y="322929"/>
                  <a:pt x="377989" y="314486"/>
                  <a:pt x="365528" y="299823"/>
                </a:cubicBezTo>
                <a:close/>
                <a:moveTo>
                  <a:pt x="385733" y="271652"/>
                </a:moveTo>
                <a:lnTo>
                  <a:pt x="385733" y="274585"/>
                </a:lnTo>
                <a:cubicBezTo>
                  <a:pt x="385733" y="279828"/>
                  <a:pt x="384042" y="284804"/>
                  <a:pt x="381283" y="288892"/>
                </a:cubicBezTo>
                <a:cubicBezTo>
                  <a:pt x="390006" y="298490"/>
                  <a:pt x="402378" y="304000"/>
                  <a:pt x="415463" y="304000"/>
                </a:cubicBezTo>
                <a:cubicBezTo>
                  <a:pt x="428459" y="304000"/>
                  <a:pt x="440831" y="298490"/>
                  <a:pt x="449554" y="288892"/>
                </a:cubicBezTo>
                <a:cubicBezTo>
                  <a:pt x="446795" y="284804"/>
                  <a:pt x="445104" y="279828"/>
                  <a:pt x="445104" y="274585"/>
                </a:cubicBezTo>
                <a:lnTo>
                  <a:pt x="445104" y="271652"/>
                </a:lnTo>
                <a:lnTo>
                  <a:pt x="435313" y="277073"/>
                </a:lnTo>
                <a:cubicBezTo>
                  <a:pt x="429082" y="280539"/>
                  <a:pt x="422228" y="282227"/>
                  <a:pt x="415463" y="282227"/>
                </a:cubicBezTo>
                <a:cubicBezTo>
                  <a:pt x="408609" y="282227"/>
                  <a:pt x="401755" y="280539"/>
                  <a:pt x="395525" y="277073"/>
                </a:cubicBezTo>
                <a:close/>
                <a:moveTo>
                  <a:pt x="151557" y="172180"/>
                </a:moveTo>
                <a:lnTo>
                  <a:pt x="151646" y="172180"/>
                </a:lnTo>
                <a:cubicBezTo>
                  <a:pt x="156898" y="172180"/>
                  <a:pt x="161172" y="176454"/>
                  <a:pt x="161172" y="181707"/>
                </a:cubicBezTo>
                <a:cubicBezTo>
                  <a:pt x="161172" y="186959"/>
                  <a:pt x="156898" y="191233"/>
                  <a:pt x="151646" y="191233"/>
                </a:cubicBezTo>
                <a:cubicBezTo>
                  <a:pt x="146393" y="191233"/>
                  <a:pt x="142119" y="186959"/>
                  <a:pt x="142119" y="181707"/>
                </a:cubicBezTo>
                <a:cubicBezTo>
                  <a:pt x="142119" y="176454"/>
                  <a:pt x="146304" y="172180"/>
                  <a:pt x="151557" y="172180"/>
                </a:cubicBezTo>
                <a:close/>
                <a:moveTo>
                  <a:pt x="458278" y="133550"/>
                </a:moveTo>
                <a:cubicBezTo>
                  <a:pt x="423741" y="150080"/>
                  <a:pt x="369177" y="157811"/>
                  <a:pt x="347280" y="160300"/>
                </a:cubicBezTo>
                <a:lnTo>
                  <a:pt x="352799" y="220730"/>
                </a:lnTo>
                <a:cubicBezTo>
                  <a:pt x="353422" y="227929"/>
                  <a:pt x="357606" y="234327"/>
                  <a:pt x="363926" y="237793"/>
                </a:cubicBezTo>
                <a:lnTo>
                  <a:pt x="404782" y="260454"/>
                </a:lnTo>
                <a:cubicBezTo>
                  <a:pt x="411458" y="264187"/>
                  <a:pt x="419380" y="264187"/>
                  <a:pt x="426055" y="260454"/>
                </a:cubicBezTo>
                <a:lnTo>
                  <a:pt x="466912" y="237793"/>
                </a:lnTo>
                <a:cubicBezTo>
                  <a:pt x="473231" y="234327"/>
                  <a:pt x="477415" y="227929"/>
                  <a:pt x="478038" y="220730"/>
                </a:cubicBezTo>
                <a:lnTo>
                  <a:pt x="483824" y="157989"/>
                </a:lnTo>
                <a:cubicBezTo>
                  <a:pt x="470828" y="151502"/>
                  <a:pt x="462728" y="141193"/>
                  <a:pt x="458278" y="133550"/>
                </a:cubicBezTo>
                <a:close/>
                <a:moveTo>
                  <a:pt x="151575" y="121584"/>
                </a:moveTo>
                <a:cubicBezTo>
                  <a:pt x="156827" y="121584"/>
                  <a:pt x="161101" y="125845"/>
                  <a:pt x="161101" y="131082"/>
                </a:cubicBezTo>
                <a:lnTo>
                  <a:pt x="161101" y="151320"/>
                </a:lnTo>
                <a:cubicBezTo>
                  <a:pt x="161101" y="156557"/>
                  <a:pt x="156827" y="160818"/>
                  <a:pt x="151575" y="160818"/>
                </a:cubicBezTo>
                <a:cubicBezTo>
                  <a:pt x="146322" y="160818"/>
                  <a:pt x="142048" y="156557"/>
                  <a:pt x="142048" y="151320"/>
                </a:cubicBezTo>
                <a:lnTo>
                  <a:pt x="142048" y="131082"/>
                </a:lnTo>
                <a:cubicBezTo>
                  <a:pt x="142048" y="125845"/>
                  <a:pt x="146322" y="121584"/>
                  <a:pt x="151575" y="121584"/>
                </a:cubicBezTo>
                <a:close/>
                <a:moveTo>
                  <a:pt x="151669" y="110189"/>
                </a:moveTo>
                <a:cubicBezTo>
                  <a:pt x="148732" y="110189"/>
                  <a:pt x="145617" y="110456"/>
                  <a:pt x="142590" y="111167"/>
                </a:cubicBezTo>
                <a:cubicBezTo>
                  <a:pt x="126747" y="114455"/>
                  <a:pt x="113752" y="127964"/>
                  <a:pt x="110993" y="143961"/>
                </a:cubicBezTo>
                <a:cubicBezTo>
                  <a:pt x="108234" y="160047"/>
                  <a:pt x="114731" y="175777"/>
                  <a:pt x="127904" y="185020"/>
                </a:cubicBezTo>
                <a:cubicBezTo>
                  <a:pt x="136093" y="190708"/>
                  <a:pt x="140810" y="199417"/>
                  <a:pt x="140810" y="208749"/>
                </a:cubicBezTo>
                <a:lnTo>
                  <a:pt x="140810" y="212126"/>
                </a:lnTo>
                <a:cubicBezTo>
                  <a:pt x="140810" y="212481"/>
                  <a:pt x="141077" y="212748"/>
                  <a:pt x="141433" y="212748"/>
                </a:cubicBezTo>
                <a:lnTo>
                  <a:pt x="161727" y="212748"/>
                </a:lnTo>
                <a:cubicBezTo>
                  <a:pt x="162083" y="212748"/>
                  <a:pt x="162350" y="212481"/>
                  <a:pt x="162350" y="212126"/>
                </a:cubicBezTo>
                <a:lnTo>
                  <a:pt x="162350" y="208749"/>
                </a:lnTo>
                <a:cubicBezTo>
                  <a:pt x="162350" y="199417"/>
                  <a:pt x="167067" y="190619"/>
                  <a:pt x="174989" y="185197"/>
                </a:cubicBezTo>
                <a:cubicBezTo>
                  <a:pt x="186204" y="177466"/>
                  <a:pt x="192791" y="164846"/>
                  <a:pt x="192791" y="151337"/>
                </a:cubicBezTo>
                <a:cubicBezTo>
                  <a:pt x="192791" y="138895"/>
                  <a:pt x="187272" y="127253"/>
                  <a:pt x="177570" y="119432"/>
                </a:cubicBezTo>
                <a:cubicBezTo>
                  <a:pt x="170094" y="113300"/>
                  <a:pt x="161104" y="110189"/>
                  <a:pt x="151669" y="110189"/>
                </a:cubicBezTo>
                <a:close/>
                <a:moveTo>
                  <a:pt x="138674" y="92504"/>
                </a:moveTo>
                <a:cubicBezTo>
                  <a:pt x="156832" y="88771"/>
                  <a:pt x="175434" y="93126"/>
                  <a:pt x="189586" y="104679"/>
                </a:cubicBezTo>
                <a:cubicBezTo>
                  <a:pt x="203738" y="116144"/>
                  <a:pt x="211838" y="133118"/>
                  <a:pt x="211838" y="151337"/>
                </a:cubicBezTo>
                <a:cubicBezTo>
                  <a:pt x="211838" y="171067"/>
                  <a:pt x="202136" y="189552"/>
                  <a:pt x="185848" y="200750"/>
                </a:cubicBezTo>
                <a:cubicBezTo>
                  <a:pt x="183000" y="202705"/>
                  <a:pt x="181398" y="205638"/>
                  <a:pt x="181398" y="208749"/>
                </a:cubicBezTo>
                <a:lnTo>
                  <a:pt x="181398" y="212126"/>
                </a:lnTo>
                <a:cubicBezTo>
                  <a:pt x="181398" y="222968"/>
                  <a:pt x="172586" y="231767"/>
                  <a:pt x="161727" y="231767"/>
                </a:cubicBezTo>
                <a:lnTo>
                  <a:pt x="161104" y="231767"/>
                </a:lnTo>
                <a:lnTo>
                  <a:pt x="161104" y="232389"/>
                </a:lnTo>
                <a:cubicBezTo>
                  <a:pt x="161104" y="237632"/>
                  <a:pt x="156832" y="241898"/>
                  <a:pt x="151580" y="241898"/>
                </a:cubicBezTo>
                <a:cubicBezTo>
                  <a:pt x="146329" y="241898"/>
                  <a:pt x="142056" y="237632"/>
                  <a:pt x="142056" y="232389"/>
                </a:cubicBezTo>
                <a:lnTo>
                  <a:pt x="142056" y="231767"/>
                </a:lnTo>
                <a:lnTo>
                  <a:pt x="141433" y="231767"/>
                </a:lnTo>
                <a:cubicBezTo>
                  <a:pt x="130574" y="231767"/>
                  <a:pt x="121763" y="222968"/>
                  <a:pt x="121763" y="212126"/>
                </a:cubicBezTo>
                <a:lnTo>
                  <a:pt x="121763" y="208749"/>
                </a:lnTo>
                <a:cubicBezTo>
                  <a:pt x="121763" y="205727"/>
                  <a:pt x="120072" y="202705"/>
                  <a:pt x="116956" y="200572"/>
                </a:cubicBezTo>
                <a:cubicBezTo>
                  <a:pt x="97731" y="187064"/>
                  <a:pt x="88207" y="164135"/>
                  <a:pt x="92212" y="140761"/>
                </a:cubicBezTo>
                <a:cubicBezTo>
                  <a:pt x="96396" y="116855"/>
                  <a:pt x="114998" y="97480"/>
                  <a:pt x="138674" y="92504"/>
                </a:cubicBezTo>
                <a:close/>
                <a:moveTo>
                  <a:pt x="90703" y="69616"/>
                </a:moveTo>
                <a:cubicBezTo>
                  <a:pt x="79131" y="69616"/>
                  <a:pt x="69785" y="78949"/>
                  <a:pt x="69785" y="90504"/>
                </a:cubicBezTo>
                <a:lnTo>
                  <a:pt x="69785" y="242494"/>
                </a:lnTo>
                <a:cubicBezTo>
                  <a:pt x="69785" y="254049"/>
                  <a:pt x="79131" y="263471"/>
                  <a:pt x="90703" y="263471"/>
                </a:cubicBezTo>
                <a:lnTo>
                  <a:pt x="212469" y="263471"/>
                </a:lnTo>
                <a:cubicBezTo>
                  <a:pt x="224040" y="263471"/>
                  <a:pt x="233386" y="254049"/>
                  <a:pt x="233386" y="242494"/>
                </a:cubicBezTo>
                <a:lnTo>
                  <a:pt x="233386" y="232362"/>
                </a:lnTo>
                <a:cubicBezTo>
                  <a:pt x="233386" y="227117"/>
                  <a:pt x="237659" y="222851"/>
                  <a:pt x="242910" y="222851"/>
                </a:cubicBezTo>
                <a:lnTo>
                  <a:pt x="256618" y="222851"/>
                </a:lnTo>
                <a:lnTo>
                  <a:pt x="234810" y="186587"/>
                </a:lnTo>
                <a:cubicBezTo>
                  <a:pt x="233920" y="185165"/>
                  <a:pt x="233386" y="183476"/>
                  <a:pt x="233386" y="181698"/>
                </a:cubicBezTo>
                <a:lnTo>
                  <a:pt x="233386" y="90504"/>
                </a:lnTo>
                <a:cubicBezTo>
                  <a:pt x="233386" y="78949"/>
                  <a:pt x="224040" y="69616"/>
                  <a:pt x="212469" y="69616"/>
                </a:cubicBezTo>
                <a:close/>
                <a:moveTo>
                  <a:pt x="415463" y="59523"/>
                </a:moveTo>
                <a:cubicBezTo>
                  <a:pt x="378078" y="59523"/>
                  <a:pt x="352176" y="76763"/>
                  <a:pt x="336154" y="112311"/>
                </a:cubicBezTo>
                <a:cubicBezTo>
                  <a:pt x="322268" y="143326"/>
                  <a:pt x="315503" y="187138"/>
                  <a:pt x="315058" y="250235"/>
                </a:cubicBezTo>
                <a:cubicBezTo>
                  <a:pt x="315058" y="251123"/>
                  <a:pt x="315592" y="251923"/>
                  <a:pt x="316393" y="252279"/>
                </a:cubicBezTo>
                <a:cubicBezTo>
                  <a:pt x="330546" y="258855"/>
                  <a:pt x="347814" y="264009"/>
                  <a:pt x="366685" y="267208"/>
                </a:cubicBezTo>
                <a:lnTo>
                  <a:pt x="366685" y="261077"/>
                </a:lnTo>
                <a:lnTo>
                  <a:pt x="354668" y="254411"/>
                </a:lnTo>
                <a:cubicBezTo>
                  <a:pt x="342830" y="247835"/>
                  <a:pt x="335086" y="235838"/>
                  <a:pt x="333840" y="222419"/>
                </a:cubicBezTo>
                <a:lnTo>
                  <a:pt x="327431" y="152746"/>
                </a:lnTo>
                <a:cubicBezTo>
                  <a:pt x="326986" y="147503"/>
                  <a:pt x="330813" y="142881"/>
                  <a:pt x="336065" y="142437"/>
                </a:cubicBezTo>
                <a:cubicBezTo>
                  <a:pt x="336955" y="142348"/>
                  <a:pt x="420715" y="134528"/>
                  <a:pt x="457654" y="112400"/>
                </a:cubicBezTo>
                <a:cubicBezTo>
                  <a:pt x="460058" y="110889"/>
                  <a:pt x="463084" y="110622"/>
                  <a:pt x="465843" y="111600"/>
                </a:cubicBezTo>
                <a:cubicBezTo>
                  <a:pt x="468514" y="112666"/>
                  <a:pt x="470650" y="114799"/>
                  <a:pt x="471540" y="117554"/>
                </a:cubicBezTo>
                <a:cubicBezTo>
                  <a:pt x="471540" y="117643"/>
                  <a:pt x="478394" y="136661"/>
                  <a:pt x="496908" y="142881"/>
                </a:cubicBezTo>
                <a:cubicBezTo>
                  <a:pt x="501092" y="144215"/>
                  <a:pt x="503762" y="148302"/>
                  <a:pt x="503406" y="152746"/>
                </a:cubicBezTo>
                <a:lnTo>
                  <a:pt x="496997" y="222419"/>
                </a:lnTo>
                <a:cubicBezTo>
                  <a:pt x="495840" y="235838"/>
                  <a:pt x="488007" y="247835"/>
                  <a:pt x="476169" y="254411"/>
                </a:cubicBezTo>
                <a:lnTo>
                  <a:pt x="464152" y="261077"/>
                </a:lnTo>
                <a:lnTo>
                  <a:pt x="464152" y="267208"/>
                </a:lnTo>
                <a:cubicBezTo>
                  <a:pt x="483023" y="264009"/>
                  <a:pt x="500291" y="258855"/>
                  <a:pt x="514444" y="252279"/>
                </a:cubicBezTo>
                <a:cubicBezTo>
                  <a:pt x="515245" y="251923"/>
                  <a:pt x="515779" y="251123"/>
                  <a:pt x="515779" y="250235"/>
                </a:cubicBezTo>
                <a:cubicBezTo>
                  <a:pt x="515334" y="187138"/>
                  <a:pt x="508569" y="143326"/>
                  <a:pt x="494683" y="112311"/>
                </a:cubicBezTo>
                <a:cubicBezTo>
                  <a:pt x="478661" y="76763"/>
                  <a:pt x="452759" y="59523"/>
                  <a:pt x="415463" y="59523"/>
                </a:cubicBezTo>
                <a:close/>
                <a:moveTo>
                  <a:pt x="90703" y="50595"/>
                </a:moveTo>
                <a:lnTo>
                  <a:pt x="212469" y="50595"/>
                </a:lnTo>
                <a:cubicBezTo>
                  <a:pt x="234543" y="50595"/>
                  <a:pt x="252434" y="68549"/>
                  <a:pt x="252434" y="90504"/>
                </a:cubicBezTo>
                <a:lnTo>
                  <a:pt x="252434" y="179120"/>
                </a:lnTo>
                <a:lnTo>
                  <a:pt x="281541" y="227473"/>
                </a:lnTo>
                <a:cubicBezTo>
                  <a:pt x="283321" y="230406"/>
                  <a:pt x="283321" y="234050"/>
                  <a:pt x="281630" y="237072"/>
                </a:cubicBezTo>
                <a:cubicBezTo>
                  <a:pt x="279939" y="240094"/>
                  <a:pt x="276823" y="241872"/>
                  <a:pt x="273352" y="241872"/>
                </a:cubicBezTo>
                <a:lnTo>
                  <a:pt x="252434" y="241872"/>
                </a:lnTo>
                <a:lnTo>
                  <a:pt x="252434" y="242494"/>
                </a:lnTo>
                <a:cubicBezTo>
                  <a:pt x="252434" y="264537"/>
                  <a:pt x="234543" y="282403"/>
                  <a:pt x="212469" y="282403"/>
                </a:cubicBezTo>
                <a:lnTo>
                  <a:pt x="90703" y="282403"/>
                </a:lnTo>
                <a:cubicBezTo>
                  <a:pt x="68628" y="282403"/>
                  <a:pt x="50737" y="264537"/>
                  <a:pt x="50737" y="242494"/>
                </a:cubicBezTo>
                <a:lnTo>
                  <a:pt x="50737" y="90504"/>
                </a:lnTo>
                <a:cubicBezTo>
                  <a:pt x="50737" y="68549"/>
                  <a:pt x="68628" y="50595"/>
                  <a:pt x="90703" y="50595"/>
                </a:cubicBezTo>
                <a:close/>
                <a:moveTo>
                  <a:pt x="415374" y="40505"/>
                </a:moveTo>
                <a:cubicBezTo>
                  <a:pt x="460414" y="40505"/>
                  <a:pt x="492903" y="62100"/>
                  <a:pt x="512040" y="104579"/>
                </a:cubicBezTo>
                <a:cubicBezTo>
                  <a:pt x="527083" y="137994"/>
                  <a:pt x="534293" y="184205"/>
                  <a:pt x="534827" y="250057"/>
                </a:cubicBezTo>
                <a:cubicBezTo>
                  <a:pt x="534827" y="258322"/>
                  <a:pt x="530021" y="265964"/>
                  <a:pt x="522455" y="269519"/>
                </a:cubicBezTo>
                <a:cubicBezTo>
                  <a:pt x="509370" y="275562"/>
                  <a:pt x="493882" y="280539"/>
                  <a:pt x="477059" y="284093"/>
                </a:cubicBezTo>
                <a:lnTo>
                  <a:pt x="543550" y="311732"/>
                </a:lnTo>
                <a:cubicBezTo>
                  <a:pt x="551650" y="315109"/>
                  <a:pt x="556902" y="322929"/>
                  <a:pt x="556902" y="331727"/>
                </a:cubicBezTo>
                <a:cubicBezTo>
                  <a:pt x="556902" y="343635"/>
                  <a:pt x="547111" y="353322"/>
                  <a:pt x="535183" y="353322"/>
                </a:cubicBezTo>
                <a:lnTo>
                  <a:pt x="295654" y="353322"/>
                </a:lnTo>
                <a:cubicBezTo>
                  <a:pt x="283726" y="353322"/>
                  <a:pt x="273935" y="343635"/>
                  <a:pt x="273935" y="331727"/>
                </a:cubicBezTo>
                <a:cubicBezTo>
                  <a:pt x="273935" y="322929"/>
                  <a:pt x="279187" y="315109"/>
                  <a:pt x="287287" y="311732"/>
                </a:cubicBezTo>
                <a:lnTo>
                  <a:pt x="353778" y="284093"/>
                </a:lnTo>
                <a:cubicBezTo>
                  <a:pt x="336955" y="280539"/>
                  <a:pt x="321467" y="275562"/>
                  <a:pt x="308382" y="269519"/>
                </a:cubicBezTo>
                <a:cubicBezTo>
                  <a:pt x="300816" y="265964"/>
                  <a:pt x="296010" y="258322"/>
                  <a:pt x="296010" y="250057"/>
                </a:cubicBezTo>
                <a:cubicBezTo>
                  <a:pt x="296544" y="184205"/>
                  <a:pt x="303754" y="137994"/>
                  <a:pt x="318797" y="104579"/>
                </a:cubicBezTo>
                <a:cubicBezTo>
                  <a:pt x="337934" y="62100"/>
                  <a:pt x="370423" y="40505"/>
                  <a:pt x="415374" y="40505"/>
                </a:cubicBezTo>
                <a:close/>
                <a:moveTo>
                  <a:pt x="50110" y="19019"/>
                </a:moveTo>
                <a:cubicBezTo>
                  <a:pt x="32932" y="19019"/>
                  <a:pt x="19047" y="32972"/>
                  <a:pt x="19047" y="50036"/>
                </a:cubicBezTo>
                <a:lnTo>
                  <a:pt x="19047" y="394597"/>
                </a:lnTo>
                <a:cubicBezTo>
                  <a:pt x="19047" y="411661"/>
                  <a:pt x="32932" y="425614"/>
                  <a:pt x="50110" y="425614"/>
                </a:cubicBezTo>
                <a:lnTo>
                  <a:pt x="557529" y="425614"/>
                </a:lnTo>
                <a:cubicBezTo>
                  <a:pt x="574618" y="425614"/>
                  <a:pt x="588592" y="411661"/>
                  <a:pt x="588592" y="394597"/>
                </a:cubicBezTo>
                <a:lnTo>
                  <a:pt x="588592" y="50036"/>
                </a:lnTo>
                <a:cubicBezTo>
                  <a:pt x="588592" y="32972"/>
                  <a:pt x="574618" y="19019"/>
                  <a:pt x="557529" y="19019"/>
                </a:cubicBezTo>
                <a:close/>
                <a:moveTo>
                  <a:pt x="50110" y="0"/>
                </a:moveTo>
                <a:lnTo>
                  <a:pt x="557529" y="0"/>
                </a:lnTo>
                <a:cubicBezTo>
                  <a:pt x="585121" y="0"/>
                  <a:pt x="607639" y="22485"/>
                  <a:pt x="607639" y="50036"/>
                </a:cubicBezTo>
                <a:lnTo>
                  <a:pt x="607639" y="394597"/>
                </a:lnTo>
                <a:cubicBezTo>
                  <a:pt x="607639" y="422148"/>
                  <a:pt x="585121" y="444633"/>
                  <a:pt x="557529" y="444633"/>
                </a:cubicBezTo>
                <a:lnTo>
                  <a:pt x="50110" y="444633"/>
                </a:lnTo>
                <a:cubicBezTo>
                  <a:pt x="22518" y="444633"/>
                  <a:pt x="0" y="422148"/>
                  <a:pt x="0" y="394597"/>
                </a:cubicBezTo>
                <a:lnTo>
                  <a:pt x="0" y="50036"/>
                </a:lnTo>
                <a:cubicBezTo>
                  <a:pt x="0" y="22485"/>
                  <a:pt x="22518" y="0"/>
                  <a:pt x="50110" y="0"/>
                </a:cubicBezTo>
                <a:close/>
              </a:path>
            </a:pathLst>
          </a:custGeom>
          <a:noFill/>
          <a:ln w="9525">
            <a:solidFill>
              <a:schemeClr val="bg1"/>
            </a:solidFill>
          </a:ln>
        </p:spPr>
      </p:sp>
      <p:sp>
        <p:nvSpPr>
          <p:cNvPr id="51" name="video-player_326733"/>
          <p:cNvSpPr>
            <a:spLocks noChangeAspect="1"/>
          </p:cNvSpPr>
          <p:nvPr/>
        </p:nvSpPr>
        <p:spPr bwMode="auto">
          <a:xfrm>
            <a:off x="3880826" y="1470995"/>
            <a:ext cx="320001" cy="464764"/>
          </a:xfrm>
          <a:custGeom>
            <a:avLst/>
            <a:gdLst>
              <a:gd name="connsiteX0" fmla="*/ 517052 w 538485"/>
              <a:gd name="connsiteY0" fmla="*/ 331625 h 608133"/>
              <a:gd name="connsiteX1" fmla="*/ 366211 w 538485"/>
              <a:gd name="connsiteY1" fmla="*/ 419767 h 608133"/>
              <a:gd name="connsiteX2" fmla="*/ 366211 w 538485"/>
              <a:gd name="connsiteY2" fmla="*/ 578676 h 608133"/>
              <a:gd name="connsiteX3" fmla="*/ 382459 w 538485"/>
              <a:gd name="connsiteY3" fmla="*/ 569240 h 608133"/>
              <a:gd name="connsiteX4" fmla="*/ 517052 w 538485"/>
              <a:gd name="connsiteY4" fmla="*/ 490534 h 608133"/>
              <a:gd name="connsiteX5" fmla="*/ 517052 w 538485"/>
              <a:gd name="connsiteY5" fmla="*/ 354984 h 608133"/>
              <a:gd name="connsiteX6" fmla="*/ 193822 w 538485"/>
              <a:gd name="connsiteY6" fmla="*/ 331625 h 608133"/>
              <a:gd name="connsiteX7" fmla="*/ 193822 w 538485"/>
              <a:gd name="connsiteY7" fmla="*/ 490534 h 608133"/>
              <a:gd name="connsiteX8" fmla="*/ 209148 w 538485"/>
              <a:gd name="connsiteY8" fmla="*/ 499509 h 608133"/>
              <a:gd name="connsiteX9" fmla="*/ 344663 w 538485"/>
              <a:gd name="connsiteY9" fmla="*/ 578676 h 608133"/>
              <a:gd name="connsiteX10" fmla="*/ 344663 w 538485"/>
              <a:gd name="connsiteY10" fmla="*/ 419767 h 608133"/>
              <a:gd name="connsiteX11" fmla="*/ 172274 w 538485"/>
              <a:gd name="connsiteY11" fmla="*/ 331625 h 608133"/>
              <a:gd name="connsiteX12" fmla="*/ 21433 w 538485"/>
              <a:gd name="connsiteY12" fmla="*/ 419767 h 608133"/>
              <a:gd name="connsiteX13" fmla="*/ 21433 w 538485"/>
              <a:gd name="connsiteY13" fmla="*/ 578676 h 608133"/>
              <a:gd name="connsiteX14" fmla="*/ 36875 w 538485"/>
              <a:gd name="connsiteY14" fmla="*/ 569700 h 608133"/>
              <a:gd name="connsiteX15" fmla="*/ 172274 w 538485"/>
              <a:gd name="connsiteY15" fmla="*/ 490534 h 608133"/>
              <a:gd name="connsiteX16" fmla="*/ 172274 w 538485"/>
              <a:gd name="connsiteY16" fmla="*/ 354754 h 608133"/>
              <a:gd name="connsiteX17" fmla="*/ 399612 w 538485"/>
              <a:gd name="connsiteY17" fmla="*/ 222069 h 608133"/>
              <a:gd name="connsiteX18" fmla="*/ 410428 w 538485"/>
              <a:gd name="connsiteY18" fmla="*/ 237583 h 608133"/>
              <a:gd name="connsiteX19" fmla="*/ 399612 w 538485"/>
              <a:gd name="connsiteY19" fmla="*/ 222184 h 608133"/>
              <a:gd name="connsiteX20" fmla="*/ 420416 w 538485"/>
              <a:gd name="connsiteY20" fmla="*/ 210239 h 608133"/>
              <a:gd name="connsiteX21" fmla="*/ 419630 w 538485"/>
              <a:gd name="connsiteY21" fmla="*/ 211474 h 608133"/>
              <a:gd name="connsiteX22" fmla="*/ 419088 w 538485"/>
              <a:gd name="connsiteY22" fmla="*/ 212261 h 608133"/>
              <a:gd name="connsiteX23" fmla="*/ 420711 w 538485"/>
              <a:gd name="connsiteY23" fmla="*/ 209777 h 608133"/>
              <a:gd name="connsiteX24" fmla="*/ 420711 w 538485"/>
              <a:gd name="connsiteY24" fmla="*/ 209791 h 608133"/>
              <a:gd name="connsiteX25" fmla="*/ 420416 w 538485"/>
              <a:gd name="connsiteY25" fmla="*/ 210239 h 608133"/>
              <a:gd name="connsiteX26" fmla="*/ 450560 w 538485"/>
              <a:gd name="connsiteY26" fmla="*/ 164629 h 608133"/>
              <a:gd name="connsiteX27" fmla="*/ 441639 w 538485"/>
              <a:gd name="connsiteY27" fmla="*/ 178148 h 608133"/>
              <a:gd name="connsiteX28" fmla="*/ 420717 w 538485"/>
              <a:gd name="connsiteY28" fmla="*/ 209768 h 608133"/>
              <a:gd name="connsiteX29" fmla="*/ 420711 w 538485"/>
              <a:gd name="connsiteY29" fmla="*/ 209777 h 608133"/>
              <a:gd name="connsiteX30" fmla="*/ 420711 w 538485"/>
              <a:gd name="connsiteY30" fmla="*/ 209746 h 608133"/>
              <a:gd name="connsiteX31" fmla="*/ 517033 w 538485"/>
              <a:gd name="connsiteY31" fmla="*/ 128782 h 608133"/>
              <a:gd name="connsiteX32" fmla="*/ 517033 w 538485"/>
              <a:gd name="connsiteY32" fmla="*/ 129242 h 608133"/>
              <a:gd name="connsiteX33" fmla="*/ 507930 w 538485"/>
              <a:gd name="connsiteY33" fmla="*/ 134074 h 608133"/>
              <a:gd name="connsiteX34" fmla="*/ 517052 w 538485"/>
              <a:gd name="connsiteY34" fmla="*/ 128761 h 608133"/>
              <a:gd name="connsiteX35" fmla="*/ 507948 w 538485"/>
              <a:gd name="connsiteY35" fmla="*/ 134054 h 608133"/>
              <a:gd name="connsiteX36" fmla="*/ 489396 w 538485"/>
              <a:gd name="connsiteY36" fmla="*/ 144870 h 608133"/>
              <a:gd name="connsiteX37" fmla="*/ 462662 w 538485"/>
              <a:gd name="connsiteY37" fmla="*/ 185259 h 608133"/>
              <a:gd name="connsiteX38" fmla="*/ 428322 w 538485"/>
              <a:gd name="connsiteY38" fmla="*/ 237385 h 608133"/>
              <a:gd name="connsiteX39" fmla="*/ 419910 w 538485"/>
              <a:gd name="connsiteY39" fmla="*/ 242218 h 608133"/>
              <a:gd name="connsiteX40" fmla="*/ 419449 w 538485"/>
              <a:gd name="connsiteY40" fmla="*/ 242218 h 608133"/>
              <a:gd name="connsiteX41" fmla="*/ 419334 w 538485"/>
              <a:gd name="connsiteY41" fmla="*/ 242218 h 608133"/>
              <a:gd name="connsiteX42" fmla="*/ 410461 w 538485"/>
              <a:gd name="connsiteY42" fmla="*/ 237615 h 608133"/>
              <a:gd name="connsiteX43" fmla="*/ 410444 w 538485"/>
              <a:gd name="connsiteY43" fmla="*/ 237591 h 608133"/>
              <a:gd name="connsiteX44" fmla="*/ 399629 w 538485"/>
              <a:gd name="connsiteY44" fmla="*/ 222081 h 608133"/>
              <a:gd name="connsiteX45" fmla="*/ 387414 w 538485"/>
              <a:gd name="connsiteY45" fmla="*/ 204475 h 608133"/>
              <a:gd name="connsiteX46" fmla="*/ 366211 w 538485"/>
              <a:gd name="connsiteY46" fmla="*/ 216903 h 608133"/>
              <a:gd name="connsiteX47" fmla="*/ 366211 w 538485"/>
              <a:gd name="connsiteY47" fmla="*/ 394797 h 608133"/>
              <a:gd name="connsiteX48" fmla="*/ 382459 w 538485"/>
              <a:gd name="connsiteY48" fmla="*/ 385362 h 608133"/>
              <a:gd name="connsiteX49" fmla="*/ 517052 w 538485"/>
              <a:gd name="connsiteY49" fmla="*/ 306656 h 608133"/>
              <a:gd name="connsiteX50" fmla="*/ 517052 w 538485"/>
              <a:gd name="connsiteY50" fmla="*/ 153500 h 608133"/>
              <a:gd name="connsiteX51" fmla="*/ 517052 w 538485"/>
              <a:gd name="connsiteY51" fmla="*/ 129221 h 608133"/>
              <a:gd name="connsiteX52" fmla="*/ 193822 w 538485"/>
              <a:gd name="connsiteY52" fmla="*/ 128761 h 608133"/>
              <a:gd name="connsiteX53" fmla="*/ 193822 w 538485"/>
              <a:gd name="connsiteY53" fmla="*/ 306656 h 608133"/>
              <a:gd name="connsiteX54" fmla="*/ 209148 w 538485"/>
              <a:gd name="connsiteY54" fmla="*/ 315631 h 608133"/>
              <a:gd name="connsiteX55" fmla="*/ 344663 w 538485"/>
              <a:gd name="connsiteY55" fmla="*/ 394797 h 608133"/>
              <a:gd name="connsiteX56" fmla="*/ 344663 w 538485"/>
              <a:gd name="connsiteY56" fmla="*/ 235889 h 608133"/>
              <a:gd name="connsiteX57" fmla="*/ 344663 w 538485"/>
              <a:gd name="connsiteY57" fmla="*/ 216903 h 608133"/>
              <a:gd name="connsiteX58" fmla="*/ 172274 w 538485"/>
              <a:gd name="connsiteY58" fmla="*/ 128761 h 608133"/>
              <a:gd name="connsiteX59" fmla="*/ 21433 w 538485"/>
              <a:gd name="connsiteY59" fmla="*/ 216903 h 608133"/>
              <a:gd name="connsiteX60" fmla="*/ 21433 w 538485"/>
              <a:gd name="connsiteY60" fmla="*/ 394797 h 608133"/>
              <a:gd name="connsiteX61" fmla="*/ 36875 w 538485"/>
              <a:gd name="connsiteY61" fmla="*/ 385822 h 608133"/>
              <a:gd name="connsiteX62" fmla="*/ 172274 w 538485"/>
              <a:gd name="connsiteY62" fmla="*/ 306656 h 608133"/>
              <a:gd name="connsiteX63" fmla="*/ 172274 w 538485"/>
              <a:gd name="connsiteY63" fmla="*/ 153615 h 608133"/>
              <a:gd name="connsiteX64" fmla="*/ 474518 w 538485"/>
              <a:gd name="connsiteY64" fmla="*/ 128293 h 608133"/>
              <a:gd name="connsiteX65" fmla="*/ 474172 w 538485"/>
              <a:gd name="connsiteY65" fmla="*/ 128868 h 608133"/>
              <a:gd name="connsiteX66" fmla="*/ 450560 w 538485"/>
              <a:gd name="connsiteY66" fmla="*/ 164629 h 608133"/>
              <a:gd name="connsiteX67" fmla="*/ 417571 w 538485"/>
              <a:gd name="connsiteY67" fmla="*/ 83425 h 608133"/>
              <a:gd name="connsiteX68" fmla="*/ 427250 w 538485"/>
              <a:gd name="connsiteY68" fmla="*/ 93089 h 608133"/>
              <a:gd name="connsiteX69" fmla="*/ 421865 w 538485"/>
              <a:gd name="connsiteY69" fmla="*/ 98466 h 608133"/>
              <a:gd name="connsiteX70" fmla="*/ 417571 w 538485"/>
              <a:gd name="connsiteY70" fmla="*/ 102744 h 608133"/>
              <a:gd name="connsiteX71" fmla="*/ 413277 w 538485"/>
              <a:gd name="connsiteY71" fmla="*/ 98466 h 608133"/>
              <a:gd name="connsiteX72" fmla="*/ 407892 w 538485"/>
              <a:gd name="connsiteY72" fmla="*/ 93089 h 608133"/>
              <a:gd name="connsiteX73" fmla="*/ 417571 w 538485"/>
              <a:gd name="connsiteY73" fmla="*/ 83425 h 608133"/>
              <a:gd name="connsiteX74" fmla="*/ 417571 w 538485"/>
              <a:gd name="connsiteY74" fmla="*/ 83408 h 608133"/>
              <a:gd name="connsiteX75" fmla="*/ 407868 w 538485"/>
              <a:gd name="connsiteY75" fmla="*/ 93076 h 608133"/>
              <a:gd name="connsiteX76" fmla="*/ 413277 w 538485"/>
              <a:gd name="connsiteY76" fmla="*/ 98466 h 608133"/>
              <a:gd name="connsiteX77" fmla="*/ 417571 w 538485"/>
              <a:gd name="connsiteY77" fmla="*/ 102753 h 608133"/>
              <a:gd name="connsiteX78" fmla="*/ 421865 w 538485"/>
              <a:gd name="connsiteY78" fmla="*/ 98466 h 608133"/>
              <a:gd name="connsiteX79" fmla="*/ 427274 w 538485"/>
              <a:gd name="connsiteY79" fmla="*/ 93076 h 608133"/>
              <a:gd name="connsiteX80" fmla="*/ 417571 w 538485"/>
              <a:gd name="connsiteY80" fmla="*/ 83408 h 608133"/>
              <a:gd name="connsiteX81" fmla="*/ 417571 w 538485"/>
              <a:gd name="connsiteY81" fmla="*/ 62027 h 608133"/>
              <a:gd name="connsiteX82" fmla="*/ 448796 w 538485"/>
              <a:gd name="connsiteY82" fmla="*/ 93089 h 608133"/>
              <a:gd name="connsiteX83" fmla="*/ 420797 w 538485"/>
              <a:gd name="connsiteY83" fmla="*/ 124036 h 608133"/>
              <a:gd name="connsiteX84" fmla="*/ 417571 w 538485"/>
              <a:gd name="connsiteY84" fmla="*/ 124266 h 608133"/>
              <a:gd name="connsiteX85" fmla="*/ 417569 w 538485"/>
              <a:gd name="connsiteY85" fmla="*/ 124265 h 608133"/>
              <a:gd name="connsiteX86" fmla="*/ 395521 w 538485"/>
              <a:gd name="connsiteY86" fmla="*/ 115106 h 608133"/>
              <a:gd name="connsiteX87" fmla="*/ 386346 w 538485"/>
              <a:gd name="connsiteY87" fmla="*/ 93089 h 608133"/>
              <a:gd name="connsiteX88" fmla="*/ 417571 w 538485"/>
              <a:gd name="connsiteY88" fmla="*/ 62027 h 608133"/>
              <a:gd name="connsiteX89" fmla="*/ 463845 w 538485"/>
              <a:gd name="connsiteY89" fmla="*/ 39501 h 608133"/>
              <a:gd name="connsiteX90" fmla="*/ 465308 w 538485"/>
              <a:gd name="connsiteY90" fmla="*/ 40845 h 608133"/>
              <a:gd name="connsiteX91" fmla="*/ 465308 w 538485"/>
              <a:gd name="connsiteY91" fmla="*/ 40857 h 608133"/>
              <a:gd name="connsiteX92" fmla="*/ 459522 w 538485"/>
              <a:gd name="connsiteY92" fmla="*/ 35918 h 608133"/>
              <a:gd name="connsiteX93" fmla="*/ 460391 w 538485"/>
              <a:gd name="connsiteY93" fmla="*/ 36543 h 608133"/>
              <a:gd name="connsiteX94" fmla="*/ 461445 w 538485"/>
              <a:gd name="connsiteY94" fmla="*/ 37348 h 608133"/>
              <a:gd name="connsiteX95" fmla="*/ 461498 w 538485"/>
              <a:gd name="connsiteY95" fmla="*/ 37400 h 608133"/>
              <a:gd name="connsiteX96" fmla="*/ 459522 w 538485"/>
              <a:gd name="connsiteY96" fmla="*/ 35918 h 608133"/>
              <a:gd name="connsiteX97" fmla="*/ 456932 w 538485"/>
              <a:gd name="connsiteY97" fmla="*/ 33932 h 608133"/>
              <a:gd name="connsiteX98" fmla="*/ 458111 w 538485"/>
              <a:gd name="connsiteY98" fmla="*/ 34718 h 608133"/>
              <a:gd name="connsiteX99" fmla="*/ 457208 w 538485"/>
              <a:gd name="connsiteY99" fmla="*/ 34153 h 608133"/>
              <a:gd name="connsiteX100" fmla="*/ 457110 w 538485"/>
              <a:gd name="connsiteY100" fmla="*/ 34083 h 608133"/>
              <a:gd name="connsiteX101" fmla="*/ 456417 w 538485"/>
              <a:gd name="connsiteY101" fmla="*/ 33589 h 608133"/>
              <a:gd name="connsiteX102" fmla="*/ 457110 w 538485"/>
              <a:gd name="connsiteY102" fmla="*/ 34083 h 608133"/>
              <a:gd name="connsiteX103" fmla="*/ 457193 w 538485"/>
              <a:gd name="connsiteY103" fmla="*/ 34154 h 608133"/>
              <a:gd name="connsiteX104" fmla="*/ 456417 w 538485"/>
              <a:gd name="connsiteY104" fmla="*/ 33589 h 608133"/>
              <a:gd name="connsiteX105" fmla="*/ 456417 w 538485"/>
              <a:gd name="connsiteY105" fmla="*/ 33589 h 608133"/>
              <a:gd name="connsiteX106" fmla="*/ 456423 w 538485"/>
              <a:gd name="connsiteY106" fmla="*/ 33589 h 608133"/>
              <a:gd name="connsiteX107" fmla="*/ 456439 w 538485"/>
              <a:gd name="connsiteY107" fmla="*/ 33600 h 608133"/>
              <a:gd name="connsiteX108" fmla="*/ 456541 w 538485"/>
              <a:gd name="connsiteY108" fmla="*/ 33600 h 608133"/>
              <a:gd name="connsiteX109" fmla="*/ 456932 w 538485"/>
              <a:gd name="connsiteY109" fmla="*/ 33932 h 608133"/>
              <a:gd name="connsiteX110" fmla="*/ 440540 w 538485"/>
              <a:gd name="connsiteY110" fmla="*/ 25462 h 608133"/>
              <a:gd name="connsiteX111" fmla="*/ 440720 w 538485"/>
              <a:gd name="connsiteY111" fmla="*/ 25528 h 608133"/>
              <a:gd name="connsiteX112" fmla="*/ 440752 w 538485"/>
              <a:gd name="connsiteY112" fmla="*/ 25545 h 608133"/>
              <a:gd name="connsiteX113" fmla="*/ 435459 w 538485"/>
              <a:gd name="connsiteY113" fmla="*/ 23851 h 608133"/>
              <a:gd name="connsiteX114" fmla="*/ 435801 w 538485"/>
              <a:gd name="connsiteY114" fmla="*/ 23944 h 608133"/>
              <a:gd name="connsiteX115" fmla="*/ 435984 w 538485"/>
              <a:gd name="connsiteY115" fmla="*/ 24013 h 608133"/>
              <a:gd name="connsiteX116" fmla="*/ 436388 w 538485"/>
              <a:gd name="connsiteY116" fmla="*/ 24164 h 608133"/>
              <a:gd name="connsiteX117" fmla="*/ 436607 w 538485"/>
              <a:gd name="connsiteY117" fmla="*/ 24164 h 608133"/>
              <a:gd name="connsiteX118" fmla="*/ 437011 w 538485"/>
              <a:gd name="connsiteY118" fmla="*/ 24274 h 608133"/>
              <a:gd name="connsiteX119" fmla="*/ 436568 w 538485"/>
              <a:gd name="connsiteY119" fmla="*/ 24168 h 608133"/>
              <a:gd name="connsiteX120" fmla="*/ 436346 w 538485"/>
              <a:gd name="connsiteY120" fmla="*/ 24168 h 608133"/>
              <a:gd name="connsiteX121" fmla="*/ 435459 w 538485"/>
              <a:gd name="connsiteY121" fmla="*/ 23851 h 608133"/>
              <a:gd name="connsiteX122" fmla="*/ 430592 w 538485"/>
              <a:gd name="connsiteY122" fmla="*/ 22803 h 608133"/>
              <a:gd name="connsiteX123" fmla="*/ 433120 w 538485"/>
              <a:gd name="connsiteY123" fmla="*/ 23246 h 608133"/>
              <a:gd name="connsiteX124" fmla="*/ 433580 w 538485"/>
              <a:gd name="connsiteY124" fmla="*/ 23357 h 608133"/>
              <a:gd name="connsiteX125" fmla="*/ 433350 w 538485"/>
              <a:gd name="connsiteY125" fmla="*/ 23357 h 608133"/>
              <a:gd name="connsiteX126" fmla="*/ 430592 w 538485"/>
              <a:gd name="connsiteY126" fmla="*/ 22803 h 608133"/>
              <a:gd name="connsiteX127" fmla="*/ 429673 w 538485"/>
              <a:gd name="connsiteY127" fmla="*/ 22581 h 608133"/>
              <a:gd name="connsiteX128" fmla="*/ 429788 w 538485"/>
              <a:gd name="connsiteY128" fmla="*/ 22581 h 608133"/>
              <a:gd name="connsiteX129" fmla="*/ 430592 w 538485"/>
              <a:gd name="connsiteY129" fmla="*/ 22803 h 608133"/>
              <a:gd name="connsiteX130" fmla="*/ 429673 w 538485"/>
              <a:gd name="connsiteY130" fmla="*/ 22581 h 608133"/>
              <a:gd name="connsiteX131" fmla="*/ 428110 w 538485"/>
              <a:gd name="connsiteY131" fmla="*/ 22299 h 608133"/>
              <a:gd name="connsiteX132" fmla="*/ 428367 w 538485"/>
              <a:gd name="connsiteY132" fmla="*/ 22339 h 608133"/>
              <a:gd name="connsiteX133" fmla="*/ 428967 w 538485"/>
              <a:gd name="connsiteY133" fmla="*/ 22440 h 608133"/>
              <a:gd name="connsiteX134" fmla="*/ 423717 w 538485"/>
              <a:gd name="connsiteY134" fmla="*/ 21813 h 608133"/>
              <a:gd name="connsiteX135" fmla="*/ 424011 w 538485"/>
              <a:gd name="connsiteY135" fmla="*/ 21826 h 608133"/>
              <a:gd name="connsiteX136" fmla="*/ 424289 w 538485"/>
              <a:gd name="connsiteY136" fmla="*/ 21863 h 608133"/>
              <a:gd name="connsiteX137" fmla="*/ 424393 w 538485"/>
              <a:gd name="connsiteY137" fmla="*/ 21876 h 608133"/>
              <a:gd name="connsiteX138" fmla="*/ 424231 w 538485"/>
              <a:gd name="connsiteY138" fmla="*/ 21876 h 608133"/>
              <a:gd name="connsiteX139" fmla="*/ 422264 w 538485"/>
              <a:gd name="connsiteY139" fmla="*/ 21664 h 608133"/>
              <a:gd name="connsiteX140" fmla="*/ 422496 w 538485"/>
              <a:gd name="connsiteY140" fmla="*/ 21664 h 608133"/>
              <a:gd name="connsiteX141" fmla="*/ 423717 w 538485"/>
              <a:gd name="connsiteY141" fmla="*/ 21813 h 608133"/>
              <a:gd name="connsiteX142" fmla="*/ 422727 w 538485"/>
              <a:gd name="connsiteY142" fmla="*/ 21770 h 608133"/>
              <a:gd name="connsiteX143" fmla="*/ 422264 w 538485"/>
              <a:gd name="connsiteY143" fmla="*/ 21664 h 608133"/>
              <a:gd name="connsiteX144" fmla="*/ 417677 w 538485"/>
              <a:gd name="connsiteY144" fmla="*/ 21522 h 608133"/>
              <a:gd name="connsiteX145" fmla="*/ 420893 w 538485"/>
              <a:gd name="connsiteY145" fmla="*/ 21522 h 608133"/>
              <a:gd name="connsiteX146" fmla="*/ 421346 w 538485"/>
              <a:gd name="connsiteY146" fmla="*/ 21663 h 608133"/>
              <a:gd name="connsiteX147" fmla="*/ 417677 w 538485"/>
              <a:gd name="connsiteY147" fmla="*/ 21525 h 608133"/>
              <a:gd name="connsiteX148" fmla="*/ 417606 w 538485"/>
              <a:gd name="connsiteY148" fmla="*/ 21522 h 608133"/>
              <a:gd name="connsiteX149" fmla="*/ 417677 w 538485"/>
              <a:gd name="connsiteY149" fmla="*/ 21525 h 608133"/>
              <a:gd name="connsiteX150" fmla="*/ 417677 w 538485"/>
              <a:gd name="connsiteY150" fmla="*/ 21593 h 608133"/>
              <a:gd name="connsiteX151" fmla="*/ 417606 w 538485"/>
              <a:gd name="connsiteY151" fmla="*/ 21593 h 608133"/>
              <a:gd name="connsiteX152" fmla="*/ 417605 w 538485"/>
              <a:gd name="connsiteY152" fmla="*/ 21518 h 608133"/>
              <a:gd name="connsiteX153" fmla="*/ 348926 w 538485"/>
              <a:gd name="connsiteY153" fmla="*/ 89983 h 608133"/>
              <a:gd name="connsiteX154" fmla="*/ 360334 w 538485"/>
              <a:gd name="connsiteY154" fmla="*/ 127840 h 608133"/>
              <a:gd name="connsiteX155" fmla="*/ 373702 w 538485"/>
              <a:gd name="connsiteY155" fmla="*/ 146941 h 608133"/>
              <a:gd name="connsiteX156" fmla="*/ 419103 w 538485"/>
              <a:gd name="connsiteY156" fmla="*/ 212300 h 608133"/>
              <a:gd name="connsiteX157" fmla="*/ 419630 w 538485"/>
              <a:gd name="connsiteY157" fmla="*/ 211474 h 608133"/>
              <a:gd name="connsiteX158" fmla="*/ 420711 w 538485"/>
              <a:gd name="connsiteY158" fmla="*/ 209903 h 608133"/>
              <a:gd name="connsiteX159" fmla="*/ 420711 w 538485"/>
              <a:gd name="connsiteY159" fmla="*/ 209861 h 608133"/>
              <a:gd name="connsiteX160" fmla="*/ 441639 w 538485"/>
              <a:gd name="connsiteY160" fmla="*/ 178148 h 608133"/>
              <a:gd name="connsiteX161" fmla="*/ 450562 w 538485"/>
              <a:gd name="connsiteY161" fmla="*/ 164662 h 608133"/>
              <a:gd name="connsiteX162" fmla="*/ 474185 w 538485"/>
              <a:gd name="connsiteY162" fmla="*/ 128876 h 608133"/>
              <a:gd name="connsiteX163" fmla="*/ 474531 w 538485"/>
              <a:gd name="connsiteY163" fmla="*/ 128301 h 608133"/>
              <a:gd name="connsiteX164" fmla="*/ 486284 w 538485"/>
              <a:gd name="connsiteY164" fmla="*/ 89983 h 608133"/>
              <a:gd name="connsiteX165" fmla="*/ 486169 w 538485"/>
              <a:gd name="connsiteY165" fmla="*/ 88257 h 608133"/>
              <a:gd name="connsiteX166" fmla="*/ 486169 w 538485"/>
              <a:gd name="connsiteY166" fmla="*/ 86876 h 608133"/>
              <a:gd name="connsiteX167" fmla="*/ 486054 w 538485"/>
              <a:gd name="connsiteY167" fmla="*/ 85035 h 608133"/>
              <a:gd name="connsiteX168" fmla="*/ 485939 w 538485"/>
              <a:gd name="connsiteY168" fmla="*/ 83769 h 608133"/>
              <a:gd name="connsiteX169" fmla="*/ 485708 w 538485"/>
              <a:gd name="connsiteY169" fmla="*/ 81813 h 608133"/>
              <a:gd name="connsiteX170" fmla="*/ 485593 w 538485"/>
              <a:gd name="connsiteY170" fmla="*/ 80662 h 608133"/>
              <a:gd name="connsiteX171" fmla="*/ 485247 w 538485"/>
              <a:gd name="connsiteY171" fmla="*/ 78706 h 608133"/>
              <a:gd name="connsiteX172" fmla="*/ 485132 w 538485"/>
              <a:gd name="connsiteY172" fmla="*/ 77556 h 608133"/>
              <a:gd name="connsiteX173" fmla="*/ 484671 w 538485"/>
              <a:gd name="connsiteY173" fmla="*/ 75600 h 608133"/>
              <a:gd name="connsiteX174" fmla="*/ 484556 w 538485"/>
              <a:gd name="connsiteY174" fmla="*/ 74909 h 608133"/>
              <a:gd name="connsiteX175" fmla="*/ 483173 w 538485"/>
              <a:gd name="connsiteY175" fmla="*/ 69731 h 608133"/>
              <a:gd name="connsiteX176" fmla="*/ 481329 w 538485"/>
              <a:gd name="connsiteY176" fmla="*/ 64668 h 608133"/>
              <a:gd name="connsiteX177" fmla="*/ 481329 w 538485"/>
              <a:gd name="connsiteY177" fmla="*/ 64438 h 608133"/>
              <a:gd name="connsiteX178" fmla="*/ 480177 w 538485"/>
              <a:gd name="connsiteY178" fmla="*/ 62022 h 608133"/>
              <a:gd name="connsiteX179" fmla="*/ 480177 w 538485"/>
              <a:gd name="connsiteY179" fmla="*/ 61906 h 608133"/>
              <a:gd name="connsiteX180" fmla="*/ 478564 w 538485"/>
              <a:gd name="connsiteY180" fmla="*/ 58685 h 608133"/>
              <a:gd name="connsiteX181" fmla="*/ 477757 w 538485"/>
              <a:gd name="connsiteY181" fmla="*/ 57074 h 608133"/>
              <a:gd name="connsiteX182" fmla="*/ 476835 w 538485"/>
              <a:gd name="connsiteY182" fmla="*/ 55578 h 608133"/>
              <a:gd name="connsiteX183" fmla="*/ 475798 w 538485"/>
              <a:gd name="connsiteY183" fmla="*/ 53737 h 608133"/>
              <a:gd name="connsiteX184" fmla="*/ 474992 w 538485"/>
              <a:gd name="connsiteY184" fmla="*/ 52471 h 608133"/>
              <a:gd name="connsiteX185" fmla="*/ 473839 w 538485"/>
              <a:gd name="connsiteY185" fmla="*/ 50745 h 608133"/>
              <a:gd name="connsiteX186" fmla="*/ 473148 w 538485"/>
              <a:gd name="connsiteY186" fmla="*/ 49824 h 608133"/>
              <a:gd name="connsiteX187" fmla="*/ 472917 w 538485"/>
              <a:gd name="connsiteY187" fmla="*/ 49479 h 608133"/>
              <a:gd name="connsiteX188" fmla="*/ 472111 w 538485"/>
              <a:gd name="connsiteY188" fmla="*/ 48444 h 608133"/>
              <a:gd name="connsiteX189" fmla="*/ 472093 w 538485"/>
              <a:gd name="connsiteY189" fmla="*/ 48421 h 608133"/>
              <a:gd name="connsiteX190" fmla="*/ 470843 w 538485"/>
              <a:gd name="connsiteY190" fmla="*/ 46833 h 608133"/>
              <a:gd name="connsiteX191" fmla="*/ 469921 w 538485"/>
              <a:gd name="connsiteY191" fmla="*/ 45682 h 608133"/>
              <a:gd name="connsiteX192" fmla="*/ 468538 w 538485"/>
              <a:gd name="connsiteY192" fmla="*/ 44186 h 608133"/>
              <a:gd name="connsiteX193" fmla="*/ 467617 w 538485"/>
              <a:gd name="connsiteY193" fmla="*/ 43265 h 608133"/>
              <a:gd name="connsiteX194" fmla="*/ 465312 w 538485"/>
              <a:gd name="connsiteY194" fmla="*/ 40849 h 608133"/>
              <a:gd name="connsiteX195" fmla="*/ 465308 w 538485"/>
              <a:gd name="connsiteY195" fmla="*/ 40845 h 608133"/>
              <a:gd name="connsiteX196" fmla="*/ 465308 w 538485"/>
              <a:gd name="connsiteY196" fmla="*/ 40740 h 608133"/>
              <a:gd name="connsiteX197" fmla="*/ 462744 w 538485"/>
              <a:gd name="connsiteY197" fmla="*/ 38481 h 608133"/>
              <a:gd name="connsiteX198" fmla="*/ 462415 w 538485"/>
              <a:gd name="connsiteY198" fmla="*/ 38176 h 608133"/>
              <a:gd name="connsiteX199" fmla="*/ 462531 w 538485"/>
              <a:gd name="connsiteY199" fmla="*/ 38293 h 608133"/>
              <a:gd name="connsiteX200" fmla="*/ 462744 w 538485"/>
              <a:gd name="connsiteY200" fmla="*/ 38481 h 608133"/>
              <a:gd name="connsiteX201" fmla="*/ 463845 w 538485"/>
              <a:gd name="connsiteY201" fmla="*/ 39501 h 608133"/>
              <a:gd name="connsiteX202" fmla="*/ 462431 w 538485"/>
              <a:gd name="connsiteY202" fmla="*/ 38202 h 608133"/>
              <a:gd name="connsiteX203" fmla="*/ 461509 w 538485"/>
              <a:gd name="connsiteY203" fmla="*/ 37397 h 608133"/>
              <a:gd name="connsiteX204" fmla="*/ 461445 w 538485"/>
              <a:gd name="connsiteY204" fmla="*/ 37348 h 608133"/>
              <a:gd name="connsiteX205" fmla="*/ 461266 w 538485"/>
              <a:gd name="connsiteY205" fmla="*/ 37172 h 608133"/>
              <a:gd name="connsiteX206" fmla="*/ 460391 w 538485"/>
              <a:gd name="connsiteY206" fmla="*/ 36543 h 608133"/>
              <a:gd name="connsiteX207" fmla="*/ 459550 w 538485"/>
              <a:gd name="connsiteY207" fmla="*/ 35901 h 608133"/>
              <a:gd name="connsiteX208" fmla="*/ 458167 w 538485"/>
              <a:gd name="connsiteY208" fmla="*/ 34750 h 608133"/>
              <a:gd name="connsiteX209" fmla="*/ 456554 w 538485"/>
              <a:gd name="connsiteY209" fmla="*/ 33600 h 608133"/>
              <a:gd name="connsiteX210" fmla="*/ 456541 w 538485"/>
              <a:gd name="connsiteY210" fmla="*/ 33600 h 608133"/>
              <a:gd name="connsiteX211" fmla="*/ 456528 w 538485"/>
              <a:gd name="connsiteY211" fmla="*/ 33589 h 608133"/>
              <a:gd name="connsiteX212" fmla="*/ 456423 w 538485"/>
              <a:gd name="connsiteY212" fmla="*/ 33589 h 608133"/>
              <a:gd name="connsiteX213" fmla="*/ 454711 w 538485"/>
              <a:gd name="connsiteY213" fmla="*/ 32449 h 608133"/>
              <a:gd name="connsiteX214" fmla="*/ 453328 w 538485"/>
              <a:gd name="connsiteY214" fmla="*/ 31529 h 608133"/>
              <a:gd name="connsiteX215" fmla="*/ 451369 w 538485"/>
              <a:gd name="connsiteY215" fmla="*/ 30378 h 608133"/>
              <a:gd name="connsiteX216" fmla="*/ 450960 w 538485"/>
              <a:gd name="connsiteY216" fmla="*/ 30174 h 608133"/>
              <a:gd name="connsiteX217" fmla="*/ 449986 w 538485"/>
              <a:gd name="connsiteY217" fmla="*/ 29687 h 608133"/>
              <a:gd name="connsiteX218" fmla="*/ 447912 w 538485"/>
              <a:gd name="connsiteY218" fmla="*/ 28537 h 608133"/>
              <a:gd name="connsiteX219" fmla="*/ 446644 w 538485"/>
              <a:gd name="connsiteY219" fmla="*/ 27961 h 608133"/>
              <a:gd name="connsiteX220" fmla="*/ 444340 w 538485"/>
              <a:gd name="connsiteY220" fmla="*/ 26926 h 608133"/>
              <a:gd name="connsiteX221" fmla="*/ 443187 w 538485"/>
              <a:gd name="connsiteY221" fmla="*/ 26466 h 608133"/>
              <a:gd name="connsiteX222" fmla="*/ 440767 w 538485"/>
              <a:gd name="connsiteY222" fmla="*/ 25545 h 608133"/>
              <a:gd name="connsiteX223" fmla="*/ 440720 w 538485"/>
              <a:gd name="connsiteY223" fmla="*/ 25528 h 608133"/>
              <a:gd name="connsiteX224" fmla="*/ 440521 w 538485"/>
              <a:gd name="connsiteY224" fmla="*/ 25421 h 608133"/>
              <a:gd name="connsiteX225" fmla="*/ 439482 w 538485"/>
              <a:gd name="connsiteY225" fmla="*/ 25051 h 608133"/>
              <a:gd name="connsiteX226" fmla="*/ 440540 w 538485"/>
              <a:gd name="connsiteY226" fmla="*/ 25462 h 608133"/>
              <a:gd name="connsiteX227" fmla="*/ 439500 w 538485"/>
              <a:gd name="connsiteY227" fmla="*/ 25085 h 608133"/>
              <a:gd name="connsiteX228" fmla="*/ 437080 w 538485"/>
              <a:gd name="connsiteY228" fmla="*/ 24279 h 608133"/>
              <a:gd name="connsiteX229" fmla="*/ 436619 w 538485"/>
              <a:gd name="connsiteY229" fmla="*/ 24164 h 608133"/>
              <a:gd name="connsiteX230" fmla="*/ 436607 w 538485"/>
              <a:gd name="connsiteY230" fmla="*/ 24164 h 608133"/>
              <a:gd name="connsiteX231" fmla="*/ 435801 w 538485"/>
              <a:gd name="connsiteY231" fmla="*/ 23944 h 608133"/>
              <a:gd name="connsiteX232" fmla="*/ 435467 w 538485"/>
              <a:gd name="connsiteY232" fmla="*/ 23819 h 608133"/>
              <a:gd name="connsiteX233" fmla="*/ 433738 w 538485"/>
              <a:gd name="connsiteY233" fmla="*/ 23359 h 608133"/>
              <a:gd name="connsiteX234" fmla="*/ 433623 w 538485"/>
              <a:gd name="connsiteY234" fmla="*/ 23359 h 608133"/>
              <a:gd name="connsiteX235" fmla="*/ 433615 w 538485"/>
              <a:gd name="connsiteY235" fmla="*/ 23357 h 608133"/>
              <a:gd name="connsiteX236" fmla="*/ 433162 w 538485"/>
              <a:gd name="connsiteY236" fmla="*/ 23244 h 608133"/>
              <a:gd name="connsiteX237" fmla="*/ 430627 w 538485"/>
              <a:gd name="connsiteY237" fmla="*/ 22783 h 608133"/>
              <a:gd name="connsiteX238" fmla="*/ 429820 w 538485"/>
              <a:gd name="connsiteY238" fmla="*/ 22553 h 608133"/>
              <a:gd name="connsiteX239" fmla="*/ 429705 w 538485"/>
              <a:gd name="connsiteY239" fmla="*/ 22553 h 608133"/>
              <a:gd name="connsiteX240" fmla="*/ 429013 w 538485"/>
              <a:gd name="connsiteY240" fmla="*/ 22438 h 608133"/>
              <a:gd name="connsiteX241" fmla="*/ 428367 w 538485"/>
              <a:gd name="connsiteY241" fmla="*/ 22339 h 608133"/>
              <a:gd name="connsiteX242" fmla="*/ 426768 w 538485"/>
              <a:gd name="connsiteY242" fmla="*/ 22069 h 608133"/>
              <a:gd name="connsiteX243" fmla="*/ 426074 w 538485"/>
              <a:gd name="connsiteY243" fmla="*/ 21946 h 608133"/>
              <a:gd name="connsiteX244" fmla="*/ 426306 w 538485"/>
              <a:gd name="connsiteY244" fmla="*/ 22069 h 608133"/>
              <a:gd name="connsiteX245" fmla="*/ 427463 w 538485"/>
              <a:gd name="connsiteY245" fmla="*/ 22193 h 608133"/>
              <a:gd name="connsiteX246" fmla="*/ 428110 w 538485"/>
              <a:gd name="connsiteY246" fmla="*/ 22299 h 608133"/>
              <a:gd name="connsiteX247" fmla="*/ 427515 w 538485"/>
              <a:gd name="connsiteY247" fmla="*/ 22208 h 608133"/>
              <a:gd name="connsiteX248" fmla="*/ 426363 w 538485"/>
              <a:gd name="connsiteY248" fmla="*/ 22093 h 608133"/>
              <a:gd name="connsiteX249" fmla="*/ 426133 w 538485"/>
              <a:gd name="connsiteY249" fmla="*/ 22093 h 608133"/>
              <a:gd name="connsiteX250" fmla="*/ 425211 w 538485"/>
              <a:gd name="connsiteY250" fmla="*/ 21978 h 608133"/>
              <a:gd name="connsiteX251" fmla="*/ 424393 w 538485"/>
              <a:gd name="connsiteY251" fmla="*/ 21876 h 608133"/>
              <a:gd name="connsiteX252" fmla="*/ 425157 w 538485"/>
              <a:gd name="connsiteY252" fmla="*/ 21876 h 608133"/>
              <a:gd name="connsiteX253" fmla="*/ 424011 w 538485"/>
              <a:gd name="connsiteY253" fmla="*/ 21826 h 608133"/>
              <a:gd name="connsiteX254" fmla="*/ 422560 w 538485"/>
              <a:gd name="connsiteY254" fmla="*/ 21633 h 608133"/>
              <a:gd name="connsiteX255" fmla="*/ 422330 w 538485"/>
              <a:gd name="connsiteY255" fmla="*/ 21633 h 608133"/>
              <a:gd name="connsiteX256" fmla="*/ 421408 w 538485"/>
              <a:gd name="connsiteY256" fmla="*/ 21633 h 608133"/>
              <a:gd name="connsiteX257" fmla="*/ 420947 w 538485"/>
              <a:gd name="connsiteY257" fmla="*/ 21518 h 608133"/>
              <a:gd name="connsiteX258" fmla="*/ 417605 w 538485"/>
              <a:gd name="connsiteY258" fmla="*/ 21518 h 608133"/>
              <a:gd name="connsiteX259" fmla="*/ 417605 w 538485"/>
              <a:gd name="connsiteY259" fmla="*/ 0 h 608133"/>
              <a:gd name="connsiteX260" fmla="*/ 507718 w 538485"/>
              <a:gd name="connsiteY260" fmla="*/ 89983 h 608133"/>
              <a:gd name="connsiteX261" fmla="*/ 505413 w 538485"/>
              <a:gd name="connsiteY261" fmla="*/ 110695 h 608133"/>
              <a:gd name="connsiteX262" fmla="*/ 522352 w 538485"/>
              <a:gd name="connsiteY262" fmla="*/ 100684 h 608133"/>
              <a:gd name="connsiteX263" fmla="*/ 533184 w 538485"/>
              <a:gd name="connsiteY263" fmla="*/ 100684 h 608133"/>
              <a:gd name="connsiteX264" fmla="*/ 538485 w 538485"/>
              <a:gd name="connsiteY264" fmla="*/ 110005 h 608133"/>
              <a:gd name="connsiteX265" fmla="*/ 538485 w 538485"/>
              <a:gd name="connsiteY265" fmla="*/ 496632 h 608133"/>
              <a:gd name="connsiteX266" fmla="*/ 533184 w 538485"/>
              <a:gd name="connsiteY266" fmla="*/ 505953 h 608133"/>
              <a:gd name="connsiteX267" fmla="*/ 360911 w 538485"/>
              <a:gd name="connsiteY267" fmla="*/ 606637 h 608133"/>
              <a:gd name="connsiteX268" fmla="*/ 360795 w 538485"/>
              <a:gd name="connsiteY268" fmla="*/ 606752 h 608133"/>
              <a:gd name="connsiteX269" fmla="*/ 360104 w 538485"/>
              <a:gd name="connsiteY269" fmla="*/ 607097 h 608133"/>
              <a:gd name="connsiteX270" fmla="*/ 359528 w 538485"/>
              <a:gd name="connsiteY270" fmla="*/ 607327 h 608133"/>
              <a:gd name="connsiteX271" fmla="*/ 358721 w 538485"/>
              <a:gd name="connsiteY271" fmla="*/ 607673 h 608133"/>
              <a:gd name="connsiteX272" fmla="*/ 358145 w 538485"/>
              <a:gd name="connsiteY272" fmla="*/ 607788 h 608133"/>
              <a:gd name="connsiteX273" fmla="*/ 357223 w 538485"/>
              <a:gd name="connsiteY273" fmla="*/ 608018 h 608133"/>
              <a:gd name="connsiteX274" fmla="*/ 356877 w 538485"/>
              <a:gd name="connsiteY274" fmla="*/ 608018 h 608133"/>
              <a:gd name="connsiteX275" fmla="*/ 355379 w 538485"/>
              <a:gd name="connsiteY275" fmla="*/ 608133 h 608133"/>
              <a:gd name="connsiteX276" fmla="*/ 353997 w 538485"/>
              <a:gd name="connsiteY276" fmla="*/ 608018 h 608133"/>
              <a:gd name="connsiteX277" fmla="*/ 353651 w 538485"/>
              <a:gd name="connsiteY277" fmla="*/ 608018 h 608133"/>
              <a:gd name="connsiteX278" fmla="*/ 352614 w 538485"/>
              <a:gd name="connsiteY278" fmla="*/ 607788 h 608133"/>
              <a:gd name="connsiteX279" fmla="*/ 352153 w 538485"/>
              <a:gd name="connsiteY279" fmla="*/ 607673 h 608133"/>
              <a:gd name="connsiteX280" fmla="*/ 351346 w 538485"/>
              <a:gd name="connsiteY280" fmla="*/ 607327 h 608133"/>
              <a:gd name="connsiteX281" fmla="*/ 350770 w 538485"/>
              <a:gd name="connsiteY281" fmla="*/ 607097 h 608133"/>
              <a:gd name="connsiteX282" fmla="*/ 350079 w 538485"/>
              <a:gd name="connsiteY282" fmla="*/ 606752 h 608133"/>
              <a:gd name="connsiteX283" fmla="*/ 349963 w 538485"/>
              <a:gd name="connsiteY283" fmla="*/ 606637 h 608133"/>
              <a:gd name="connsiteX284" fmla="*/ 183106 w 538485"/>
              <a:gd name="connsiteY284" fmla="*/ 509175 h 608133"/>
              <a:gd name="connsiteX285" fmla="*/ 16133 w 538485"/>
              <a:gd name="connsiteY285" fmla="*/ 606637 h 608133"/>
              <a:gd name="connsiteX286" fmla="*/ 10717 w 538485"/>
              <a:gd name="connsiteY286" fmla="*/ 608133 h 608133"/>
              <a:gd name="connsiteX287" fmla="*/ 5416 w 538485"/>
              <a:gd name="connsiteY287" fmla="*/ 606752 h 608133"/>
              <a:gd name="connsiteX288" fmla="*/ 0 w 538485"/>
              <a:gd name="connsiteY288" fmla="*/ 597432 h 608133"/>
              <a:gd name="connsiteX289" fmla="*/ 0 w 538485"/>
              <a:gd name="connsiteY289" fmla="*/ 210689 h 608133"/>
              <a:gd name="connsiteX290" fmla="*/ 5301 w 538485"/>
              <a:gd name="connsiteY290" fmla="*/ 201484 h 608133"/>
              <a:gd name="connsiteX291" fmla="*/ 177690 w 538485"/>
              <a:gd name="connsiteY291" fmla="*/ 100684 h 608133"/>
              <a:gd name="connsiteX292" fmla="*/ 178266 w 538485"/>
              <a:gd name="connsiteY292" fmla="*/ 100339 h 608133"/>
              <a:gd name="connsiteX293" fmla="*/ 178957 w 538485"/>
              <a:gd name="connsiteY293" fmla="*/ 100109 h 608133"/>
              <a:gd name="connsiteX294" fmla="*/ 179649 w 538485"/>
              <a:gd name="connsiteY294" fmla="*/ 99879 h 608133"/>
              <a:gd name="connsiteX295" fmla="*/ 180340 w 538485"/>
              <a:gd name="connsiteY295" fmla="*/ 99649 h 608133"/>
              <a:gd name="connsiteX296" fmla="*/ 180916 w 538485"/>
              <a:gd name="connsiteY296" fmla="*/ 99534 h 608133"/>
              <a:gd name="connsiteX297" fmla="*/ 181723 w 538485"/>
              <a:gd name="connsiteY297" fmla="*/ 99303 h 608133"/>
              <a:gd name="connsiteX298" fmla="*/ 182299 w 538485"/>
              <a:gd name="connsiteY298" fmla="*/ 99303 h 608133"/>
              <a:gd name="connsiteX299" fmla="*/ 183106 w 538485"/>
              <a:gd name="connsiteY299" fmla="*/ 99303 h 608133"/>
              <a:gd name="connsiteX300" fmla="*/ 183797 w 538485"/>
              <a:gd name="connsiteY300" fmla="*/ 99303 h 608133"/>
              <a:gd name="connsiteX301" fmla="*/ 184489 w 538485"/>
              <a:gd name="connsiteY301" fmla="*/ 99303 h 608133"/>
              <a:gd name="connsiteX302" fmla="*/ 185180 w 538485"/>
              <a:gd name="connsiteY302" fmla="*/ 99419 h 608133"/>
              <a:gd name="connsiteX303" fmla="*/ 185871 w 538485"/>
              <a:gd name="connsiteY303" fmla="*/ 99649 h 608133"/>
              <a:gd name="connsiteX304" fmla="*/ 186563 w 538485"/>
              <a:gd name="connsiteY304" fmla="*/ 99879 h 608133"/>
              <a:gd name="connsiteX305" fmla="*/ 187139 w 538485"/>
              <a:gd name="connsiteY305" fmla="*/ 100109 h 608133"/>
              <a:gd name="connsiteX306" fmla="*/ 187830 w 538485"/>
              <a:gd name="connsiteY306" fmla="*/ 100339 h 608133"/>
              <a:gd name="connsiteX307" fmla="*/ 188406 w 538485"/>
              <a:gd name="connsiteY307" fmla="*/ 100684 h 608133"/>
              <a:gd name="connsiteX308" fmla="*/ 188522 w 538485"/>
              <a:gd name="connsiteY308" fmla="*/ 100684 h 608133"/>
              <a:gd name="connsiteX309" fmla="*/ 355379 w 538485"/>
              <a:gd name="connsiteY309" fmla="*/ 198262 h 608133"/>
              <a:gd name="connsiteX310" fmla="*/ 375084 w 538485"/>
              <a:gd name="connsiteY310" fmla="*/ 186755 h 608133"/>
              <a:gd name="connsiteX311" fmla="*/ 342704 w 538485"/>
              <a:gd name="connsiteY311" fmla="*/ 140037 h 608133"/>
              <a:gd name="connsiteX312" fmla="*/ 342589 w 538485"/>
              <a:gd name="connsiteY312" fmla="*/ 139807 h 608133"/>
              <a:gd name="connsiteX313" fmla="*/ 327493 w 538485"/>
              <a:gd name="connsiteY313" fmla="*/ 89983 h 608133"/>
              <a:gd name="connsiteX314" fmla="*/ 417605 w 538485"/>
              <a:gd name="connsiteY314"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538485" h="608133">
                <a:moveTo>
                  <a:pt x="517052" y="331625"/>
                </a:moveTo>
                <a:lnTo>
                  <a:pt x="366211" y="419767"/>
                </a:lnTo>
                <a:lnTo>
                  <a:pt x="366211" y="578676"/>
                </a:lnTo>
                <a:lnTo>
                  <a:pt x="382459" y="569240"/>
                </a:lnTo>
                <a:lnTo>
                  <a:pt x="517052" y="490534"/>
                </a:lnTo>
                <a:lnTo>
                  <a:pt x="517052" y="354984"/>
                </a:lnTo>
                <a:close/>
                <a:moveTo>
                  <a:pt x="193822" y="331625"/>
                </a:moveTo>
                <a:lnTo>
                  <a:pt x="193822" y="490534"/>
                </a:lnTo>
                <a:lnTo>
                  <a:pt x="209148" y="499509"/>
                </a:lnTo>
                <a:lnTo>
                  <a:pt x="344663" y="578676"/>
                </a:lnTo>
                <a:lnTo>
                  <a:pt x="344663" y="419767"/>
                </a:lnTo>
                <a:close/>
                <a:moveTo>
                  <a:pt x="172274" y="331625"/>
                </a:moveTo>
                <a:lnTo>
                  <a:pt x="21433" y="419767"/>
                </a:lnTo>
                <a:lnTo>
                  <a:pt x="21433" y="578676"/>
                </a:lnTo>
                <a:lnTo>
                  <a:pt x="36875" y="569700"/>
                </a:lnTo>
                <a:lnTo>
                  <a:pt x="172274" y="490534"/>
                </a:lnTo>
                <a:lnTo>
                  <a:pt x="172274" y="354754"/>
                </a:lnTo>
                <a:close/>
                <a:moveTo>
                  <a:pt x="399612" y="222069"/>
                </a:moveTo>
                <a:lnTo>
                  <a:pt x="410428" y="237583"/>
                </a:lnTo>
                <a:lnTo>
                  <a:pt x="399612" y="222184"/>
                </a:lnTo>
                <a:close/>
                <a:moveTo>
                  <a:pt x="420416" y="210239"/>
                </a:moveTo>
                <a:lnTo>
                  <a:pt x="419630" y="211474"/>
                </a:lnTo>
                <a:lnTo>
                  <a:pt x="419088" y="212261"/>
                </a:lnTo>
                <a:close/>
                <a:moveTo>
                  <a:pt x="420711" y="209777"/>
                </a:moveTo>
                <a:lnTo>
                  <a:pt x="420711" y="209791"/>
                </a:lnTo>
                <a:lnTo>
                  <a:pt x="420416" y="210239"/>
                </a:lnTo>
                <a:close/>
                <a:moveTo>
                  <a:pt x="450560" y="164629"/>
                </a:moveTo>
                <a:lnTo>
                  <a:pt x="441639" y="178148"/>
                </a:lnTo>
                <a:lnTo>
                  <a:pt x="420717" y="209768"/>
                </a:lnTo>
                <a:lnTo>
                  <a:pt x="420711" y="209777"/>
                </a:lnTo>
                <a:lnTo>
                  <a:pt x="420711" y="209746"/>
                </a:lnTo>
                <a:close/>
                <a:moveTo>
                  <a:pt x="517033" y="128782"/>
                </a:moveTo>
                <a:lnTo>
                  <a:pt x="517033" y="129242"/>
                </a:lnTo>
                <a:lnTo>
                  <a:pt x="507930" y="134074"/>
                </a:lnTo>
                <a:close/>
                <a:moveTo>
                  <a:pt x="517052" y="128761"/>
                </a:moveTo>
                <a:lnTo>
                  <a:pt x="507948" y="134054"/>
                </a:lnTo>
                <a:lnTo>
                  <a:pt x="489396" y="144870"/>
                </a:lnTo>
                <a:lnTo>
                  <a:pt x="462662" y="185259"/>
                </a:lnTo>
                <a:lnTo>
                  <a:pt x="428322" y="237385"/>
                </a:lnTo>
                <a:cubicBezTo>
                  <a:pt x="426363" y="240261"/>
                  <a:pt x="423252" y="241987"/>
                  <a:pt x="419910" y="242218"/>
                </a:cubicBezTo>
                <a:cubicBezTo>
                  <a:pt x="419680" y="242218"/>
                  <a:pt x="419564" y="242218"/>
                  <a:pt x="419449" y="242218"/>
                </a:cubicBezTo>
                <a:cubicBezTo>
                  <a:pt x="419334" y="242218"/>
                  <a:pt x="419334" y="242218"/>
                  <a:pt x="419334" y="242218"/>
                </a:cubicBezTo>
                <a:cubicBezTo>
                  <a:pt x="415762" y="242218"/>
                  <a:pt x="412420" y="240492"/>
                  <a:pt x="410461" y="237615"/>
                </a:cubicBezTo>
                <a:lnTo>
                  <a:pt x="410444" y="237591"/>
                </a:lnTo>
                <a:lnTo>
                  <a:pt x="399629" y="222081"/>
                </a:lnTo>
                <a:lnTo>
                  <a:pt x="387414" y="204475"/>
                </a:lnTo>
                <a:lnTo>
                  <a:pt x="366211" y="216903"/>
                </a:lnTo>
                <a:lnTo>
                  <a:pt x="366211" y="394797"/>
                </a:lnTo>
                <a:lnTo>
                  <a:pt x="382459" y="385362"/>
                </a:lnTo>
                <a:lnTo>
                  <a:pt x="517052" y="306656"/>
                </a:lnTo>
                <a:lnTo>
                  <a:pt x="517052" y="153500"/>
                </a:lnTo>
                <a:lnTo>
                  <a:pt x="517052" y="129221"/>
                </a:lnTo>
                <a:close/>
                <a:moveTo>
                  <a:pt x="193822" y="128761"/>
                </a:moveTo>
                <a:lnTo>
                  <a:pt x="193822" y="306656"/>
                </a:lnTo>
                <a:lnTo>
                  <a:pt x="209148" y="315631"/>
                </a:lnTo>
                <a:lnTo>
                  <a:pt x="344663" y="394797"/>
                </a:lnTo>
                <a:lnTo>
                  <a:pt x="344663" y="235889"/>
                </a:lnTo>
                <a:lnTo>
                  <a:pt x="344663" y="216903"/>
                </a:lnTo>
                <a:close/>
                <a:moveTo>
                  <a:pt x="172274" y="128761"/>
                </a:moveTo>
                <a:lnTo>
                  <a:pt x="21433" y="216903"/>
                </a:lnTo>
                <a:lnTo>
                  <a:pt x="21433" y="394797"/>
                </a:lnTo>
                <a:lnTo>
                  <a:pt x="36875" y="385822"/>
                </a:lnTo>
                <a:lnTo>
                  <a:pt x="172274" y="306656"/>
                </a:lnTo>
                <a:lnTo>
                  <a:pt x="172274" y="153615"/>
                </a:lnTo>
                <a:close/>
                <a:moveTo>
                  <a:pt x="474518" y="128293"/>
                </a:moveTo>
                <a:lnTo>
                  <a:pt x="474172" y="128868"/>
                </a:lnTo>
                <a:lnTo>
                  <a:pt x="450560" y="164629"/>
                </a:lnTo>
                <a:close/>
                <a:moveTo>
                  <a:pt x="417571" y="83425"/>
                </a:moveTo>
                <a:cubicBezTo>
                  <a:pt x="422871" y="83425"/>
                  <a:pt x="427250" y="87797"/>
                  <a:pt x="427250" y="93089"/>
                </a:cubicBezTo>
                <a:lnTo>
                  <a:pt x="421865" y="98466"/>
                </a:lnTo>
                <a:lnTo>
                  <a:pt x="417571" y="102744"/>
                </a:lnTo>
                <a:lnTo>
                  <a:pt x="413277" y="98466"/>
                </a:lnTo>
                <a:lnTo>
                  <a:pt x="407892" y="93089"/>
                </a:lnTo>
                <a:cubicBezTo>
                  <a:pt x="407892" y="87797"/>
                  <a:pt x="412271" y="83425"/>
                  <a:pt x="417571" y="83425"/>
                </a:cubicBezTo>
                <a:close/>
                <a:moveTo>
                  <a:pt x="417571" y="83408"/>
                </a:moveTo>
                <a:cubicBezTo>
                  <a:pt x="412212" y="83408"/>
                  <a:pt x="407868" y="87737"/>
                  <a:pt x="407868" y="93076"/>
                </a:cubicBezTo>
                <a:lnTo>
                  <a:pt x="413277" y="98466"/>
                </a:lnTo>
                <a:lnTo>
                  <a:pt x="417571" y="102753"/>
                </a:lnTo>
                <a:lnTo>
                  <a:pt x="421865" y="98466"/>
                </a:lnTo>
                <a:lnTo>
                  <a:pt x="427274" y="93076"/>
                </a:lnTo>
                <a:cubicBezTo>
                  <a:pt x="427274" y="87737"/>
                  <a:pt x="422930" y="83408"/>
                  <a:pt x="417571" y="83408"/>
                </a:cubicBezTo>
                <a:close/>
                <a:moveTo>
                  <a:pt x="417571" y="62027"/>
                </a:moveTo>
                <a:cubicBezTo>
                  <a:pt x="434739" y="62027"/>
                  <a:pt x="448796" y="75947"/>
                  <a:pt x="448796" y="93089"/>
                </a:cubicBezTo>
                <a:cubicBezTo>
                  <a:pt x="448796" y="109195"/>
                  <a:pt x="436467" y="122425"/>
                  <a:pt x="420797" y="124036"/>
                </a:cubicBezTo>
                <a:cubicBezTo>
                  <a:pt x="419760" y="124151"/>
                  <a:pt x="418608" y="124266"/>
                  <a:pt x="417571" y="124266"/>
                </a:cubicBezTo>
                <a:lnTo>
                  <a:pt x="417569" y="124265"/>
                </a:lnTo>
                <a:lnTo>
                  <a:pt x="395521" y="115106"/>
                </a:lnTo>
                <a:cubicBezTo>
                  <a:pt x="389860" y="109454"/>
                  <a:pt x="386346" y="101660"/>
                  <a:pt x="386346" y="93089"/>
                </a:cubicBezTo>
                <a:cubicBezTo>
                  <a:pt x="386346" y="75947"/>
                  <a:pt x="400403" y="62027"/>
                  <a:pt x="417571" y="62027"/>
                </a:cubicBezTo>
                <a:close/>
                <a:moveTo>
                  <a:pt x="463845" y="39501"/>
                </a:moveTo>
                <a:lnTo>
                  <a:pt x="465308" y="40845"/>
                </a:lnTo>
                <a:lnTo>
                  <a:pt x="465308" y="40857"/>
                </a:lnTo>
                <a:close/>
                <a:moveTo>
                  <a:pt x="459522" y="35918"/>
                </a:moveTo>
                <a:lnTo>
                  <a:pt x="460391" y="36543"/>
                </a:lnTo>
                <a:lnTo>
                  <a:pt x="461445" y="37348"/>
                </a:lnTo>
                <a:lnTo>
                  <a:pt x="461498" y="37400"/>
                </a:lnTo>
                <a:cubicBezTo>
                  <a:pt x="460917" y="36944"/>
                  <a:pt x="460219" y="36374"/>
                  <a:pt x="459522" y="35918"/>
                </a:cubicBezTo>
                <a:close/>
                <a:moveTo>
                  <a:pt x="456932" y="33932"/>
                </a:moveTo>
                <a:lnTo>
                  <a:pt x="458111" y="34718"/>
                </a:lnTo>
                <a:cubicBezTo>
                  <a:pt x="457772" y="34492"/>
                  <a:pt x="457546" y="34379"/>
                  <a:pt x="457208" y="34153"/>
                </a:cubicBezTo>
                <a:lnTo>
                  <a:pt x="457110" y="34083"/>
                </a:lnTo>
                <a:close/>
                <a:moveTo>
                  <a:pt x="456417" y="33589"/>
                </a:moveTo>
                <a:lnTo>
                  <a:pt x="457110" y="34083"/>
                </a:lnTo>
                <a:lnTo>
                  <a:pt x="457193" y="34154"/>
                </a:lnTo>
                <a:cubicBezTo>
                  <a:pt x="456971" y="33928"/>
                  <a:pt x="456750" y="33702"/>
                  <a:pt x="456417" y="33589"/>
                </a:cubicBezTo>
                <a:close/>
                <a:moveTo>
                  <a:pt x="456417" y="33589"/>
                </a:moveTo>
                <a:lnTo>
                  <a:pt x="456423" y="33589"/>
                </a:lnTo>
                <a:lnTo>
                  <a:pt x="456439" y="33600"/>
                </a:lnTo>
                <a:lnTo>
                  <a:pt x="456541" y="33600"/>
                </a:lnTo>
                <a:lnTo>
                  <a:pt x="456932" y="33932"/>
                </a:lnTo>
                <a:close/>
                <a:moveTo>
                  <a:pt x="440540" y="25462"/>
                </a:moveTo>
                <a:lnTo>
                  <a:pt x="440720" y="25528"/>
                </a:lnTo>
                <a:lnTo>
                  <a:pt x="440752" y="25545"/>
                </a:lnTo>
                <a:close/>
                <a:moveTo>
                  <a:pt x="435459" y="23851"/>
                </a:moveTo>
                <a:lnTo>
                  <a:pt x="435801" y="23944"/>
                </a:lnTo>
                <a:lnTo>
                  <a:pt x="435984" y="24013"/>
                </a:lnTo>
                <a:lnTo>
                  <a:pt x="436388" y="24164"/>
                </a:lnTo>
                <a:lnTo>
                  <a:pt x="436607" y="24164"/>
                </a:lnTo>
                <a:lnTo>
                  <a:pt x="437011" y="24274"/>
                </a:lnTo>
                <a:cubicBezTo>
                  <a:pt x="436900" y="24274"/>
                  <a:pt x="436678" y="24168"/>
                  <a:pt x="436568" y="24168"/>
                </a:cubicBezTo>
                <a:cubicBezTo>
                  <a:pt x="436457" y="24168"/>
                  <a:pt x="436457" y="24168"/>
                  <a:pt x="436346" y="24168"/>
                </a:cubicBezTo>
                <a:cubicBezTo>
                  <a:pt x="436124" y="24063"/>
                  <a:pt x="435792" y="23957"/>
                  <a:pt x="435459" y="23851"/>
                </a:cubicBezTo>
                <a:close/>
                <a:moveTo>
                  <a:pt x="430592" y="22803"/>
                </a:moveTo>
                <a:cubicBezTo>
                  <a:pt x="431397" y="22914"/>
                  <a:pt x="432316" y="23135"/>
                  <a:pt x="433120" y="23246"/>
                </a:cubicBezTo>
                <a:cubicBezTo>
                  <a:pt x="433350" y="23357"/>
                  <a:pt x="433465" y="23357"/>
                  <a:pt x="433580" y="23357"/>
                </a:cubicBezTo>
                <a:lnTo>
                  <a:pt x="433350" y="23357"/>
                </a:lnTo>
                <a:cubicBezTo>
                  <a:pt x="432431" y="23135"/>
                  <a:pt x="431512" y="22914"/>
                  <a:pt x="430592" y="22803"/>
                </a:cubicBezTo>
                <a:close/>
                <a:moveTo>
                  <a:pt x="429673" y="22581"/>
                </a:moveTo>
                <a:cubicBezTo>
                  <a:pt x="429673" y="22581"/>
                  <a:pt x="429788" y="22581"/>
                  <a:pt x="429788" y="22581"/>
                </a:cubicBezTo>
                <a:cubicBezTo>
                  <a:pt x="430018" y="22692"/>
                  <a:pt x="430363" y="22692"/>
                  <a:pt x="430592" y="22803"/>
                </a:cubicBezTo>
                <a:cubicBezTo>
                  <a:pt x="430248" y="22692"/>
                  <a:pt x="430018" y="22692"/>
                  <a:pt x="429673" y="22581"/>
                </a:cubicBezTo>
                <a:close/>
                <a:moveTo>
                  <a:pt x="428110" y="22299"/>
                </a:moveTo>
                <a:lnTo>
                  <a:pt x="428367" y="22339"/>
                </a:lnTo>
                <a:lnTo>
                  <a:pt x="428967" y="22440"/>
                </a:lnTo>
                <a:close/>
                <a:moveTo>
                  <a:pt x="423717" y="21813"/>
                </a:moveTo>
                <a:lnTo>
                  <a:pt x="424011" y="21826"/>
                </a:lnTo>
                <a:lnTo>
                  <a:pt x="424289" y="21863"/>
                </a:lnTo>
                <a:lnTo>
                  <a:pt x="424393" y="21876"/>
                </a:lnTo>
                <a:lnTo>
                  <a:pt x="424231" y="21876"/>
                </a:lnTo>
                <a:close/>
                <a:moveTo>
                  <a:pt x="422264" y="21664"/>
                </a:moveTo>
                <a:cubicBezTo>
                  <a:pt x="422380" y="21664"/>
                  <a:pt x="422380" y="21664"/>
                  <a:pt x="422496" y="21664"/>
                </a:cubicBezTo>
                <a:lnTo>
                  <a:pt x="423717" y="21813"/>
                </a:lnTo>
                <a:lnTo>
                  <a:pt x="422727" y="21770"/>
                </a:lnTo>
                <a:cubicBezTo>
                  <a:pt x="422496" y="21664"/>
                  <a:pt x="422380" y="21664"/>
                  <a:pt x="422264" y="21664"/>
                </a:cubicBezTo>
                <a:close/>
                <a:moveTo>
                  <a:pt x="417677" y="21522"/>
                </a:moveTo>
                <a:lnTo>
                  <a:pt x="420893" y="21522"/>
                </a:lnTo>
                <a:cubicBezTo>
                  <a:pt x="421119" y="21522"/>
                  <a:pt x="421233" y="21663"/>
                  <a:pt x="421346" y="21663"/>
                </a:cubicBezTo>
                <a:lnTo>
                  <a:pt x="417677" y="21525"/>
                </a:lnTo>
                <a:close/>
                <a:moveTo>
                  <a:pt x="417606" y="21522"/>
                </a:moveTo>
                <a:lnTo>
                  <a:pt x="417677" y="21525"/>
                </a:lnTo>
                <a:lnTo>
                  <a:pt x="417677" y="21593"/>
                </a:lnTo>
                <a:lnTo>
                  <a:pt x="417606" y="21593"/>
                </a:lnTo>
                <a:close/>
                <a:moveTo>
                  <a:pt x="417605" y="21518"/>
                </a:moveTo>
                <a:cubicBezTo>
                  <a:pt x="379809" y="21518"/>
                  <a:pt x="348926" y="52241"/>
                  <a:pt x="348926" y="89983"/>
                </a:cubicBezTo>
                <a:cubicBezTo>
                  <a:pt x="348926" y="103561"/>
                  <a:pt x="352960" y="116564"/>
                  <a:pt x="360334" y="127840"/>
                </a:cubicBezTo>
                <a:lnTo>
                  <a:pt x="373702" y="146941"/>
                </a:lnTo>
                <a:lnTo>
                  <a:pt x="419103" y="212300"/>
                </a:lnTo>
                <a:lnTo>
                  <a:pt x="419630" y="211474"/>
                </a:lnTo>
                <a:lnTo>
                  <a:pt x="420711" y="209903"/>
                </a:lnTo>
                <a:lnTo>
                  <a:pt x="420711" y="209861"/>
                </a:lnTo>
                <a:lnTo>
                  <a:pt x="441639" y="178148"/>
                </a:lnTo>
                <a:lnTo>
                  <a:pt x="450562" y="164662"/>
                </a:lnTo>
                <a:lnTo>
                  <a:pt x="474185" y="128876"/>
                </a:lnTo>
                <a:lnTo>
                  <a:pt x="474531" y="128301"/>
                </a:lnTo>
                <a:cubicBezTo>
                  <a:pt x="482251" y="116909"/>
                  <a:pt x="486284" y="103676"/>
                  <a:pt x="486284" y="89983"/>
                </a:cubicBezTo>
                <a:cubicBezTo>
                  <a:pt x="486284" y="89408"/>
                  <a:pt x="486169" y="88832"/>
                  <a:pt x="486169" y="88257"/>
                </a:cubicBezTo>
                <a:cubicBezTo>
                  <a:pt x="486169" y="87797"/>
                  <a:pt x="486169" y="87336"/>
                  <a:pt x="486169" y="86876"/>
                </a:cubicBezTo>
                <a:cubicBezTo>
                  <a:pt x="486169" y="86301"/>
                  <a:pt x="486054" y="85725"/>
                  <a:pt x="486054" y="85035"/>
                </a:cubicBezTo>
                <a:cubicBezTo>
                  <a:pt x="486054" y="84575"/>
                  <a:pt x="485939" y="84230"/>
                  <a:pt x="485939" y="83769"/>
                </a:cubicBezTo>
                <a:cubicBezTo>
                  <a:pt x="485939" y="83079"/>
                  <a:pt x="485823" y="82504"/>
                  <a:pt x="485708" y="81813"/>
                </a:cubicBezTo>
                <a:cubicBezTo>
                  <a:pt x="485708" y="81468"/>
                  <a:pt x="485593" y="81008"/>
                  <a:pt x="485593" y="80662"/>
                </a:cubicBezTo>
                <a:cubicBezTo>
                  <a:pt x="485478" y="79972"/>
                  <a:pt x="485363" y="79282"/>
                  <a:pt x="485247" y="78706"/>
                </a:cubicBezTo>
                <a:cubicBezTo>
                  <a:pt x="485247" y="78361"/>
                  <a:pt x="485132" y="78016"/>
                  <a:pt x="485132" y="77556"/>
                </a:cubicBezTo>
                <a:cubicBezTo>
                  <a:pt x="485017" y="76980"/>
                  <a:pt x="484902" y="76290"/>
                  <a:pt x="484671" y="75600"/>
                </a:cubicBezTo>
                <a:cubicBezTo>
                  <a:pt x="484671" y="75369"/>
                  <a:pt x="484556" y="75139"/>
                  <a:pt x="484556" y="74909"/>
                </a:cubicBezTo>
                <a:cubicBezTo>
                  <a:pt x="484095" y="73183"/>
                  <a:pt x="483634" y="71342"/>
                  <a:pt x="483173" y="69731"/>
                </a:cubicBezTo>
                <a:cubicBezTo>
                  <a:pt x="482597" y="68005"/>
                  <a:pt x="482021" y="66279"/>
                  <a:pt x="481329" y="64668"/>
                </a:cubicBezTo>
                <a:cubicBezTo>
                  <a:pt x="481329" y="64553"/>
                  <a:pt x="481329" y="64553"/>
                  <a:pt x="481329" y="64438"/>
                </a:cubicBezTo>
                <a:cubicBezTo>
                  <a:pt x="480984" y="63632"/>
                  <a:pt x="480638" y="62827"/>
                  <a:pt x="480177" y="62022"/>
                </a:cubicBezTo>
                <a:cubicBezTo>
                  <a:pt x="480177" y="61906"/>
                  <a:pt x="480177" y="61906"/>
                  <a:pt x="480177" y="61906"/>
                </a:cubicBezTo>
                <a:cubicBezTo>
                  <a:pt x="479716" y="60756"/>
                  <a:pt x="479140" y="59720"/>
                  <a:pt x="478564" y="58685"/>
                </a:cubicBezTo>
                <a:cubicBezTo>
                  <a:pt x="478333" y="58109"/>
                  <a:pt x="477988" y="57534"/>
                  <a:pt x="477757" y="57074"/>
                </a:cubicBezTo>
                <a:cubicBezTo>
                  <a:pt x="477411" y="56498"/>
                  <a:pt x="477181" y="56038"/>
                  <a:pt x="476835" y="55578"/>
                </a:cubicBezTo>
                <a:cubicBezTo>
                  <a:pt x="476490" y="54887"/>
                  <a:pt x="476144" y="54312"/>
                  <a:pt x="475798" y="53737"/>
                </a:cubicBezTo>
                <a:cubicBezTo>
                  <a:pt x="475568" y="53391"/>
                  <a:pt x="475222" y="52931"/>
                  <a:pt x="474992" y="52471"/>
                </a:cubicBezTo>
                <a:cubicBezTo>
                  <a:pt x="474646" y="51896"/>
                  <a:pt x="474185" y="51320"/>
                  <a:pt x="473839" y="50745"/>
                </a:cubicBezTo>
                <a:cubicBezTo>
                  <a:pt x="473609" y="50515"/>
                  <a:pt x="473378" y="50170"/>
                  <a:pt x="473148" y="49824"/>
                </a:cubicBezTo>
                <a:cubicBezTo>
                  <a:pt x="473033" y="49709"/>
                  <a:pt x="473033" y="49594"/>
                  <a:pt x="472917" y="49479"/>
                </a:cubicBezTo>
                <a:cubicBezTo>
                  <a:pt x="472687" y="49134"/>
                  <a:pt x="472341" y="48789"/>
                  <a:pt x="472111" y="48444"/>
                </a:cubicBezTo>
                <a:lnTo>
                  <a:pt x="472093" y="48421"/>
                </a:lnTo>
                <a:lnTo>
                  <a:pt x="470843" y="46833"/>
                </a:lnTo>
                <a:cubicBezTo>
                  <a:pt x="470497" y="46487"/>
                  <a:pt x="470267" y="46142"/>
                  <a:pt x="469921" y="45682"/>
                </a:cubicBezTo>
                <a:cubicBezTo>
                  <a:pt x="469460" y="45222"/>
                  <a:pt x="468999" y="44646"/>
                  <a:pt x="468538" y="44186"/>
                </a:cubicBezTo>
                <a:cubicBezTo>
                  <a:pt x="468193" y="43841"/>
                  <a:pt x="467962" y="43496"/>
                  <a:pt x="467617" y="43265"/>
                </a:cubicBezTo>
                <a:cubicBezTo>
                  <a:pt x="466925" y="42460"/>
                  <a:pt x="466119" y="41655"/>
                  <a:pt x="465312" y="40849"/>
                </a:cubicBezTo>
                <a:lnTo>
                  <a:pt x="465308" y="40845"/>
                </a:lnTo>
                <a:lnTo>
                  <a:pt x="465308" y="40740"/>
                </a:lnTo>
                <a:lnTo>
                  <a:pt x="462744" y="38481"/>
                </a:lnTo>
                <a:lnTo>
                  <a:pt x="462415" y="38176"/>
                </a:lnTo>
                <a:cubicBezTo>
                  <a:pt x="462531" y="38176"/>
                  <a:pt x="462531" y="38293"/>
                  <a:pt x="462531" y="38293"/>
                </a:cubicBezTo>
                <a:lnTo>
                  <a:pt x="462744" y="38481"/>
                </a:lnTo>
                <a:lnTo>
                  <a:pt x="463845" y="39501"/>
                </a:lnTo>
                <a:lnTo>
                  <a:pt x="462431" y="38202"/>
                </a:lnTo>
                <a:cubicBezTo>
                  <a:pt x="462085" y="37972"/>
                  <a:pt x="461855" y="37742"/>
                  <a:pt x="461509" y="37397"/>
                </a:cubicBezTo>
                <a:lnTo>
                  <a:pt x="461445" y="37348"/>
                </a:lnTo>
                <a:lnTo>
                  <a:pt x="461266" y="37172"/>
                </a:lnTo>
                <a:lnTo>
                  <a:pt x="460391" y="36543"/>
                </a:lnTo>
                <a:lnTo>
                  <a:pt x="459550" y="35901"/>
                </a:lnTo>
                <a:cubicBezTo>
                  <a:pt x="459089" y="35441"/>
                  <a:pt x="458628" y="35096"/>
                  <a:pt x="458167" y="34750"/>
                </a:cubicBezTo>
                <a:cubicBezTo>
                  <a:pt x="457591" y="34405"/>
                  <a:pt x="457015" y="33945"/>
                  <a:pt x="456554" y="33600"/>
                </a:cubicBezTo>
                <a:lnTo>
                  <a:pt x="456541" y="33600"/>
                </a:lnTo>
                <a:lnTo>
                  <a:pt x="456528" y="33589"/>
                </a:lnTo>
                <a:lnTo>
                  <a:pt x="456423" y="33589"/>
                </a:lnTo>
                <a:lnTo>
                  <a:pt x="454711" y="32449"/>
                </a:lnTo>
                <a:cubicBezTo>
                  <a:pt x="454250" y="32104"/>
                  <a:pt x="453789" y="31874"/>
                  <a:pt x="453328" y="31529"/>
                </a:cubicBezTo>
                <a:cubicBezTo>
                  <a:pt x="452636" y="31183"/>
                  <a:pt x="452060" y="30723"/>
                  <a:pt x="451369" y="30378"/>
                </a:cubicBezTo>
                <a:lnTo>
                  <a:pt x="450960" y="30174"/>
                </a:lnTo>
                <a:lnTo>
                  <a:pt x="449986" y="29687"/>
                </a:lnTo>
                <a:cubicBezTo>
                  <a:pt x="449295" y="29227"/>
                  <a:pt x="448603" y="28882"/>
                  <a:pt x="447912" y="28537"/>
                </a:cubicBezTo>
                <a:cubicBezTo>
                  <a:pt x="447451" y="28307"/>
                  <a:pt x="447105" y="28192"/>
                  <a:pt x="446644" y="27961"/>
                </a:cubicBezTo>
                <a:cubicBezTo>
                  <a:pt x="445838" y="27616"/>
                  <a:pt x="445146" y="27271"/>
                  <a:pt x="444340" y="26926"/>
                </a:cubicBezTo>
                <a:cubicBezTo>
                  <a:pt x="443994" y="26811"/>
                  <a:pt x="443533" y="26581"/>
                  <a:pt x="443187" y="26466"/>
                </a:cubicBezTo>
                <a:cubicBezTo>
                  <a:pt x="442381" y="26120"/>
                  <a:pt x="441574" y="25775"/>
                  <a:pt x="440767" y="25545"/>
                </a:cubicBezTo>
                <a:lnTo>
                  <a:pt x="440720" y="25528"/>
                </a:lnTo>
                <a:lnTo>
                  <a:pt x="440521" y="25421"/>
                </a:lnTo>
                <a:cubicBezTo>
                  <a:pt x="440175" y="25298"/>
                  <a:pt x="439828" y="25175"/>
                  <a:pt x="439482" y="25051"/>
                </a:cubicBezTo>
                <a:lnTo>
                  <a:pt x="440540" y="25462"/>
                </a:lnTo>
                <a:lnTo>
                  <a:pt x="439500" y="25085"/>
                </a:lnTo>
                <a:cubicBezTo>
                  <a:pt x="438693" y="24855"/>
                  <a:pt x="437886" y="24509"/>
                  <a:pt x="437080" y="24279"/>
                </a:cubicBezTo>
                <a:cubicBezTo>
                  <a:pt x="436965" y="24279"/>
                  <a:pt x="436734" y="24279"/>
                  <a:pt x="436619" y="24164"/>
                </a:cubicBezTo>
                <a:lnTo>
                  <a:pt x="436607" y="24164"/>
                </a:lnTo>
                <a:lnTo>
                  <a:pt x="435801" y="23944"/>
                </a:lnTo>
                <a:lnTo>
                  <a:pt x="435467" y="23819"/>
                </a:lnTo>
                <a:cubicBezTo>
                  <a:pt x="434890" y="23704"/>
                  <a:pt x="434314" y="23589"/>
                  <a:pt x="433738" y="23359"/>
                </a:cubicBezTo>
                <a:lnTo>
                  <a:pt x="433623" y="23359"/>
                </a:lnTo>
                <a:lnTo>
                  <a:pt x="433615" y="23357"/>
                </a:lnTo>
                <a:lnTo>
                  <a:pt x="433162" y="23244"/>
                </a:lnTo>
                <a:cubicBezTo>
                  <a:pt x="432355" y="23129"/>
                  <a:pt x="431433" y="22898"/>
                  <a:pt x="430627" y="22783"/>
                </a:cubicBezTo>
                <a:cubicBezTo>
                  <a:pt x="430396" y="22668"/>
                  <a:pt x="430051" y="22668"/>
                  <a:pt x="429820" y="22553"/>
                </a:cubicBezTo>
                <a:cubicBezTo>
                  <a:pt x="429820" y="22553"/>
                  <a:pt x="429705" y="22553"/>
                  <a:pt x="429705" y="22553"/>
                </a:cubicBezTo>
                <a:cubicBezTo>
                  <a:pt x="429474" y="22553"/>
                  <a:pt x="429244" y="22553"/>
                  <a:pt x="429013" y="22438"/>
                </a:cubicBezTo>
                <a:lnTo>
                  <a:pt x="428367" y="22339"/>
                </a:lnTo>
                <a:lnTo>
                  <a:pt x="426768" y="22069"/>
                </a:lnTo>
                <a:cubicBezTo>
                  <a:pt x="426537" y="22069"/>
                  <a:pt x="426306" y="22069"/>
                  <a:pt x="426074" y="21946"/>
                </a:cubicBezTo>
                <a:cubicBezTo>
                  <a:pt x="426190" y="22069"/>
                  <a:pt x="426190" y="22069"/>
                  <a:pt x="426306" y="22069"/>
                </a:cubicBezTo>
                <a:cubicBezTo>
                  <a:pt x="426653" y="22069"/>
                  <a:pt x="427000" y="22069"/>
                  <a:pt x="427463" y="22193"/>
                </a:cubicBezTo>
                <a:lnTo>
                  <a:pt x="428110" y="22299"/>
                </a:lnTo>
                <a:lnTo>
                  <a:pt x="427515" y="22208"/>
                </a:lnTo>
                <a:cubicBezTo>
                  <a:pt x="427055" y="22093"/>
                  <a:pt x="426709" y="22093"/>
                  <a:pt x="426363" y="22093"/>
                </a:cubicBezTo>
                <a:cubicBezTo>
                  <a:pt x="426248" y="22093"/>
                  <a:pt x="426248" y="22093"/>
                  <a:pt x="426133" y="22093"/>
                </a:cubicBezTo>
                <a:cubicBezTo>
                  <a:pt x="425902" y="21978"/>
                  <a:pt x="425556" y="21978"/>
                  <a:pt x="425211" y="21978"/>
                </a:cubicBezTo>
                <a:lnTo>
                  <a:pt x="424393" y="21876"/>
                </a:lnTo>
                <a:lnTo>
                  <a:pt x="425157" y="21876"/>
                </a:lnTo>
                <a:lnTo>
                  <a:pt x="424011" y="21826"/>
                </a:lnTo>
                <a:lnTo>
                  <a:pt x="422560" y="21633"/>
                </a:lnTo>
                <a:cubicBezTo>
                  <a:pt x="422445" y="21633"/>
                  <a:pt x="422445" y="21633"/>
                  <a:pt x="422330" y="21633"/>
                </a:cubicBezTo>
                <a:cubicBezTo>
                  <a:pt x="421984" y="21633"/>
                  <a:pt x="421754" y="21633"/>
                  <a:pt x="421408" y="21633"/>
                </a:cubicBezTo>
                <a:cubicBezTo>
                  <a:pt x="421293" y="21633"/>
                  <a:pt x="421178" y="21518"/>
                  <a:pt x="420947" y="21518"/>
                </a:cubicBezTo>
                <a:cubicBezTo>
                  <a:pt x="419910" y="21518"/>
                  <a:pt x="418758" y="21518"/>
                  <a:pt x="417605" y="21518"/>
                </a:cubicBezTo>
                <a:close/>
                <a:moveTo>
                  <a:pt x="417605" y="0"/>
                </a:moveTo>
                <a:cubicBezTo>
                  <a:pt x="467271" y="0"/>
                  <a:pt x="507718" y="40389"/>
                  <a:pt x="507718" y="89983"/>
                </a:cubicBezTo>
                <a:cubicBezTo>
                  <a:pt x="507718" y="97002"/>
                  <a:pt x="506911" y="103906"/>
                  <a:pt x="505413" y="110695"/>
                </a:cubicBezTo>
                <a:lnTo>
                  <a:pt x="522352" y="100684"/>
                </a:lnTo>
                <a:cubicBezTo>
                  <a:pt x="525694" y="98728"/>
                  <a:pt x="529843" y="98728"/>
                  <a:pt x="533184" y="100684"/>
                </a:cubicBezTo>
                <a:cubicBezTo>
                  <a:pt x="536526" y="102525"/>
                  <a:pt x="538485" y="106092"/>
                  <a:pt x="538485" y="110005"/>
                </a:cubicBezTo>
                <a:lnTo>
                  <a:pt x="538485" y="496632"/>
                </a:lnTo>
                <a:cubicBezTo>
                  <a:pt x="538485" y="500545"/>
                  <a:pt x="536526" y="503997"/>
                  <a:pt x="533184" y="505953"/>
                </a:cubicBezTo>
                <a:lnTo>
                  <a:pt x="360911" y="606637"/>
                </a:lnTo>
                <a:cubicBezTo>
                  <a:pt x="360795" y="606752"/>
                  <a:pt x="360795" y="606752"/>
                  <a:pt x="360795" y="606752"/>
                </a:cubicBezTo>
                <a:cubicBezTo>
                  <a:pt x="360565" y="606867"/>
                  <a:pt x="360334" y="606982"/>
                  <a:pt x="360104" y="607097"/>
                </a:cubicBezTo>
                <a:cubicBezTo>
                  <a:pt x="359874" y="607212"/>
                  <a:pt x="359758" y="607327"/>
                  <a:pt x="359528" y="607327"/>
                </a:cubicBezTo>
                <a:cubicBezTo>
                  <a:pt x="359297" y="607443"/>
                  <a:pt x="358952" y="607558"/>
                  <a:pt x="358721" y="607673"/>
                </a:cubicBezTo>
                <a:cubicBezTo>
                  <a:pt x="358491" y="607673"/>
                  <a:pt x="358376" y="607788"/>
                  <a:pt x="358145" y="607788"/>
                </a:cubicBezTo>
                <a:cubicBezTo>
                  <a:pt x="357915" y="607903"/>
                  <a:pt x="357569" y="607903"/>
                  <a:pt x="357223" y="608018"/>
                </a:cubicBezTo>
                <a:cubicBezTo>
                  <a:pt x="357108" y="608018"/>
                  <a:pt x="356993" y="608018"/>
                  <a:pt x="356877" y="608018"/>
                </a:cubicBezTo>
                <a:cubicBezTo>
                  <a:pt x="356417" y="608133"/>
                  <a:pt x="355840" y="608133"/>
                  <a:pt x="355379" y="608133"/>
                </a:cubicBezTo>
                <a:cubicBezTo>
                  <a:pt x="354919" y="608133"/>
                  <a:pt x="354458" y="608133"/>
                  <a:pt x="353997" y="608018"/>
                </a:cubicBezTo>
                <a:cubicBezTo>
                  <a:pt x="353881" y="608018"/>
                  <a:pt x="353766" y="608018"/>
                  <a:pt x="353651" y="608018"/>
                </a:cubicBezTo>
                <a:cubicBezTo>
                  <a:pt x="353305" y="607903"/>
                  <a:pt x="352960" y="607903"/>
                  <a:pt x="352614" y="607788"/>
                </a:cubicBezTo>
                <a:cubicBezTo>
                  <a:pt x="352499" y="607788"/>
                  <a:pt x="352383" y="607673"/>
                  <a:pt x="352153" y="607673"/>
                </a:cubicBezTo>
                <a:cubicBezTo>
                  <a:pt x="351922" y="607558"/>
                  <a:pt x="351577" y="607443"/>
                  <a:pt x="351346" y="607327"/>
                </a:cubicBezTo>
                <a:cubicBezTo>
                  <a:pt x="351116" y="607212"/>
                  <a:pt x="351001" y="607212"/>
                  <a:pt x="350770" y="607097"/>
                </a:cubicBezTo>
                <a:cubicBezTo>
                  <a:pt x="350540" y="606982"/>
                  <a:pt x="350309" y="606867"/>
                  <a:pt x="350079" y="606752"/>
                </a:cubicBezTo>
                <a:cubicBezTo>
                  <a:pt x="350079" y="606752"/>
                  <a:pt x="349963" y="606752"/>
                  <a:pt x="349963" y="606637"/>
                </a:cubicBezTo>
                <a:lnTo>
                  <a:pt x="183106" y="509175"/>
                </a:lnTo>
                <a:lnTo>
                  <a:pt x="16133" y="606637"/>
                </a:lnTo>
                <a:cubicBezTo>
                  <a:pt x="14519" y="607673"/>
                  <a:pt x="12560" y="608133"/>
                  <a:pt x="10717" y="608133"/>
                </a:cubicBezTo>
                <a:cubicBezTo>
                  <a:pt x="8873" y="608133"/>
                  <a:pt x="7029" y="607673"/>
                  <a:pt x="5416" y="606752"/>
                </a:cubicBezTo>
                <a:cubicBezTo>
                  <a:pt x="2074" y="604796"/>
                  <a:pt x="0" y="601229"/>
                  <a:pt x="0" y="597432"/>
                </a:cubicBezTo>
                <a:lnTo>
                  <a:pt x="0" y="210689"/>
                </a:lnTo>
                <a:cubicBezTo>
                  <a:pt x="0" y="206892"/>
                  <a:pt x="1959" y="203440"/>
                  <a:pt x="5301" y="201484"/>
                </a:cubicBezTo>
                <a:lnTo>
                  <a:pt x="177690" y="100684"/>
                </a:lnTo>
                <a:cubicBezTo>
                  <a:pt x="177920" y="100569"/>
                  <a:pt x="178151" y="100454"/>
                  <a:pt x="178266" y="100339"/>
                </a:cubicBezTo>
                <a:cubicBezTo>
                  <a:pt x="178496" y="100339"/>
                  <a:pt x="178727" y="100109"/>
                  <a:pt x="178957" y="100109"/>
                </a:cubicBezTo>
                <a:cubicBezTo>
                  <a:pt x="179188" y="99994"/>
                  <a:pt x="179418" y="99879"/>
                  <a:pt x="179649" y="99879"/>
                </a:cubicBezTo>
                <a:cubicBezTo>
                  <a:pt x="179879" y="99764"/>
                  <a:pt x="180110" y="99649"/>
                  <a:pt x="180340" y="99649"/>
                </a:cubicBezTo>
                <a:cubicBezTo>
                  <a:pt x="180571" y="99534"/>
                  <a:pt x="180801" y="99534"/>
                  <a:pt x="180916" y="99534"/>
                </a:cubicBezTo>
                <a:cubicBezTo>
                  <a:pt x="181262" y="99419"/>
                  <a:pt x="181492" y="99419"/>
                  <a:pt x="181723" y="99303"/>
                </a:cubicBezTo>
                <a:cubicBezTo>
                  <a:pt x="181953" y="99303"/>
                  <a:pt x="182184" y="99303"/>
                  <a:pt x="182299" y="99303"/>
                </a:cubicBezTo>
                <a:cubicBezTo>
                  <a:pt x="182645" y="99303"/>
                  <a:pt x="182875" y="99303"/>
                  <a:pt x="183106" y="99303"/>
                </a:cubicBezTo>
                <a:cubicBezTo>
                  <a:pt x="183336" y="99303"/>
                  <a:pt x="183567" y="99303"/>
                  <a:pt x="183797" y="99303"/>
                </a:cubicBezTo>
                <a:cubicBezTo>
                  <a:pt x="184028" y="99303"/>
                  <a:pt x="184258" y="99303"/>
                  <a:pt x="184489" y="99303"/>
                </a:cubicBezTo>
                <a:cubicBezTo>
                  <a:pt x="184719" y="99419"/>
                  <a:pt x="184949" y="99419"/>
                  <a:pt x="185180" y="99419"/>
                </a:cubicBezTo>
                <a:cubicBezTo>
                  <a:pt x="185410" y="99534"/>
                  <a:pt x="185641" y="99534"/>
                  <a:pt x="185871" y="99649"/>
                </a:cubicBezTo>
                <a:cubicBezTo>
                  <a:pt x="186102" y="99649"/>
                  <a:pt x="186332" y="99764"/>
                  <a:pt x="186563" y="99879"/>
                </a:cubicBezTo>
                <a:cubicBezTo>
                  <a:pt x="186793" y="99879"/>
                  <a:pt x="187024" y="99994"/>
                  <a:pt x="187139" y="100109"/>
                </a:cubicBezTo>
                <a:cubicBezTo>
                  <a:pt x="187369" y="100109"/>
                  <a:pt x="187600" y="100224"/>
                  <a:pt x="187830" y="100339"/>
                </a:cubicBezTo>
                <a:cubicBezTo>
                  <a:pt x="188061" y="100454"/>
                  <a:pt x="188291" y="100569"/>
                  <a:pt x="188406" y="100684"/>
                </a:cubicBezTo>
                <a:cubicBezTo>
                  <a:pt x="188406" y="100684"/>
                  <a:pt x="188406" y="100684"/>
                  <a:pt x="188522" y="100684"/>
                </a:cubicBezTo>
                <a:lnTo>
                  <a:pt x="355379" y="198262"/>
                </a:lnTo>
                <a:lnTo>
                  <a:pt x="375084" y="186755"/>
                </a:lnTo>
                <a:lnTo>
                  <a:pt x="342704" y="140037"/>
                </a:lnTo>
                <a:cubicBezTo>
                  <a:pt x="342589" y="139922"/>
                  <a:pt x="342589" y="139922"/>
                  <a:pt x="342589" y="139807"/>
                </a:cubicBezTo>
                <a:cubicBezTo>
                  <a:pt x="332678" y="125079"/>
                  <a:pt x="327493" y="107818"/>
                  <a:pt x="327493" y="89983"/>
                </a:cubicBezTo>
                <a:cubicBezTo>
                  <a:pt x="327493" y="40389"/>
                  <a:pt x="367940" y="0"/>
                  <a:pt x="417605" y="0"/>
                </a:cubicBezTo>
                <a:close/>
              </a:path>
            </a:pathLst>
          </a:custGeom>
          <a:noFill/>
          <a:ln w="9525">
            <a:solidFill>
              <a:schemeClr val="bg1"/>
            </a:solidFill>
          </a:ln>
        </p:spPr>
        <p:txBody>
          <a:bodyPr/>
          <a:lstStyle/>
          <a:p>
            <a:endParaRPr lang="zh-CN" altLang="en-US" sz="3200">
              <a:solidFill>
                <a:schemeClr val="bg1"/>
              </a:solidFill>
            </a:endParaRPr>
          </a:p>
        </p:txBody>
      </p:sp>
      <p:sp>
        <p:nvSpPr>
          <p:cNvPr id="52" name="video-player_326733"/>
          <p:cNvSpPr>
            <a:spLocks noChangeAspect="1"/>
          </p:cNvSpPr>
          <p:nvPr/>
        </p:nvSpPr>
        <p:spPr bwMode="auto">
          <a:xfrm>
            <a:off x="4419973" y="1496547"/>
            <a:ext cx="361391" cy="413652"/>
          </a:xfrm>
          <a:custGeom>
            <a:avLst/>
            <a:gdLst>
              <a:gd name="connsiteX0" fmla="*/ 140693 w 608647"/>
              <a:gd name="connsiteY0" fmla="*/ 408991 h 541712"/>
              <a:gd name="connsiteX1" fmla="*/ 155539 w 608647"/>
              <a:gd name="connsiteY1" fmla="*/ 417332 h 541712"/>
              <a:gd name="connsiteX2" fmla="*/ 167551 w 608647"/>
              <a:gd name="connsiteY2" fmla="*/ 460604 h 541712"/>
              <a:gd name="connsiteX3" fmla="*/ 159195 w 608647"/>
              <a:gd name="connsiteY3" fmla="*/ 475425 h 541712"/>
              <a:gd name="connsiteX4" fmla="*/ 115851 w 608647"/>
              <a:gd name="connsiteY4" fmla="*/ 487416 h 541712"/>
              <a:gd name="connsiteX5" fmla="*/ 101005 w 608647"/>
              <a:gd name="connsiteY5" fmla="*/ 479000 h 541712"/>
              <a:gd name="connsiteX6" fmla="*/ 88993 w 608647"/>
              <a:gd name="connsiteY6" fmla="*/ 435803 h 541712"/>
              <a:gd name="connsiteX7" fmla="*/ 97424 w 608647"/>
              <a:gd name="connsiteY7" fmla="*/ 420982 h 541712"/>
              <a:gd name="connsiteX8" fmla="*/ 432362 w 608647"/>
              <a:gd name="connsiteY8" fmla="*/ 272492 h 541712"/>
              <a:gd name="connsiteX9" fmla="*/ 51266 w 608647"/>
              <a:gd name="connsiteY9" fmla="*/ 378031 h 541712"/>
              <a:gd name="connsiteX10" fmla="*/ 88935 w 608647"/>
              <a:gd name="connsiteY10" fmla="*/ 513661 h 541712"/>
              <a:gd name="connsiteX11" fmla="*/ 94231 w 608647"/>
              <a:gd name="connsiteY11" fmla="*/ 517608 h 541712"/>
              <a:gd name="connsiteX12" fmla="*/ 95648 w 608647"/>
              <a:gd name="connsiteY12" fmla="*/ 517459 h 541712"/>
              <a:gd name="connsiteX13" fmla="*/ 466227 w 608647"/>
              <a:gd name="connsiteY13" fmla="*/ 414750 h 541712"/>
              <a:gd name="connsiteX14" fmla="*/ 469509 w 608647"/>
              <a:gd name="connsiteY14" fmla="*/ 412144 h 541712"/>
              <a:gd name="connsiteX15" fmla="*/ 470031 w 608647"/>
              <a:gd name="connsiteY15" fmla="*/ 408047 h 541712"/>
              <a:gd name="connsiteX16" fmla="*/ 455635 w 608647"/>
              <a:gd name="connsiteY16" fmla="*/ 356059 h 541712"/>
              <a:gd name="connsiteX17" fmla="*/ 494945 w 608647"/>
              <a:gd name="connsiteY17" fmla="*/ 234730 h 541712"/>
              <a:gd name="connsiteX18" fmla="*/ 480623 w 608647"/>
              <a:gd name="connsiteY18" fmla="*/ 244040 h 541712"/>
              <a:gd name="connsiteX19" fmla="*/ 471523 w 608647"/>
              <a:gd name="connsiteY19" fmla="*/ 287313 h 541712"/>
              <a:gd name="connsiteX20" fmla="*/ 480773 w 608647"/>
              <a:gd name="connsiteY20" fmla="*/ 301539 h 541712"/>
              <a:gd name="connsiteX21" fmla="*/ 524111 w 608647"/>
              <a:gd name="connsiteY21" fmla="*/ 310700 h 541712"/>
              <a:gd name="connsiteX22" fmla="*/ 538433 w 608647"/>
              <a:gd name="connsiteY22" fmla="*/ 301465 h 541712"/>
              <a:gd name="connsiteX23" fmla="*/ 547533 w 608647"/>
              <a:gd name="connsiteY23" fmla="*/ 258191 h 541712"/>
              <a:gd name="connsiteX24" fmla="*/ 538284 w 608647"/>
              <a:gd name="connsiteY24" fmla="*/ 243891 h 541712"/>
              <a:gd name="connsiteX25" fmla="*/ 400138 w 608647"/>
              <a:gd name="connsiteY25" fmla="*/ 171570 h 541712"/>
              <a:gd name="connsiteX26" fmla="*/ 398720 w 608647"/>
              <a:gd name="connsiteY26" fmla="*/ 171794 h 541712"/>
              <a:gd name="connsiteX27" fmla="*/ 372687 w 608647"/>
              <a:gd name="connsiteY27" fmla="*/ 179018 h 541712"/>
              <a:gd name="connsiteX28" fmla="*/ 130707 w 608647"/>
              <a:gd name="connsiteY28" fmla="*/ 246051 h 541712"/>
              <a:gd name="connsiteX29" fmla="*/ 28142 w 608647"/>
              <a:gd name="connsiteY29" fmla="*/ 274503 h 541712"/>
              <a:gd name="connsiteX30" fmla="*/ 24337 w 608647"/>
              <a:gd name="connsiteY30" fmla="*/ 281206 h 541712"/>
              <a:gd name="connsiteX31" fmla="*/ 36944 w 608647"/>
              <a:gd name="connsiteY31" fmla="*/ 326639 h 541712"/>
              <a:gd name="connsiteX32" fmla="*/ 418040 w 608647"/>
              <a:gd name="connsiteY32" fmla="*/ 221025 h 541712"/>
              <a:gd name="connsiteX33" fmla="*/ 408492 w 608647"/>
              <a:gd name="connsiteY33" fmla="*/ 186615 h 541712"/>
              <a:gd name="connsiteX34" fmla="*/ 405434 w 608647"/>
              <a:gd name="connsiteY34" fmla="*/ 175592 h 541712"/>
              <a:gd name="connsiteX35" fmla="*/ 400138 w 608647"/>
              <a:gd name="connsiteY35" fmla="*/ 171570 h 541712"/>
              <a:gd name="connsiteX36" fmla="*/ 154652 w 608647"/>
              <a:gd name="connsiteY36" fmla="*/ 132915 h 541712"/>
              <a:gd name="connsiteX37" fmla="*/ 321516 w 608647"/>
              <a:gd name="connsiteY37" fmla="*/ 168219 h 541712"/>
              <a:gd name="connsiteX38" fmla="*/ 392305 w 608647"/>
              <a:gd name="connsiteY38" fmla="*/ 148556 h 541712"/>
              <a:gd name="connsiteX39" fmla="*/ 428707 w 608647"/>
              <a:gd name="connsiteY39" fmla="*/ 169187 h 541712"/>
              <a:gd name="connsiteX40" fmla="*/ 435122 w 608647"/>
              <a:gd name="connsiteY40" fmla="*/ 192201 h 541712"/>
              <a:gd name="connsiteX41" fmla="*/ 584830 w 608647"/>
              <a:gd name="connsiteY41" fmla="*/ 223856 h 541712"/>
              <a:gd name="connsiteX42" fmla="*/ 558499 w 608647"/>
              <a:gd name="connsiteY42" fmla="*/ 347866 h 541712"/>
              <a:gd name="connsiteX43" fmla="*/ 523738 w 608647"/>
              <a:gd name="connsiteY43" fmla="*/ 370508 h 541712"/>
              <a:gd name="connsiteX44" fmla="*/ 482190 w 608647"/>
              <a:gd name="connsiteY44" fmla="*/ 361720 h 541712"/>
              <a:gd name="connsiteX45" fmla="*/ 493304 w 608647"/>
              <a:gd name="connsiteY45" fmla="*/ 401641 h 541712"/>
              <a:gd name="connsiteX46" fmla="*/ 472717 w 608647"/>
              <a:gd name="connsiteY46" fmla="*/ 437988 h 541712"/>
              <a:gd name="connsiteX47" fmla="*/ 102138 w 608647"/>
              <a:gd name="connsiteY47" fmla="*/ 540623 h 541712"/>
              <a:gd name="connsiteX48" fmla="*/ 65662 w 608647"/>
              <a:gd name="connsiteY48" fmla="*/ 520066 h 541712"/>
              <a:gd name="connsiteX49" fmla="*/ 1064 w 608647"/>
              <a:gd name="connsiteY49" fmla="*/ 287611 h 541712"/>
              <a:gd name="connsiteX50" fmla="*/ 21652 w 608647"/>
              <a:gd name="connsiteY50" fmla="*/ 251265 h 541712"/>
              <a:gd name="connsiteX51" fmla="*/ 136302 w 608647"/>
              <a:gd name="connsiteY51" fmla="*/ 219536 h 541712"/>
              <a:gd name="connsiteX52" fmla="*/ 212669 w 608647"/>
              <a:gd name="connsiteY52" fmla="*/ 640 h 541712"/>
              <a:gd name="connsiteX53" fmla="*/ 585405 w 608647"/>
              <a:gd name="connsiteY53" fmla="*/ 79371 h 541712"/>
              <a:gd name="connsiteX54" fmla="*/ 608006 w 608647"/>
              <a:gd name="connsiteY54" fmla="*/ 114081 h 541712"/>
              <a:gd name="connsiteX55" fmla="*/ 600920 w 608647"/>
              <a:gd name="connsiteY55" fmla="*/ 159518 h 541712"/>
              <a:gd name="connsiteX56" fmla="*/ 170823 w 608647"/>
              <a:gd name="connsiteY56" fmla="*/ 68645 h 541712"/>
              <a:gd name="connsiteX57" fmla="*/ 177909 w 608647"/>
              <a:gd name="connsiteY57" fmla="*/ 23209 h 541712"/>
              <a:gd name="connsiteX58" fmla="*/ 212669 w 608647"/>
              <a:gd name="connsiteY58" fmla="*/ 640 h 54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8647" h="541712">
                <a:moveTo>
                  <a:pt x="140693" y="408991"/>
                </a:moveTo>
                <a:cubicBezTo>
                  <a:pt x="147109" y="407203"/>
                  <a:pt x="153749" y="411002"/>
                  <a:pt x="155539" y="417332"/>
                </a:cubicBezTo>
                <a:lnTo>
                  <a:pt x="167551" y="460604"/>
                </a:lnTo>
                <a:cubicBezTo>
                  <a:pt x="169341" y="466935"/>
                  <a:pt x="165536" y="473638"/>
                  <a:pt x="159195" y="475425"/>
                </a:cubicBezTo>
                <a:lnTo>
                  <a:pt x="115851" y="487416"/>
                </a:lnTo>
                <a:cubicBezTo>
                  <a:pt x="109509" y="489129"/>
                  <a:pt x="102795" y="485405"/>
                  <a:pt x="101005" y="479000"/>
                </a:cubicBezTo>
                <a:lnTo>
                  <a:pt x="88993" y="435803"/>
                </a:lnTo>
                <a:cubicBezTo>
                  <a:pt x="87203" y="429398"/>
                  <a:pt x="91008" y="422769"/>
                  <a:pt x="97424" y="420982"/>
                </a:cubicBezTo>
                <a:close/>
                <a:moveTo>
                  <a:pt x="432362" y="272492"/>
                </a:moveTo>
                <a:lnTo>
                  <a:pt x="51266" y="378031"/>
                </a:lnTo>
                <a:lnTo>
                  <a:pt x="88935" y="513661"/>
                </a:lnTo>
                <a:cubicBezTo>
                  <a:pt x="89681" y="516268"/>
                  <a:pt x="92143" y="517608"/>
                  <a:pt x="94231" y="517608"/>
                </a:cubicBezTo>
                <a:cubicBezTo>
                  <a:pt x="94753" y="517608"/>
                  <a:pt x="95201" y="517608"/>
                  <a:pt x="95648" y="517459"/>
                </a:cubicBezTo>
                <a:lnTo>
                  <a:pt x="466227" y="414750"/>
                </a:lnTo>
                <a:cubicBezTo>
                  <a:pt x="468017" y="414304"/>
                  <a:pt x="468987" y="413112"/>
                  <a:pt x="469509" y="412144"/>
                </a:cubicBezTo>
                <a:cubicBezTo>
                  <a:pt x="470031" y="411250"/>
                  <a:pt x="470553" y="409835"/>
                  <a:pt x="470031" y="408047"/>
                </a:cubicBezTo>
                <a:lnTo>
                  <a:pt x="455635" y="356059"/>
                </a:lnTo>
                <a:close/>
                <a:moveTo>
                  <a:pt x="494945" y="234730"/>
                </a:moveTo>
                <a:cubicBezTo>
                  <a:pt x="488456" y="233389"/>
                  <a:pt x="482041" y="237560"/>
                  <a:pt x="480623" y="244040"/>
                </a:cubicBezTo>
                <a:lnTo>
                  <a:pt x="471523" y="287313"/>
                </a:lnTo>
                <a:cubicBezTo>
                  <a:pt x="470106" y="293793"/>
                  <a:pt x="474283" y="300199"/>
                  <a:pt x="480773" y="301539"/>
                </a:cubicBezTo>
                <a:lnTo>
                  <a:pt x="524111" y="310700"/>
                </a:lnTo>
                <a:cubicBezTo>
                  <a:pt x="530601" y="312115"/>
                  <a:pt x="537016" y="307945"/>
                  <a:pt x="538433" y="301465"/>
                </a:cubicBezTo>
                <a:lnTo>
                  <a:pt x="547533" y="258191"/>
                </a:lnTo>
                <a:cubicBezTo>
                  <a:pt x="548951" y="251712"/>
                  <a:pt x="544774" y="245306"/>
                  <a:pt x="538284" y="243891"/>
                </a:cubicBezTo>
                <a:close/>
                <a:moveTo>
                  <a:pt x="400138" y="171570"/>
                </a:moveTo>
                <a:cubicBezTo>
                  <a:pt x="399690" y="171570"/>
                  <a:pt x="399168" y="171645"/>
                  <a:pt x="398720" y="171794"/>
                </a:cubicBezTo>
                <a:lnTo>
                  <a:pt x="372687" y="179018"/>
                </a:lnTo>
                <a:lnTo>
                  <a:pt x="130707" y="246051"/>
                </a:lnTo>
                <a:lnTo>
                  <a:pt x="28142" y="274503"/>
                </a:lnTo>
                <a:cubicBezTo>
                  <a:pt x="25307" y="275247"/>
                  <a:pt x="23517" y="278376"/>
                  <a:pt x="24337" y="281206"/>
                </a:cubicBezTo>
                <a:lnTo>
                  <a:pt x="36944" y="326639"/>
                </a:lnTo>
                <a:lnTo>
                  <a:pt x="418040" y="221025"/>
                </a:lnTo>
                <a:lnTo>
                  <a:pt x="408492" y="186615"/>
                </a:lnTo>
                <a:lnTo>
                  <a:pt x="405434" y="175592"/>
                </a:lnTo>
                <a:cubicBezTo>
                  <a:pt x="404688" y="172985"/>
                  <a:pt x="402226" y="171570"/>
                  <a:pt x="400138" y="171570"/>
                </a:cubicBezTo>
                <a:close/>
                <a:moveTo>
                  <a:pt x="154652" y="132915"/>
                </a:moveTo>
                <a:lnTo>
                  <a:pt x="321516" y="168219"/>
                </a:lnTo>
                <a:lnTo>
                  <a:pt x="392305" y="148556"/>
                </a:lnTo>
                <a:cubicBezTo>
                  <a:pt x="407970" y="144236"/>
                  <a:pt x="424306" y="153471"/>
                  <a:pt x="428707" y="169187"/>
                </a:cubicBezTo>
                <a:lnTo>
                  <a:pt x="435122" y="192201"/>
                </a:lnTo>
                <a:lnTo>
                  <a:pt x="584830" y="223856"/>
                </a:lnTo>
                <a:lnTo>
                  <a:pt x="558499" y="347866"/>
                </a:lnTo>
                <a:cubicBezTo>
                  <a:pt x="555142" y="363656"/>
                  <a:pt x="539552" y="373786"/>
                  <a:pt x="523738" y="370508"/>
                </a:cubicBezTo>
                <a:lnTo>
                  <a:pt x="482190" y="361720"/>
                </a:lnTo>
                <a:lnTo>
                  <a:pt x="493304" y="401641"/>
                </a:lnTo>
                <a:cubicBezTo>
                  <a:pt x="497631" y="417283"/>
                  <a:pt x="488381" y="433594"/>
                  <a:pt x="472717" y="437988"/>
                </a:cubicBezTo>
                <a:lnTo>
                  <a:pt x="102138" y="540623"/>
                </a:lnTo>
                <a:cubicBezTo>
                  <a:pt x="86474" y="545017"/>
                  <a:pt x="70063" y="535707"/>
                  <a:pt x="65662" y="520066"/>
                </a:cubicBezTo>
                <a:lnTo>
                  <a:pt x="1064" y="287611"/>
                </a:lnTo>
                <a:cubicBezTo>
                  <a:pt x="-3262" y="271970"/>
                  <a:pt x="5988" y="255585"/>
                  <a:pt x="21652" y="251265"/>
                </a:cubicBezTo>
                <a:lnTo>
                  <a:pt x="136302" y="219536"/>
                </a:lnTo>
                <a:close/>
                <a:moveTo>
                  <a:pt x="212669" y="640"/>
                </a:moveTo>
                <a:lnTo>
                  <a:pt x="585405" y="79371"/>
                </a:lnTo>
                <a:cubicBezTo>
                  <a:pt x="601218" y="82723"/>
                  <a:pt x="611363" y="98365"/>
                  <a:pt x="608006" y="114081"/>
                </a:cubicBezTo>
                <a:lnTo>
                  <a:pt x="600920" y="159518"/>
                </a:lnTo>
                <a:lnTo>
                  <a:pt x="170823" y="68645"/>
                </a:lnTo>
                <a:lnTo>
                  <a:pt x="177909" y="23209"/>
                </a:lnTo>
                <a:cubicBezTo>
                  <a:pt x="181266" y="7418"/>
                  <a:pt x="196856" y="-2712"/>
                  <a:pt x="212669" y="640"/>
                </a:cubicBez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sp>
        <p:nvSpPr>
          <p:cNvPr id="53" name="video-player_326733"/>
          <p:cNvSpPr>
            <a:spLocks noChangeAspect="1"/>
          </p:cNvSpPr>
          <p:nvPr/>
        </p:nvSpPr>
        <p:spPr bwMode="auto">
          <a:xfrm>
            <a:off x="5000512" y="1513026"/>
            <a:ext cx="361391" cy="459202"/>
          </a:xfrm>
          <a:custGeom>
            <a:avLst/>
            <a:gdLst>
              <a:gd name="connsiteX0" fmla="*/ 163146 w 607639"/>
              <a:gd name="connsiteY0" fmla="*/ 555665 h 600371"/>
              <a:gd name="connsiteX1" fmla="*/ 159942 w 607639"/>
              <a:gd name="connsiteY1" fmla="*/ 558776 h 600371"/>
              <a:gd name="connsiteX2" fmla="*/ 159942 w 607639"/>
              <a:gd name="connsiteY2" fmla="*/ 581173 h 600371"/>
              <a:gd name="connsiteX3" fmla="*/ 447696 w 607639"/>
              <a:gd name="connsiteY3" fmla="*/ 581173 h 600371"/>
              <a:gd name="connsiteX4" fmla="*/ 447696 w 607639"/>
              <a:gd name="connsiteY4" fmla="*/ 558776 h 600371"/>
              <a:gd name="connsiteX5" fmla="*/ 444492 w 607639"/>
              <a:gd name="connsiteY5" fmla="*/ 555665 h 600371"/>
              <a:gd name="connsiteX6" fmla="*/ 211120 w 607639"/>
              <a:gd name="connsiteY6" fmla="*/ 440657 h 600371"/>
              <a:gd name="connsiteX7" fmla="*/ 211120 w 607639"/>
              <a:gd name="connsiteY7" fmla="*/ 466165 h 600371"/>
              <a:gd name="connsiteX8" fmla="*/ 367770 w 607639"/>
              <a:gd name="connsiteY8" fmla="*/ 466165 h 600371"/>
              <a:gd name="connsiteX9" fmla="*/ 367770 w 607639"/>
              <a:gd name="connsiteY9" fmla="*/ 485363 h 600371"/>
              <a:gd name="connsiteX10" fmla="*/ 211120 w 607639"/>
              <a:gd name="connsiteY10" fmla="*/ 485363 h 600371"/>
              <a:gd name="connsiteX11" fmla="*/ 211120 w 607639"/>
              <a:gd name="connsiteY11" fmla="*/ 536468 h 600371"/>
              <a:gd name="connsiteX12" fmla="*/ 396518 w 607639"/>
              <a:gd name="connsiteY12" fmla="*/ 536468 h 600371"/>
              <a:gd name="connsiteX13" fmla="*/ 396518 w 607639"/>
              <a:gd name="connsiteY13" fmla="*/ 440657 h 600371"/>
              <a:gd name="connsiteX14" fmla="*/ 367787 w 607639"/>
              <a:gd name="connsiteY14" fmla="*/ 364047 h 600371"/>
              <a:gd name="connsiteX15" fmla="*/ 393332 w 607639"/>
              <a:gd name="connsiteY15" fmla="*/ 364047 h 600371"/>
              <a:gd name="connsiteX16" fmla="*/ 393332 w 607639"/>
              <a:gd name="connsiteY16" fmla="*/ 383241 h 600371"/>
              <a:gd name="connsiteX17" fmla="*/ 367787 w 607639"/>
              <a:gd name="connsiteY17" fmla="*/ 383241 h 600371"/>
              <a:gd name="connsiteX18" fmla="*/ 258975 w 607639"/>
              <a:gd name="connsiteY18" fmla="*/ 364047 h 600371"/>
              <a:gd name="connsiteX19" fmla="*/ 348523 w 607639"/>
              <a:gd name="connsiteY19" fmla="*/ 364047 h 600371"/>
              <a:gd name="connsiteX20" fmla="*/ 348523 w 607639"/>
              <a:gd name="connsiteY20" fmla="*/ 383241 h 600371"/>
              <a:gd name="connsiteX21" fmla="*/ 258975 w 607639"/>
              <a:gd name="connsiteY21" fmla="*/ 383241 h 600371"/>
              <a:gd name="connsiteX22" fmla="*/ 214237 w 607639"/>
              <a:gd name="connsiteY22" fmla="*/ 364047 h 600371"/>
              <a:gd name="connsiteX23" fmla="*/ 239852 w 607639"/>
              <a:gd name="connsiteY23" fmla="*/ 364047 h 600371"/>
              <a:gd name="connsiteX24" fmla="*/ 239852 w 607639"/>
              <a:gd name="connsiteY24" fmla="*/ 383241 h 600371"/>
              <a:gd name="connsiteX25" fmla="*/ 214237 w 607639"/>
              <a:gd name="connsiteY25" fmla="*/ 383241 h 600371"/>
              <a:gd name="connsiteX26" fmla="*/ 163077 w 607639"/>
              <a:gd name="connsiteY26" fmla="*/ 287343 h 600371"/>
              <a:gd name="connsiteX27" fmla="*/ 188692 w 607639"/>
              <a:gd name="connsiteY27" fmla="*/ 287343 h 600371"/>
              <a:gd name="connsiteX28" fmla="*/ 188692 w 607639"/>
              <a:gd name="connsiteY28" fmla="*/ 306537 h 600371"/>
              <a:gd name="connsiteX29" fmla="*/ 163077 w 607639"/>
              <a:gd name="connsiteY29" fmla="*/ 306537 h 600371"/>
              <a:gd name="connsiteX30" fmla="*/ 151309 w 607639"/>
              <a:gd name="connsiteY30" fmla="*/ 224061 h 600371"/>
              <a:gd name="connsiteX31" fmla="*/ 96303 w 607639"/>
              <a:gd name="connsiteY31" fmla="*/ 312940 h 600371"/>
              <a:gd name="connsiteX32" fmla="*/ 255534 w 607639"/>
              <a:gd name="connsiteY32" fmla="*/ 312940 h 600371"/>
              <a:gd name="connsiteX33" fmla="*/ 200440 w 607639"/>
              <a:gd name="connsiteY33" fmla="*/ 224061 h 600371"/>
              <a:gd name="connsiteX34" fmla="*/ 185487 w 607639"/>
              <a:gd name="connsiteY34" fmla="*/ 229039 h 600371"/>
              <a:gd name="connsiteX35" fmla="*/ 185487 w 607639"/>
              <a:gd name="connsiteY35" fmla="*/ 271433 h 600371"/>
              <a:gd name="connsiteX36" fmla="*/ 166262 w 607639"/>
              <a:gd name="connsiteY36" fmla="*/ 271433 h 600371"/>
              <a:gd name="connsiteX37" fmla="*/ 166262 w 607639"/>
              <a:gd name="connsiteY37" fmla="*/ 229039 h 600371"/>
              <a:gd name="connsiteX38" fmla="*/ 151309 w 607639"/>
              <a:gd name="connsiteY38" fmla="*/ 224061 h 600371"/>
              <a:gd name="connsiteX39" fmla="*/ 476458 w 607639"/>
              <a:gd name="connsiteY39" fmla="*/ 166041 h 600371"/>
              <a:gd name="connsiteX40" fmla="*/ 508495 w 607639"/>
              <a:gd name="connsiteY40" fmla="*/ 166041 h 600371"/>
              <a:gd name="connsiteX41" fmla="*/ 508495 w 607639"/>
              <a:gd name="connsiteY41" fmla="*/ 185235 h 600371"/>
              <a:gd name="connsiteX42" fmla="*/ 476458 w 607639"/>
              <a:gd name="connsiteY42" fmla="*/ 185235 h 600371"/>
              <a:gd name="connsiteX43" fmla="*/ 342101 w 607639"/>
              <a:gd name="connsiteY43" fmla="*/ 166041 h 600371"/>
              <a:gd name="connsiteX44" fmla="*/ 457334 w 607639"/>
              <a:gd name="connsiteY44" fmla="*/ 166041 h 600371"/>
              <a:gd name="connsiteX45" fmla="*/ 457334 w 607639"/>
              <a:gd name="connsiteY45" fmla="*/ 185235 h 600371"/>
              <a:gd name="connsiteX46" fmla="*/ 342101 w 607639"/>
              <a:gd name="connsiteY46" fmla="*/ 185235 h 600371"/>
              <a:gd name="connsiteX47" fmla="*/ 170979 w 607639"/>
              <a:gd name="connsiteY47" fmla="*/ 143449 h 600371"/>
              <a:gd name="connsiteX48" fmla="*/ 140717 w 607639"/>
              <a:gd name="connsiteY48" fmla="*/ 156425 h 600371"/>
              <a:gd name="connsiteX49" fmla="*/ 140717 w 607639"/>
              <a:gd name="connsiteY49" fmla="*/ 175623 h 600371"/>
              <a:gd name="connsiteX50" fmla="*/ 151042 w 607639"/>
              <a:gd name="connsiteY50" fmla="*/ 200331 h 600371"/>
              <a:gd name="connsiteX51" fmla="*/ 156471 w 607639"/>
              <a:gd name="connsiteY51" fmla="*/ 204864 h 600371"/>
              <a:gd name="connsiteX52" fmla="*/ 175874 w 607639"/>
              <a:gd name="connsiteY52" fmla="*/ 210730 h 600371"/>
              <a:gd name="connsiteX53" fmla="*/ 195366 w 607639"/>
              <a:gd name="connsiteY53" fmla="*/ 204864 h 600371"/>
              <a:gd name="connsiteX54" fmla="*/ 211031 w 607639"/>
              <a:gd name="connsiteY54" fmla="*/ 175623 h 600371"/>
              <a:gd name="connsiteX55" fmla="*/ 211031 w 607639"/>
              <a:gd name="connsiteY55" fmla="*/ 159358 h 600371"/>
              <a:gd name="connsiteX56" fmla="*/ 170979 w 607639"/>
              <a:gd name="connsiteY56" fmla="*/ 143449 h 600371"/>
              <a:gd name="connsiteX57" fmla="*/ 342101 w 607639"/>
              <a:gd name="connsiteY57" fmla="*/ 127723 h 600371"/>
              <a:gd name="connsiteX58" fmla="*/ 508494 w 607639"/>
              <a:gd name="connsiteY58" fmla="*/ 127723 h 600371"/>
              <a:gd name="connsiteX59" fmla="*/ 508494 w 607639"/>
              <a:gd name="connsiteY59" fmla="*/ 146917 h 600371"/>
              <a:gd name="connsiteX60" fmla="*/ 342101 w 607639"/>
              <a:gd name="connsiteY60" fmla="*/ 146917 h 600371"/>
              <a:gd name="connsiteX61" fmla="*/ 374138 w 607639"/>
              <a:gd name="connsiteY61" fmla="*/ 89406 h 600371"/>
              <a:gd name="connsiteX62" fmla="*/ 508495 w 607639"/>
              <a:gd name="connsiteY62" fmla="*/ 89406 h 600371"/>
              <a:gd name="connsiteX63" fmla="*/ 508495 w 607639"/>
              <a:gd name="connsiteY63" fmla="*/ 108600 h 600371"/>
              <a:gd name="connsiteX64" fmla="*/ 374138 w 607639"/>
              <a:gd name="connsiteY64" fmla="*/ 108600 h 600371"/>
              <a:gd name="connsiteX65" fmla="*/ 175874 w 607639"/>
              <a:gd name="connsiteY65" fmla="*/ 76702 h 600371"/>
              <a:gd name="connsiteX66" fmla="*/ 140717 w 607639"/>
              <a:gd name="connsiteY66" fmla="*/ 95188 h 600371"/>
              <a:gd name="connsiteX67" fmla="*/ 140717 w 607639"/>
              <a:gd name="connsiteY67" fmla="*/ 135539 h 600371"/>
              <a:gd name="connsiteX68" fmla="*/ 185487 w 607639"/>
              <a:gd name="connsiteY68" fmla="*/ 116341 h 600371"/>
              <a:gd name="connsiteX69" fmla="*/ 185487 w 607639"/>
              <a:gd name="connsiteY69" fmla="*/ 130384 h 600371"/>
              <a:gd name="connsiteX70" fmla="*/ 211031 w 607639"/>
              <a:gd name="connsiteY70" fmla="*/ 140161 h 600371"/>
              <a:gd name="connsiteX71" fmla="*/ 211031 w 607639"/>
              <a:gd name="connsiteY71" fmla="*/ 95188 h 600371"/>
              <a:gd name="connsiteX72" fmla="*/ 175874 w 607639"/>
              <a:gd name="connsiteY72" fmla="*/ 76702 h 600371"/>
              <a:gd name="connsiteX73" fmla="*/ 294187 w 607639"/>
              <a:gd name="connsiteY73" fmla="*/ 44739 h 600371"/>
              <a:gd name="connsiteX74" fmla="*/ 335840 w 607639"/>
              <a:gd name="connsiteY74" fmla="*/ 44739 h 600371"/>
              <a:gd name="connsiteX75" fmla="*/ 335840 w 607639"/>
              <a:gd name="connsiteY75" fmla="*/ 63933 h 600371"/>
              <a:gd name="connsiteX76" fmla="*/ 313411 w 607639"/>
              <a:gd name="connsiteY76" fmla="*/ 63933 h 600371"/>
              <a:gd name="connsiteX77" fmla="*/ 313411 w 607639"/>
              <a:gd name="connsiteY77" fmla="*/ 210730 h 600371"/>
              <a:gd name="connsiteX78" fmla="*/ 383813 w 607639"/>
              <a:gd name="connsiteY78" fmla="*/ 210730 h 600371"/>
              <a:gd name="connsiteX79" fmla="*/ 383813 w 607639"/>
              <a:gd name="connsiteY79" fmla="*/ 245386 h 600371"/>
              <a:gd name="connsiteX80" fmla="*/ 428403 w 607639"/>
              <a:gd name="connsiteY80" fmla="*/ 210730 h 600371"/>
              <a:gd name="connsiteX81" fmla="*/ 537255 w 607639"/>
              <a:gd name="connsiteY81" fmla="*/ 210730 h 600371"/>
              <a:gd name="connsiteX82" fmla="*/ 537255 w 607639"/>
              <a:gd name="connsiteY82" fmla="*/ 63933 h 600371"/>
              <a:gd name="connsiteX83" fmla="*/ 367792 w 607639"/>
              <a:gd name="connsiteY83" fmla="*/ 63933 h 600371"/>
              <a:gd name="connsiteX84" fmla="*/ 367792 w 607639"/>
              <a:gd name="connsiteY84" fmla="*/ 44739 h 600371"/>
              <a:gd name="connsiteX85" fmla="*/ 556479 w 607639"/>
              <a:gd name="connsiteY85" fmla="*/ 44739 h 600371"/>
              <a:gd name="connsiteX86" fmla="*/ 556479 w 607639"/>
              <a:gd name="connsiteY86" fmla="*/ 229924 h 600371"/>
              <a:gd name="connsiteX87" fmla="*/ 434990 w 607639"/>
              <a:gd name="connsiteY87" fmla="*/ 229924 h 600371"/>
              <a:gd name="connsiteX88" fmla="*/ 364588 w 607639"/>
              <a:gd name="connsiteY88" fmla="*/ 284662 h 600371"/>
              <a:gd name="connsiteX89" fmla="*/ 364588 w 607639"/>
              <a:gd name="connsiteY89" fmla="*/ 229924 h 600371"/>
              <a:gd name="connsiteX90" fmla="*/ 294187 w 607639"/>
              <a:gd name="connsiteY90" fmla="*/ 229924 h 600371"/>
              <a:gd name="connsiteX91" fmla="*/ 19225 w 607639"/>
              <a:gd name="connsiteY91" fmla="*/ 19198 h 600371"/>
              <a:gd name="connsiteX92" fmla="*/ 19225 w 607639"/>
              <a:gd name="connsiteY92" fmla="*/ 312940 h 600371"/>
              <a:gd name="connsiteX93" fmla="*/ 77078 w 607639"/>
              <a:gd name="connsiteY93" fmla="*/ 312940 h 600371"/>
              <a:gd name="connsiteX94" fmla="*/ 111345 w 607639"/>
              <a:gd name="connsiteY94" fmla="*/ 230461 h 600371"/>
              <a:gd name="connsiteX95" fmla="*/ 134932 w 607639"/>
              <a:gd name="connsiteY95" fmla="*/ 211263 h 600371"/>
              <a:gd name="connsiteX96" fmla="*/ 121492 w 607639"/>
              <a:gd name="connsiteY96" fmla="*/ 175623 h 600371"/>
              <a:gd name="connsiteX97" fmla="*/ 121492 w 607639"/>
              <a:gd name="connsiteY97" fmla="*/ 90389 h 600371"/>
              <a:gd name="connsiteX98" fmla="*/ 122560 w 607639"/>
              <a:gd name="connsiteY98" fmla="*/ 88345 h 600371"/>
              <a:gd name="connsiteX99" fmla="*/ 175874 w 607639"/>
              <a:gd name="connsiteY99" fmla="*/ 57504 h 600371"/>
              <a:gd name="connsiteX100" fmla="*/ 229277 w 607639"/>
              <a:gd name="connsiteY100" fmla="*/ 88345 h 600371"/>
              <a:gd name="connsiteX101" fmla="*/ 230256 w 607639"/>
              <a:gd name="connsiteY101" fmla="*/ 90389 h 600371"/>
              <a:gd name="connsiteX102" fmla="*/ 230256 w 607639"/>
              <a:gd name="connsiteY102" fmla="*/ 175623 h 600371"/>
              <a:gd name="connsiteX103" fmla="*/ 216817 w 607639"/>
              <a:gd name="connsiteY103" fmla="*/ 211263 h 600371"/>
              <a:gd name="connsiteX104" fmla="*/ 240403 w 607639"/>
              <a:gd name="connsiteY104" fmla="*/ 230461 h 600371"/>
              <a:gd name="connsiteX105" fmla="*/ 274759 w 607639"/>
              <a:gd name="connsiteY105" fmla="*/ 312940 h 600371"/>
              <a:gd name="connsiteX106" fmla="*/ 534032 w 607639"/>
              <a:gd name="connsiteY106" fmla="*/ 312940 h 600371"/>
              <a:gd name="connsiteX107" fmla="*/ 534032 w 607639"/>
              <a:gd name="connsiteY107" fmla="*/ 332137 h 600371"/>
              <a:gd name="connsiteX108" fmla="*/ 19225 w 607639"/>
              <a:gd name="connsiteY108" fmla="*/ 332137 h 600371"/>
              <a:gd name="connsiteX109" fmla="*/ 19225 w 607639"/>
              <a:gd name="connsiteY109" fmla="*/ 421460 h 600371"/>
              <a:gd name="connsiteX110" fmla="*/ 588414 w 607639"/>
              <a:gd name="connsiteY110" fmla="*/ 421460 h 600371"/>
              <a:gd name="connsiteX111" fmla="*/ 588414 w 607639"/>
              <a:gd name="connsiteY111" fmla="*/ 19198 h 600371"/>
              <a:gd name="connsiteX112" fmla="*/ 0 w 607639"/>
              <a:gd name="connsiteY112" fmla="*/ 0 h 600371"/>
              <a:gd name="connsiteX113" fmla="*/ 607639 w 607639"/>
              <a:gd name="connsiteY113" fmla="*/ 0 h 600371"/>
              <a:gd name="connsiteX114" fmla="*/ 607639 w 607639"/>
              <a:gd name="connsiteY114" fmla="*/ 440657 h 600371"/>
              <a:gd name="connsiteX115" fmla="*/ 415743 w 607639"/>
              <a:gd name="connsiteY115" fmla="*/ 440657 h 600371"/>
              <a:gd name="connsiteX116" fmla="*/ 415743 w 607639"/>
              <a:gd name="connsiteY116" fmla="*/ 536468 h 600371"/>
              <a:gd name="connsiteX117" fmla="*/ 444492 w 607639"/>
              <a:gd name="connsiteY117" fmla="*/ 536468 h 600371"/>
              <a:gd name="connsiteX118" fmla="*/ 466921 w 607639"/>
              <a:gd name="connsiteY118" fmla="*/ 558776 h 600371"/>
              <a:gd name="connsiteX119" fmla="*/ 466921 w 607639"/>
              <a:gd name="connsiteY119" fmla="*/ 581173 h 600371"/>
              <a:gd name="connsiteX120" fmla="*/ 489262 w 607639"/>
              <a:gd name="connsiteY120" fmla="*/ 581173 h 600371"/>
              <a:gd name="connsiteX121" fmla="*/ 489262 w 607639"/>
              <a:gd name="connsiteY121" fmla="*/ 600371 h 600371"/>
              <a:gd name="connsiteX122" fmla="*/ 118377 w 607639"/>
              <a:gd name="connsiteY122" fmla="*/ 600371 h 600371"/>
              <a:gd name="connsiteX123" fmla="*/ 118377 w 607639"/>
              <a:gd name="connsiteY123" fmla="*/ 581173 h 600371"/>
              <a:gd name="connsiteX124" fmla="*/ 140717 w 607639"/>
              <a:gd name="connsiteY124" fmla="*/ 581173 h 600371"/>
              <a:gd name="connsiteX125" fmla="*/ 140717 w 607639"/>
              <a:gd name="connsiteY125" fmla="*/ 558776 h 600371"/>
              <a:gd name="connsiteX126" fmla="*/ 163146 w 607639"/>
              <a:gd name="connsiteY126" fmla="*/ 536468 h 600371"/>
              <a:gd name="connsiteX127" fmla="*/ 191895 w 607639"/>
              <a:gd name="connsiteY127" fmla="*/ 536468 h 600371"/>
              <a:gd name="connsiteX128" fmla="*/ 191895 w 607639"/>
              <a:gd name="connsiteY128" fmla="*/ 440657 h 600371"/>
              <a:gd name="connsiteX129" fmla="*/ 0 w 607639"/>
              <a:gd name="connsiteY129" fmla="*/ 440657 h 60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607639" h="600371">
                <a:moveTo>
                  <a:pt x="163146" y="555665"/>
                </a:moveTo>
                <a:cubicBezTo>
                  <a:pt x="161366" y="555665"/>
                  <a:pt x="159942" y="557087"/>
                  <a:pt x="159942" y="558776"/>
                </a:cubicBezTo>
                <a:lnTo>
                  <a:pt x="159942" y="581173"/>
                </a:lnTo>
                <a:lnTo>
                  <a:pt x="447696" y="581173"/>
                </a:lnTo>
                <a:lnTo>
                  <a:pt x="447696" y="558776"/>
                </a:lnTo>
                <a:cubicBezTo>
                  <a:pt x="447696" y="557087"/>
                  <a:pt x="446272" y="555665"/>
                  <a:pt x="444492" y="555665"/>
                </a:cubicBezTo>
                <a:close/>
                <a:moveTo>
                  <a:pt x="211120" y="440657"/>
                </a:moveTo>
                <a:lnTo>
                  <a:pt x="211120" y="466165"/>
                </a:lnTo>
                <a:lnTo>
                  <a:pt x="367770" y="466165"/>
                </a:lnTo>
                <a:lnTo>
                  <a:pt x="367770" y="485363"/>
                </a:lnTo>
                <a:lnTo>
                  <a:pt x="211120" y="485363"/>
                </a:lnTo>
                <a:lnTo>
                  <a:pt x="211120" y="536468"/>
                </a:lnTo>
                <a:lnTo>
                  <a:pt x="396518" y="536468"/>
                </a:lnTo>
                <a:lnTo>
                  <a:pt x="396518" y="440657"/>
                </a:lnTo>
                <a:close/>
                <a:moveTo>
                  <a:pt x="367787" y="364047"/>
                </a:moveTo>
                <a:lnTo>
                  <a:pt x="393332" y="364047"/>
                </a:lnTo>
                <a:lnTo>
                  <a:pt x="393332" y="383241"/>
                </a:lnTo>
                <a:lnTo>
                  <a:pt x="367787" y="383241"/>
                </a:lnTo>
                <a:close/>
                <a:moveTo>
                  <a:pt x="258975" y="364047"/>
                </a:moveTo>
                <a:lnTo>
                  <a:pt x="348523" y="364047"/>
                </a:lnTo>
                <a:lnTo>
                  <a:pt x="348523" y="383241"/>
                </a:lnTo>
                <a:lnTo>
                  <a:pt x="258975" y="383241"/>
                </a:lnTo>
                <a:close/>
                <a:moveTo>
                  <a:pt x="214237" y="364047"/>
                </a:moveTo>
                <a:lnTo>
                  <a:pt x="239852" y="364047"/>
                </a:lnTo>
                <a:lnTo>
                  <a:pt x="239852" y="383241"/>
                </a:lnTo>
                <a:lnTo>
                  <a:pt x="214237" y="383241"/>
                </a:lnTo>
                <a:close/>
                <a:moveTo>
                  <a:pt x="163077" y="287343"/>
                </a:moveTo>
                <a:lnTo>
                  <a:pt x="188692" y="287343"/>
                </a:lnTo>
                <a:lnTo>
                  <a:pt x="188692" y="306537"/>
                </a:lnTo>
                <a:lnTo>
                  <a:pt x="163077" y="306537"/>
                </a:lnTo>
                <a:close/>
                <a:moveTo>
                  <a:pt x="151309" y="224061"/>
                </a:moveTo>
                <a:cubicBezTo>
                  <a:pt x="140450" y="229394"/>
                  <a:pt x="100220" y="253213"/>
                  <a:pt x="96303" y="312940"/>
                </a:cubicBezTo>
                <a:lnTo>
                  <a:pt x="255534" y="312940"/>
                </a:lnTo>
                <a:cubicBezTo>
                  <a:pt x="251529" y="253569"/>
                  <a:pt x="211120" y="229394"/>
                  <a:pt x="200440" y="224061"/>
                </a:cubicBezTo>
                <a:cubicBezTo>
                  <a:pt x="195722" y="226461"/>
                  <a:pt x="190738" y="228150"/>
                  <a:pt x="185487" y="229039"/>
                </a:cubicBezTo>
                <a:lnTo>
                  <a:pt x="185487" y="271433"/>
                </a:lnTo>
                <a:lnTo>
                  <a:pt x="166262" y="271433"/>
                </a:lnTo>
                <a:lnTo>
                  <a:pt x="166262" y="229039"/>
                </a:lnTo>
                <a:cubicBezTo>
                  <a:pt x="161099" y="228150"/>
                  <a:pt x="156026" y="226461"/>
                  <a:pt x="151309" y="224061"/>
                </a:cubicBezTo>
                <a:close/>
                <a:moveTo>
                  <a:pt x="476458" y="166041"/>
                </a:moveTo>
                <a:lnTo>
                  <a:pt x="508495" y="166041"/>
                </a:lnTo>
                <a:lnTo>
                  <a:pt x="508495" y="185235"/>
                </a:lnTo>
                <a:lnTo>
                  <a:pt x="476458" y="185235"/>
                </a:lnTo>
                <a:close/>
                <a:moveTo>
                  <a:pt x="342101" y="166041"/>
                </a:moveTo>
                <a:lnTo>
                  <a:pt x="457334" y="166041"/>
                </a:lnTo>
                <a:lnTo>
                  <a:pt x="457334" y="185235"/>
                </a:lnTo>
                <a:lnTo>
                  <a:pt x="342101" y="185235"/>
                </a:lnTo>
                <a:close/>
                <a:moveTo>
                  <a:pt x="170979" y="143449"/>
                </a:moveTo>
                <a:lnTo>
                  <a:pt x="140717" y="156425"/>
                </a:lnTo>
                <a:lnTo>
                  <a:pt x="140717" y="175623"/>
                </a:lnTo>
                <a:cubicBezTo>
                  <a:pt x="140717" y="185044"/>
                  <a:pt x="144366" y="193843"/>
                  <a:pt x="151042" y="200331"/>
                </a:cubicBezTo>
                <a:cubicBezTo>
                  <a:pt x="152733" y="202020"/>
                  <a:pt x="154602" y="203620"/>
                  <a:pt x="156471" y="204864"/>
                </a:cubicBezTo>
                <a:cubicBezTo>
                  <a:pt x="162167" y="208686"/>
                  <a:pt x="168932" y="210730"/>
                  <a:pt x="175874" y="210730"/>
                </a:cubicBezTo>
                <a:cubicBezTo>
                  <a:pt x="182906" y="210730"/>
                  <a:pt x="189581" y="208686"/>
                  <a:pt x="195366" y="204864"/>
                </a:cubicBezTo>
                <a:cubicBezTo>
                  <a:pt x="205157" y="198287"/>
                  <a:pt x="211031" y="187355"/>
                  <a:pt x="211031" y="175623"/>
                </a:cubicBezTo>
                <a:lnTo>
                  <a:pt x="211031" y="159358"/>
                </a:lnTo>
                <a:cubicBezTo>
                  <a:pt x="187445" y="157758"/>
                  <a:pt x="176319" y="150382"/>
                  <a:pt x="170979" y="143449"/>
                </a:cubicBezTo>
                <a:close/>
                <a:moveTo>
                  <a:pt x="342101" y="127723"/>
                </a:moveTo>
                <a:lnTo>
                  <a:pt x="508494" y="127723"/>
                </a:lnTo>
                <a:lnTo>
                  <a:pt x="508494" y="146917"/>
                </a:lnTo>
                <a:lnTo>
                  <a:pt x="342101" y="146917"/>
                </a:lnTo>
                <a:close/>
                <a:moveTo>
                  <a:pt x="374138" y="89406"/>
                </a:moveTo>
                <a:lnTo>
                  <a:pt x="508495" y="89406"/>
                </a:lnTo>
                <a:lnTo>
                  <a:pt x="508495" y="108600"/>
                </a:lnTo>
                <a:lnTo>
                  <a:pt x="374138" y="108600"/>
                </a:lnTo>
                <a:close/>
                <a:moveTo>
                  <a:pt x="175874" y="76702"/>
                </a:moveTo>
                <a:cubicBezTo>
                  <a:pt x="154691" y="76702"/>
                  <a:pt x="143921" y="90211"/>
                  <a:pt x="140717" y="95188"/>
                </a:cubicBezTo>
                <a:lnTo>
                  <a:pt x="140717" y="135539"/>
                </a:lnTo>
                <a:lnTo>
                  <a:pt x="185487" y="116341"/>
                </a:lnTo>
                <a:lnTo>
                  <a:pt x="185487" y="130384"/>
                </a:lnTo>
                <a:cubicBezTo>
                  <a:pt x="186288" y="132962"/>
                  <a:pt x="192162" y="138650"/>
                  <a:pt x="211031" y="140161"/>
                </a:cubicBezTo>
                <a:lnTo>
                  <a:pt x="211031" y="95188"/>
                </a:lnTo>
                <a:cubicBezTo>
                  <a:pt x="207916" y="90300"/>
                  <a:pt x="197146" y="76702"/>
                  <a:pt x="175874" y="76702"/>
                </a:cubicBezTo>
                <a:close/>
                <a:moveTo>
                  <a:pt x="294187" y="44739"/>
                </a:moveTo>
                <a:lnTo>
                  <a:pt x="335840" y="44739"/>
                </a:lnTo>
                <a:lnTo>
                  <a:pt x="335840" y="63933"/>
                </a:lnTo>
                <a:lnTo>
                  <a:pt x="313411" y="63933"/>
                </a:lnTo>
                <a:lnTo>
                  <a:pt x="313411" y="210730"/>
                </a:lnTo>
                <a:lnTo>
                  <a:pt x="383813" y="210730"/>
                </a:lnTo>
                <a:lnTo>
                  <a:pt x="383813" y="245386"/>
                </a:lnTo>
                <a:lnTo>
                  <a:pt x="428403" y="210730"/>
                </a:lnTo>
                <a:lnTo>
                  <a:pt x="537255" y="210730"/>
                </a:lnTo>
                <a:lnTo>
                  <a:pt x="537255" y="63933"/>
                </a:lnTo>
                <a:lnTo>
                  <a:pt x="367792" y="63933"/>
                </a:lnTo>
                <a:lnTo>
                  <a:pt x="367792" y="44739"/>
                </a:lnTo>
                <a:lnTo>
                  <a:pt x="556479" y="44739"/>
                </a:lnTo>
                <a:lnTo>
                  <a:pt x="556479" y="229924"/>
                </a:lnTo>
                <a:lnTo>
                  <a:pt x="434990" y="229924"/>
                </a:lnTo>
                <a:lnTo>
                  <a:pt x="364588" y="284662"/>
                </a:lnTo>
                <a:lnTo>
                  <a:pt x="364588" y="229924"/>
                </a:lnTo>
                <a:lnTo>
                  <a:pt x="294187" y="229924"/>
                </a:lnTo>
                <a:close/>
                <a:moveTo>
                  <a:pt x="19225" y="19198"/>
                </a:moveTo>
                <a:lnTo>
                  <a:pt x="19225" y="312940"/>
                </a:lnTo>
                <a:lnTo>
                  <a:pt x="77078" y="312940"/>
                </a:lnTo>
                <a:cubicBezTo>
                  <a:pt x="79392" y="272322"/>
                  <a:pt x="96748" y="245837"/>
                  <a:pt x="111345" y="230461"/>
                </a:cubicBezTo>
                <a:cubicBezTo>
                  <a:pt x="119890" y="221573"/>
                  <a:pt x="128434" y="215351"/>
                  <a:pt x="134932" y="211263"/>
                </a:cubicBezTo>
                <a:cubicBezTo>
                  <a:pt x="126298" y="201486"/>
                  <a:pt x="121492" y="188955"/>
                  <a:pt x="121492" y="175623"/>
                </a:cubicBezTo>
                <a:lnTo>
                  <a:pt x="121492" y="90389"/>
                </a:lnTo>
                <a:lnTo>
                  <a:pt x="122560" y="88345"/>
                </a:lnTo>
                <a:cubicBezTo>
                  <a:pt x="123183" y="87100"/>
                  <a:pt x="138403" y="57504"/>
                  <a:pt x="175874" y="57504"/>
                </a:cubicBezTo>
                <a:cubicBezTo>
                  <a:pt x="213345" y="57504"/>
                  <a:pt x="228654" y="87100"/>
                  <a:pt x="229277" y="88345"/>
                </a:cubicBezTo>
                <a:lnTo>
                  <a:pt x="230256" y="90389"/>
                </a:lnTo>
                <a:lnTo>
                  <a:pt x="230256" y="175623"/>
                </a:lnTo>
                <a:cubicBezTo>
                  <a:pt x="230256" y="188866"/>
                  <a:pt x="225361" y="201486"/>
                  <a:pt x="216817" y="211263"/>
                </a:cubicBezTo>
                <a:cubicBezTo>
                  <a:pt x="223403" y="215351"/>
                  <a:pt x="231947" y="221573"/>
                  <a:pt x="240403" y="230461"/>
                </a:cubicBezTo>
                <a:cubicBezTo>
                  <a:pt x="255089" y="245837"/>
                  <a:pt x="272356" y="272322"/>
                  <a:pt x="274759" y="312940"/>
                </a:cubicBezTo>
                <a:lnTo>
                  <a:pt x="534032" y="312940"/>
                </a:lnTo>
                <a:lnTo>
                  <a:pt x="534032" y="332137"/>
                </a:lnTo>
                <a:lnTo>
                  <a:pt x="19225" y="332137"/>
                </a:lnTo>
                <a:lnTo>
                  <a:pt x="19225" y="421460"/>
                </a:lnTo>
                <a:lnTo>
                  <a:pt x="588414" y="421460"/>
                </a:lnTo>
                <a:lnTo>
                  <a:pt x="588414" y="19198"/>
                </a:lnTo>
                <a:close/>
                <a:moveTo>
                  <a:pt x="0" y="0"/>
                </a:moveTo>
                <a:lnTo>
                  <a:pt x="607639" y="0"/>
                </a:lnTo>
                <a:lnTo>
                  <a:pt x="607639" y="440657"/>
                </a:lnTo>
                <a:lnTo>
                  <a:pt x="415743" y="440657"/>
                </a:lnTo>
                <a:lnTo>
                  <a:pt x="415743" y="536468"/>
                </a:lnTo>
                <a:lnTo>
                  <a:pt x="444492" y="536468"/>
                </a:lnTo>
                <a:cubicBezTo>
                  <a:pt x="456864" y="536468"/>
                  <a:pt x="466921" y="546511"/>
                  <a:pt x="466921" y="558776"/>
                </a:cubicBezTo>
                <a:lnTo>
                  <a:pt x="466921" y="581173"/>
                </a:lnTo>
                <a:lnTo>
                  <a:pt x="489262" y="581173"/>
                </a:lnTo>
                <a:lnTo>
                  <a:pt x="489262" y="600371"/>
                </a:lnTo>
                <a:lnTo>
                  <a:pt x="118377" y="600371"/>
                </a:lnTo>
                <a:lnTo>
                  <a:pt x="118377" y="581173"/>
                </a:lnTo>
                <a:lnTo>
                  <a:pt x="140717" y="581173"/>
                </a:lnTo>
                <a:lnTo>
                  <a:pt x="140717" y="558776"/>
                </a:lnTo>
                <a:cubicBezTo>
                  <a:pt x="140717" y="546511"/>
                  <a:pt x="150775" y="536468"/>
                  <a:pt x="163146" y="536468"/>
                </a:cubicBezTo>
                <a:lnTo>
                  <a:pt x="191895" y="536468"/>
                </a:lnTo>
                <a:lnTo>
                  <a:pt x="191895" y="440657"/>
                </a:lnTo>
                <a:lnTo>
                  <a:pt x="0" y="440657"/>
                </a:ln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sp>
        <p:nvSpPr>
          <p:cNvPr id="54" name="video-player_326733"/>
          <p:cNvSpPr>
            <a:spLocks noChangeAspect="1"/>
          </p:cNvSpPr>
          <p:nvPr/>
        </p:nvSpPr>
        <p:spPr bwMode="auto">
          <a:xfrm>
            <a:off x="5581049" y="1510245"/>
            <a:ext cx="237501" cy="464764"/>
          </a:xfrm>
          <a:custGeom>
            <a:avLst/>
            <a:gdLst>
              <a:gd name="connsiteX0" fmla="*/ 178955 w 399612"/>
              <a:gd name="connsiteY0" fmla="*/ 514069 h 608062"/>
              <a:gd name="connsiteX1" fmla="*/ 220657 w 399612"/>
              <a:gd name="connsiteY1" fmla="*/ 514069 h 608062"/>
              <a:gd name="connsiteX2" fmla="*/ 236394 w 399612"/>
              <a:gd name="connsiteY2" fmla="*/ 529805 h 608062"/>
              <a:gd name="connsiteX3" fmla="*/ 220657 w 399612"/>
              <a:gd name="connsiteY3" fmla="*/ 545541 h 608062"/>
              <a:gd name="connsiteX4" fmla="*/ 178955 w 399612"/>
              <a:gd name="connsiteY4" fmla="*/ 545541 h 608062"/>
              <a:gd name="connsiteX5" fmla="*/ 163218 w 399612"/>
              <a:gd name="connsiteY5" fmla="*/ 529805 h 608062"/>
              <a:gd name="connsiteX6" fmla="*/ 178955 w 399612"/>
              <a:gd name="connsiteY6" fmla="*/ 514069 h 608062"/>
              <a:gd name="connsiteX7" fmla="*/ 31478 w 399612"/>
              <a:gd name="connsiteY7" fmla="*/ 482175 h 608062"/>
              <a:gd name="connsiteX8" fmla="*/ 31478 w 399612"/>
              <a:gd name="connsiteY8" fmla="*/ 560913 h 608062"/>
              <a:gd name="connsiteX9" fmla="*/ 47217 w 399612"/>
              <a:gd name="connsiteY9" fmla="*/ 576630 h 608062"/>
              <a:gd name="connsiteX10" fmla="*/ 352395 w 399612"/>
              <a:gd name="connsiteY10" fmla="*/ 576630 h 608062"/>
              <a:gd name="connsiteX11" fmla="*/ 368134 w 399612"/>
              <a:gd name="connsiteY11" fmla="*/ 560913 h 608062"/>
              <a:gd name="connsiteX12" fmla="*/ 368134 w 399612"/>
              <a:gd name="connsiteY12" fmla="*/ 482175 h 608062"/>
              <a:gd name="connsiteX13" fmla="*/ 92221 w 399612"/>
              <a:gd name="connsiteY13" fmla="*/ 229148 h 608062"/>
              <a:gd name="connsiteX14" fmla="*/ 92221 w 399612"/>
              <a:gd name="connsiteY14" fmla="*/ 341801 h 608062"/>
              <a:gd name="connsiteX15" fmla="*/ 307391 w 399612"/>
              <a:gd name="connsiteY15" fmla="*/ 341801 h 608062"/>
              <a:gd name="connsiteX16" fmla="*/ 307391 w 399612"/>
              <a:gd name="connsiteY16" fmla="*/ 229148 h 608062"/>
              <a:gd name="connsiteX17" fmla="*/ 213894 w 399612"/>
              <a:gd name="connsiteY17" fmla="*/ 295923 h 608062"/>
              <a:gd name="connsiteX18" fmla="*/ 199885 w 399612"/>
              <a:gd name="connsiteY18" fmla="*/ 300322 h 608062"/>
              <a:gd name="connsiteX19" fmla="*/ 185718 w 399612"/>
              <a:gd name="connsiteY19" fmla="*/ 295923 h 608062"/>
              <a:gd name="connsiteX20" fmla="*/ 98517 w 399612"/>
              <a:gd name="connsiteY20" fmla="*/ 202752 h 608062"/>
              <a:gd name="connsiteX21" fmla="*/ 199885 w 399612"/>
              <a:gd name="connsiteY21" fmla="*/ 275183 h 608062"/>
              <a:gd name="connsiteX22" fmla="*/ 301095 w 399612"/>
              <a:gd name="connsiteY22" fmla="*/ 202752 h 608062"/>
              <a:gd name="connsiteX23" fmla="*/ 85925 w 399612"/>
              <a:gd name="connsiteY23" fmla="*/ 177613 h 608062"/>
              <a:gd name="connsiteX24" fmla="*/ 313687 w 399612"/>
              <a:gd name="connsiteY24" fmla="*/ 177613 h 608062"/>
              <a:gd name="connsiteX25" fmla="*/ 332575 w 399612"/>
              <a:gd name="connsiteY25" fmla="*/ 196467 h 608062"/>
              <a:gd name="connsiteX26" fmla="*/ 332575 w 399612"/>
              <a:gd name="connsiteY26" fmla="*/ 348086 h 608062"/>
              <a:gd name="connsiteX27" fmla="*/ 313687 w 399612"/>
              <a:gd name="connsiteY27" fmla="*/ 366940 h 608062"/>
              <a:gd name="connsiteX28" fmla="*/ 85925 w 399612"/>
              <a:gd name="connsiteY28" fmla="*/ 366940 h 608062"/>
              <a:gd name="connsiteX29" fmla="*/ 67037 w 399612"/>
              <a:gd name="connsiteY29" fmla="*/ 348086 h 608062"/>
              <a:gd name="connsiteX30" fmla="*/ 67037 w 399612"/>
              <a:gd name="connsiteY30" fmla="*/ 196467 h 608062"/>
              <a:gd name="connsiteX31" fmla="*/ 85925 w 399612"/>
              <a:gd name="connsiteY31" fmla="*/ 177613 h 608062"/>
              <a:gd name="connsiteX32" fmla="*/ 47217 w 399612"/>
              <a:gd name="connsiteY32" fmla="*/ 31432 h 608062"/>
              <a:gd name="connsiteX33" fmla="*/ 31478 w 399612"/>
              <a:gd name="connsiteY33" fmla="*/ 47149 h 608062"/>
              <a:gd name="connsiteX34" fmla="*/ 31478 w 399612"/>
              <a:gd name="connsiteY34" fmla="*/ 450742 h 608062"/>
              <a:gd name="connsiteX35" fmla="*/ 368134 w 399612"/>
              <a:gd name="connsiteY35" fmla="*/ 450742 h 608062"/>
              <a:gd name="connsiteX36" fmla="*/ 368134 w 399612"/>
              <a:gd name="connsiteY36" fmla="*/ 47149 h 608062"/>
              <a:gd name="connsiteX37" fmla="*/ 352395 w 399612"/>
              <a:gd name="connsiteY37" fmla="*/ 31432 h 608062"/>
              <a:gd name="connsiteX38" fmla="*/ 47217 w 399612"/>
              <a:gd name="connsiteY38" fmla="*/ 0 h 608062"/>
              <a:gd name="connsiteX39" fmla="*/ 352395 w 399612"/>
              <a:gd name="connsiteY39" fmla="*/ 0 h 608062"/>
              <a:gd name="connsiteX40" fmla="*/ 399612 w 399612"/>
              <a:gd name="connsiteY40" fmla="*/ 47149 h 608062"/>
              <a:gd name="connsiteX41" fmla="*/ 399612 w 399612"/>
              <a:gd name="connsiteY41" fmla="*/ 560913 h 608062"/>
              <a:gd name="connsiteX42" fmla="*/ 352395 w 399612"/>
              <a:gd name="connsiteY42" fmla="*/ 608062 h 608062"/>
              <a:gd name="connsiteX43" fmla="*/ 47217 w 399612"/>
              <a:gd name="connsiteY43" fmla="*/ 608062 h 608062"/>
              <a:gd name="connsiteX44" fmla="*/ 0 w 399612"/>
              <a:gd name="connsiteY44" fmla="*/ 560913 h 608062"/>
              <a:gd name="connsiteX45" fmla="*/ 0 w 399612"/>
              <a:gd name="connsiteY45" fmla="*/ 47149 h 608062"/>
              <a:gd name="connsiteX46" fmla="*/ 47217 w 399612"/>
              <a:gd name="connsiteY46"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99612" h="608062">
                <a:moveTo>
                  <a:pt x="178955" y="514069"/>
                </a:moveTo>
                <a:lnTo>
                  <a:pt x="220657" y="514069"/>
                </a:lnTo>
                <a:cubicBezTo>
                  <a:pt x="229312" y="514069"/>
                  <a:pt x="236394" y="521150"/>
                  <a:pt x="236394" y="529805"/>
                </a:cubicBezTo>
                <a:cubicBezTo>
                  <a:pt x="236394" y="538617"/>
                  <a:pt x="229312" y="545541"/>
                  <a:pt x="220657" y="545541"/>
                </a:cubicBezTo>
                <a:lnTo>
                  <a:pt x="178955" y="545541"/>
                </a:lnTo>
                <a:cubicBezTo>
                  <a:pt x="170300" y="545541"/>
                  <a:pt x="163218" y="538617"/>
                  <a:pt x="163218" y="529805"/>
                </a:cubicBezTo>
                <a:cubicBezTo>
                  <a:pt x="163218" y="521150"/>
                  <a:pt x="170300" y="514069"/>
                  <a:pt x="178955" y="514069"/>
                </a:cubicBezTo>
                <a:close/>
                <a:moveTo>
                  <a:pt x="31478" y="482175"/>
                </a:moveTo>
                <a:lnTo>
                  <a:pt x="31478" y="560913"/>
                </a:lnTo>
                <a:cubicBezTo>
                  <a:pt x="31478" y="569557"/>
                  <a:pt x="38560" y="576630"/>
                  <a:pt x="47217" y="576630"/>
                </a:cubicBezTo>
                <a:lnTo>
                  <a:pt x="352395" y="576630"/>
                </a:lnTo>
                <a:cubicBezTo>
                  <a:pt x="361052" y="576630"/>
                  <a:pt x="368134" y="569557"/>
                  <a:pt x="368134" y="560913"/>
                </a:cubicBezTo>
                <a:lnTo>
                  <a:pt x="368134" y="482175"/>
                </a:lnTo>
                <a:close/>
                <a:moveTo>
                  <a:pt x="92221" y="229148"/>
                </a:moveTo>
                <a:lnTo>
                  <a:pt x="92221" y="341801"/>
                </a:lnTo>
                <a:lnTo>
                  <a:pt x="307391" y="341801"/>
                </a:lnTo>
                <a:lnTo>
                  <a:pt x="307391" y="229148"/>
                </a:lnTo>
                <a:lnTo>
                  <a:pt x="213894" y="295923"/>
                </a:lnTo>
                <a:cubicBezTo>
                  <a:pt x="209801" y="298908"/>
                  <a:pt x="204764" y="300322"/>
                  <a:pt x="199885" y="300322"/>
                </a:cubicBezTo>
                <a:cubicBezTo>
                  <a:pt x="194848" y="300322"/>
                  <a:pt x="189811" y="298908"/>
                  <a:pt x="185718" y="295923"/>
                </a:cubicBezTo>
                <a:close/>
                <a:moveTo>
                  <a:pt x="98517" y="202752"/>
                </a:moveTo>
                <a:lnTo>
                  <a:pt x="199885" y="275183"/>
                </a:lnTo>
                <a:lnTo>
                  <a:pt x="301095" y="202752"/>
                </a:lnTo>
                <a:close/>
                <a:moveTo>
                  <a:pt x="85925" y="177613"/>
                </a:moveTo>
                <a:lnTo>
                  <a:pt x="313687" y="177613"/>
                </a:lnTo>
                <a:cubicBezTo>
                  <a:pt x="324075" y="177613"/>
                  <a:pt x="332575" y="186097"/>
                  <a:pt x="332575" y="196467"/>
                </a:cubicBezTo>
                <a:lnTo>
                  <a:pt x="332575" y="348086"/>
                </a:lnTo>
                <a:cubicBezTo>
                  <a:pt x="332575" y="358456"/>
                  <a:pt x="324075" y="366940"/>
                  <a:pt x="313687" y="366940"/>
                </a:cubicBezTo>
                <a:lnTo>
                  <a:pt x="85925" y="366940"/>
                </a:lnTo>
                <a:cubicBezTo>
                  <a:pt x="75537" y="366940"/>
                  <a:pt x="67037" y="358456"/>
                  <a:pt x="67037" y="348086"/>
                </a:cubicBezTo>
                <a:lnTo>
                  <a:pt x="67037" y="196467"/>
                </a:lnTo>
                <a:cubicBezTo>
                  <a:pt x="67037" y="186097"/>
                  <a:pt x="75537" y="177613"/>
                  <a:pt x="85925" y="177613"/>
                </a:cubicBezTo>
                <a:close/>
                <a:moveTo>
                  <a:pt x="47217" y="31432"/>
                </a:moveTo>
                <a:cubicBezTo>
                  <a:pt x="38560" y="31432"/>
                  <a:pt x="31478" y="38505"/>
                  <a:pt x="31478" y="47149"/>
                </a:cubicBezTo>
                <a:lnTo>
                  <a:pt x="31478" y="450742"/>
                </a:lnTo>
                <a:lnTo>
                  <a:pt x="368134" y="450742"/>
                </a:lnTo>
                <a:lnTo>
                  <a:pt x="368134" y="47149"/>
                </a:lnTo>
                <a:cubicBezTo>
                  <a:pt x="368134" y="38505"/>
                  <a:pt x="361052" y="31432"/>
                  <a:pt x="352395" y="31432"/>
                </a:cubicBezTo>
                <a:close/>
                <a:moveTo>
                  <a:pt x="47217" y="0"/>
                </a:moveTo>
                <a:lnTo>
                  <a:pt x="352395" y="0"/>
                </a:lnTo>
                <a:cubicBezTo>
                  <a:pt x="378364" y="0"/>
                  <a:pt x="399612" y="21217"/>
                  <a:pt x="399612" y="47149"/>
                </a:cubicBezTo>
                <a:lnTo>
                  <a:pt x="399612" y="560913"/>
                </a:lnTo>
                <a:cubicBezTo>
                  <a:pt x="399612" y="586845"/>
                  <a:pt x="378364" y="608062"/>
                  <a:pt x="352395" y="608062"/>
                </a:cubicBezTo>
                <a:lnTo>
                  <a:pt x="47217" y="608062"/>
                </a:lnTo>
                <a:cubicBezTo>
                  <a:pt x="21248" y="608062"/>
                  <a:pt x="0" y="586845"/>
                  <a:pt x="0" y="560913"/>
                </a:cubicBezTo>
                <a:lnTo>
                  <a:pt x="0" y="47149"/>
                </a:lnTo>
                <a:cubicBezTo>
                  <a:pt x="0" y="21217"/>
                  <a:pt x="21248" y="0"/>
                  <a:pt x="47217" y="0"/>
                </a:cubicBez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sp>
        <p:nvSpPr>
          <p:cNvPr id="55" name="video-player_326733"/>
          <p:cNvSpPr>
            <a:spLocks noChangeAspect="1"/>
          </p:cNvSpPr>
          <p:nvPr/>
        </p:nvSpPr>
        <p:spPr bwMode="auto">
          <a:xfrm>
            <a:off x="6037696" y="1524068"/>
            <a:ext cx="361389" cy="437120"/>
          </a:xfrm>
          <a:custGeom>
            <a:avLst/>
            <a:gdLst>
              <a:gd name="connsiteX0" fmla="*/ 222113 w 598254"/>
              <a:gd name="connsiteY0" fmla="*/ 236473 h 562676"/>
              <a:gd name="connsiteX1" fmla="*/ 282696 w 598254"/>
              <a:gd name="connsiteY1" fmla="*/ 236473 h 562676"/>
              <a:gd name="connsiteX2" fmla="*/ 282696 w 598254"/>
              <a:gd name="connsiteY2" fmla="*/ 482233 h 562676"/>
              <a:gd name="connsiteX3" fmla="*/ 222113 w 598254"/>
              <a:gd name="connsiteY3" fmla="*/ 482233 h 562676"/>
              <a:gd name="connsiteX4" fmla="*/ 482947 w 598254"/>
              <a:gd name="connsiteY4" fmla="*/ 191964 h 562676"/>
              <a:gd name="connsiteX5" fmla="*/ 543958 w 598254"/>
              <a:gd name="connsiteY5" fmla="*/ 191964 h 562676"/>
              <a:gd name="connsiteX6" fmla="*/ 543958 w 598254"/>
              <a:gd name="connsiteY6" fmla="*/ 482232 h 562676"/>
              <a:gd name="connsiteX7" fmla="*/ 482947 w 598254"/>
              <a:gd name="connsiteY7" fmla="*/ 482232 h 562676"/>
              <a:gd name="connsiteX8" fmla="*/ 349422 w 598254"/>
              <a:gd name="connsiteY8" fmla="*/ 151957 h 562676"/>
              <a:gd name="connsiteX9" fmla="*/ 410433 w 598254"/>
              <a:gd name="connsiteY9" fmla="*/ 151957 h 562676"/>
              <a:gd name="connsiteX10" fmla="*/ 410433 w 598254"/>
              <a:gd name="connsiteY10" fmla="*/ 482233 h 562676"/>
              <a:gd name="connsiteX11" fmla="*/ 349422 w 598254"/>
              <a:gd name="connsiteY11" fmla="*/ 482233 h 562676"/>
              <a:gd name="connsiteX12" fmla="*/ 93017 w 598254"/>
              <a:gd name="connsiteY12" fmla="*/ 80444 h 562676"/>
              <a:gd name="connsiteX13" fmla="*/ 153600 w 598254"/>
              <a:gd name="connsiteY13" fmla="*/ 80444 h 562676"/>
              <a:gd name="connsiteX14" fmla="*/ 153600 w 598254"/>
              <a:gd name="connsiteY14" fmla="*/ 482233 h 562676"/>
              <a:gd name="connsiteX15" fmla="*/ 93017 w 598254"/>
              <a:gd name="connsiteY15" fmla="*/ 482233 h 562676"/>
              <a:gd name="connsiteX16" fmla="*/ 8903 w 598254"/>
              <a:gd name="connsiteY16" fmla="*/ 0 h 562676"/>
              <a:gd name="connsiteX17" fmla="*/ 17805 w 598254"/>
              <a:gd name="connsiteY17" fmla="*/ 8889 h 562676"/>
              <a:gd name="connsiteX18" fmla="*/ 17805 w 598254"/>
              <a:gd name="connsiteY18" fmla="*/ 56890 h 562676"/>
              <a:gd name="connsiteX19" fmla="*/ 41842 w 598254"/>
              <a:gd name="connsiteY19" fmla="*/ 56890 h 562676"/>
              <a:gd name="connsiteX20" fmla="*/ 44513 w 598254"/>
              <a:gd name="connsiteY20" fmla="*/ 60001 h 562676"/>
              <a:gd name="connsiteX21" fmla="*/ 41842 w 598254"/>
              <a:gd name="connsiteY21" fmla="*/ 63112 h 562676"/>
              <a:gd name="connsiteX22" fmla="*/ 17805 w 598254"/>
              <a:gd name="connsiteY22" fmla="*/ 63112 h 562676"/>
              <a:gd name="connsiteX23" fmla="*/ 17805 w 598254"/>
              <a:gd name="connsiteY23" fmla="*/ 116446 h 562676"/>
              <a:gd name="connsiteX24" fmla="*/ 41842 w 598254"/>
              <a:gd name="connsiteY24" fmla="*/ 116446 h 562676"/>
              <a:gd name="connsiteX25" fmla="*/ 44513 w 598254"/>
              <a:gd name="connsiteY25" fmla="*/ 119113 h 562676"/>
              <a:gd name="connsiteX26" fmla="*/ 41842 w 598254"/>
              <a:gd name="connsiteY26" fmla="*/ 122224 h 562676"/>
              <a:gd name="connsiteX27" fmla="*/ 17805 w 598254"/>
              <a:gd name="connsiteY27" fmla="*/ 122224 h 562676"/>
              <a:gd name="connsiteX28" fmla="*/ 17805 w 598254"/>
              <a:gd name="connsiteY28" fmla="*/ 175558 h 562676"/>
              <a:gd name="connsiteX29" fmla="*/ 41842 w 598254"/>
              <a:gd name="connsiteY29" fmla="*/ 175558 h 562676"/>
              <a:gd name="connsiteX30" fmla="*/ 44513 w 598254"/>
              <a:gd name="connsiteY30" fmla="*/ 178669 h 562676"/>
              <a:gd name="connsiteX31" fmla="*/ 41842 w 598254"/>
              <a:gd name="connsiteY31" fmla="*/ 181336 h 562676"/>
              <a:gd name="connsiteX32" fmla="*/ 17805 w 598254"/>
              <a:gd name="connsiteY32" fmla="*/ 181336 h 562676"/>
              <a:gd name="connsiteX33" fmla="*/ 17805 w 598254"/>
              <a:gd name="connsiteY33" fmla="*/ 234671 h 562676"/>
              <a:gd name="connsiteX34" fmla="*/ 41842 w 598254"/>
              <a:gd name="connsiteY34" fmla="*/ 234671 h 562676"/>
              <a:gd name="connsiteX35" fmla="*/ 44513 w 598254"/>
              <a:gd name="connsiteY35" fmla="*/ 237782 h 562676"/>
              <a:gd name="connsiteX36" fmla="*/ 41842 w 598254"/>
              <a:gd name="connsiteY36" fmla="*/ 240893 h 562676"/>
              <a:gd name="connsiteX37" fmla="*/ 17805 w 598254"/>
              <a:gd name="connsiteY37" fmla="*/ 240893 h 562676"/>
              <a:gd name="connsiteX38" fmla="*/ 17805 w 598254"/>
              <a:gd name="connsiteY38" fmla="*/ 294227 h 562676"/>
              <a:gd name="connsiteX39" fmla="*/ 41842 w 598254"/>
              <a:gd name="connsiteY39" fmla="*/ 294227 h 562676"/>
              <a:gd name="connsiteX40" fmla="*/ 44513 w 598254"/>
              <a:gd name="connsiteY40" fmla="*/ 296894 h 562676"/>
              <a:gd name="connsiteX41" fmla="*/ 41842 w 598254"/>
              <a:gd name="connsiteY41" fmla="*/ 300005 h 562676"/>
              <a:gd name="connsiteX42" fmla="*/ 17805 w 598254"/>
              <a:gd name="connsiteY42" fmla="*/ 300005 h 562676"/>
              <a:gd name="connsiteX43" fmla="*/ 17805 w 598254"/>
              <a:gd name="connsiteY43" fmla="*/ 353339 h 562676"/>
              <a:gd name="connsiteX44" fmla="*/ 41842 w 598254"/>
              <a:gd name="connsiteY44" fmla="*/ 353339 h 562676"/>
              <a:gd name="connsiteX45" fmla="*/ 44513 w 598254"/>
              <a:gd name="connsiteY45" fmla="*/ 356450 h 562676"/>
              <a:gd name="connsiteX46" fmla="*/ 41842 w 598254"/>
              <a:gd name="connsiteY46" fmla="*/ 359117 h 562676"/>
              <a:gd name="connsiteX47" fmla="*/ 17805 w 598254"/>
              <a:gd name="connsiteY47" fmla="*/ 359117 h 562676"/>
              <a:gd name="connsiteX48" fmla="*/ 17805 w 598254"/>
              <a:gd name="connsiteY48" fmla="*/ 412451 h 562676"/>
              <a:gd name="connsiteX49" fmla="*/ 41842 w 598254"/>
              <a:gd name="connsiteY49" fmla="*/ 412451 h 562676"/>
              <a:gd name="connsiteX50" fmla="*/ 44513 w 598254"/>
              <a:gd name="connsiteY50" fmla="*/ 415563 h 562676"/>
              <a:gd name="connsiteX51" fmla="*/ 41842 w 598254"/>
              <a:gd name="connsiteY51" fmla="*/ 418674 h 562676"/>
              <a:gd name="connsiteX52" fmla="*/ 17805 w 598254"/>
              <a:gd name="connsiteY52" fmla="*/ 418674 h 562676"/>
              <a:gd name="connsiteX53" fmla="*/ 17805 w 598254"/>
              <a:gd name="connsiteY53" fmla="*/ 472008 h 562676"/>
              <a:gd name="connsiteX54" fmla="*/ 41842 w 598254"/>
              <a:gd name="connsiteY54" fmla="*/ 472008 h 562676"/>
              <a:gd name="connsiteX55" fmla="*/ 44513 w 598254"/>
              <a:gd name="connsiteY55" fmla="*/ 474675 h 562676"/>
              <a:gd name="connsiteX56" fmla="*/ 41842 w 598254"/>
              <a:gd name="connsiteY56" fmla="*/ 477786 h 562676"/>
              <a:gd name="connsiteX57" fmla="*/ 17805 w 598254"/>
              <a:gd name="connsiteY57" fmla="*/ 477786 h 562676"/>
              <a:gd name="connsiteX58" fmla="*/ 17805 w 598254"/>
              <a:gd name="connsiteY58" fmla="*/ 544898 h 562676"/>
              <a:gd name="connsiteX59" fmla="*/ 125527 w 598254"/>
              <a:gd name="connsiteY59" fmla="*/ 544898 h 562676"/>
              <a:gd name="connsiteX60" fmla="*/ 125527 w 598254"/>
              <a:gd name="connsiteY60" fmla="*/ 516453 h 562676"/>
              <a:gd name="connsiteX61" fmla="*/ 128642 w 598254"/>
              <a:gd name="connsiteY61" fmla="*/ 513342 h 562676"/>
              <a:gd name="connsiteX62" fmla="*/ 131758 w 598254"/>
              <a:gd name="connsiteY62" fmla="*/ 516453 h 562676"/>
              <a:gd name="connsiteX63" fmla="*/ 131758 w 598254"/>
              <a:gd name="connsiteY63" fmla="*/ 544898 h 562676"/>
              <a:gd name="connsiteX64" fmla="*/ 185174 w 598254"/>
              <a:gd name="connsiteY64" fmla="*/ 544898 h 562676"/>
              <a:gd name="connsiteX65" fmla="*/ 185174 w 598254"/>
              <a:gd name="connsiteY65" fmla="*/ 516453 h 562676"/>
              <a:gd name="connsiteX66" fmla="*/ 187845 w 598254"/>
              <a:gd name="connsiteY66" fmla="*/ 513342 h 562676"/>
              <a:gd name="connsiteX67" fmla="*/ 190961 w 598254"/>
              <a:gd name="connsiteY67" fmla="*/ 516453 h 562676"/>
              <a:gd name="connsiteX68" fmla="*/ 190961 w 598254"/>
              <a:gd name="connsiteY68" fmla="*/ 544898 h 562676"/>
              <a:gd name="connsiteX69" fmla="*/ 244376 w 598254"/>
              <a:gd name="connsiteY69" fmla="*/ 544898 h 562676"/>
              <a:gd name="connsiteX70" fmla="*/ 244376 w 598254"/>
              <a:gd name="connsiteY70" fmla="*/ 516453 h 562676"/>
              <a:gd name="connsiteX71" fmla="*/ 247492 w 598254"/>
              <a:gd name="connsiteY71" fmla="*/ 513342 h 562676"/>
              <a:gd name="connsiteX72" fmla="*/ 250163 w 598254"/>
              <a:gd name="connsiteY72" fmla="*/ 516453 h 562676"/>
              <a:gd name="connsiteX73" fmla="*/ 250163 w 598254"/>
              <a:gd name="connsiteY73" fmla="*/ 544898 h 562676"/>
              <a:gd name="connsiteX74" fmla="*/ 303578 w 598254"/>
              <a:gd name="connsiteY74" fmla="*/ 544898 h 562676"/>
              <a:gd name="connsiteX75" fmla="*/ 303578 w 598254"/>
              <a:gd name="connsiteY75" fmla="*/ 516453 h 562676"/>
              <a:gd name="connsiteX76" fmla="*/ 306694 w 598254"/>
              <a:gd name="connsiteY76" fmla="*/ 513342 h 562676"/>
              <a:gd name="connsiteX77" fmla="*/ 309810 w 598254"/>
              <a:gd name="connsiteY77" fmla="*/ 516453 h 562676"/>
              <a:gd name="connsiteX78" fmla="*/ 309810 w 598254"/>
              <a:gd name="connsiteY78" fmla="*/ 544898 h 562676"/>
              <a:gd name="connsiteX79" fmla="*/ 363226 w 598254"/>
              <a:gd name="connsiteY79" fmla="*/ 544898 h 562676"/>
              <a:gd name="connsiteX80" fmla="*/ 363226 w 598254"/>
              <a:gd name="connsiteY80" fmla="*/ 516453 h 562676"/>
              <a:gd name="connsiteX81" fmla="*/ 365896 w 598254"/>
              <a:gd name="connsiteY81" fmla="*/ 513342 h 562676"/>
              <a:gd name="connsiteX82" fmla="*/ 369012 w 598254"/>
              <a:gd name="connsiteY82" fmla="*/ 516453 h 562676"/>
              <a:gd name="connsiteX83" fmla="*/ 369012 w 598254"/>
              <a:gd name="connsiteY83" fmla="*/ 544898 h 562676"/>
              <a:gd name="connsiteX84" fmla="*/ 422428 w 598254"/>
              <a:gd name="connsiteY84" fmla="*/ 544898 h 562676"/>
              <a:gd name="connsiteX85" fmla="*/ 422428 w 598254"/>
              <a:gd name="connsiteY85" fmla="*/ 516453 h 562676"/>
              <a:gd name="connsiteX86" fmla="*/ 425544 w 598254"/>
              <a:gd name="connsiteY86" fmla="*/ 513342 h 562676"/>
              <a:gd name="connsiteX87" fmla="*/ 428215 w 598254"/>
              <a:gd name="connsiteY87" fmla="*/ 516453 h 562676"/>
              <a:gd name="connsiteX88" fmla="*/ 428215 w 598254"/>
              <a:gd name="connsiteY88" fmla="*/ 544898 h 562676"/>
              <a:gd name="connsiteX89" fmla="*/ 481630 w 598254"/>
              <a:gd name="connsiteY89" fmla="*/ 544898 h 562676"/>
              <a:gd name="connsiteX90" fmla="*/ 481630 w 598254"/>
              <a:gd name="connsiteY90" fmla="*/ 516453 h 562676"/>
              <a:gd name="connsiteX91" fmla="*/ 484746 w 598254"/>
              <a:gd name="connsiteY91" fmla="*/ 513342 h 562676"/>
              <a:gd name="connsiteX92" fmla="*/ 487862 w 598254"/>
              <a:gd name="connsiteY92" fmla="*/ 516453 h 562676"/>
              <a:gd name="connsiteX93" fmla="*/ 487862 w 598254"/>
              <a:gd name="connsiteY93" fmla="*/ 544898 h 562676"/>
              <a:gd name="connsiteX94" fmla="*/ 541277 w 598254"/>
              <a:gd name="connsiteY94" fmla="*/ 544898 h 562676"/>
              <a:gd name="connsiteX95" fmla="*/ 541277 w 598254"/>
              <a:gd name="connsiteY95" fmla="*/ 516453 h 562676"/>
              <a:gd name="connsiteX96" fmla="*/ 543948 w 598254"/>
              <a:gd name="connsiteY96" fmla="*/ 513342 h 562676"/>
              <a:gd name="connsiteX97" fmla="*/ 547064 w 598254"/>
              <a:gd name="connsiteY97" fmla="*/ 516453 h 562676"/>
              <a:gd name="connsiteX98" fmla="*/ 547064 w 598254"/>
              <a:gd name="connsiteY98" fmla="*/ 544898 h 562676"/>
              <a:gd name="connsiteX99" fmla="*/ 589351 w 598254"/>
              <a:gd name="connsiteY99" fmla="*/ 544898 h 562676"/>
              <a:gd name="connsiteX100" fmla="*/ 598254 w 598254"/>
              <a:gd name="connsiteY100" fmla="*/ 553787 h 562676"/>
              <a:gd name="connsiteX101" fmla="*/ 589351 w 598254"/>
              <a:gd name="connsiteY101" fmla="*/ 562676 h 562676"/>
              <a:gd name="connsiteX102" fmla="*/ 8903 w 598254"/>
              <a:gd name="connsiteY102" fmla="*/ 562676 h 562676"/>
              <a:gd name="connsiteX103" fmla="*/ 0 w 598254"/>
              <a:gd name="connsiteY103" fmla="*/ 553787 h 562676"/>
              <a:gd name="connsiteX104" fmla="*/ 0 w 598254"/>
              <a:gd name="connsiteY104" fmla="*/ 8889 h 562676"/>
              <a:gd name="connsiteX105" fmla="*/ 8903 w 598254"/>
              <a:gd name="connsiteY105" fmla="*/ 0 h 56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8254" h="562676">
                <a:moveTo>
                  <a:pt x="222113" y="236473"/>
                </a:moveTo>
                <a:lnTo>
                  <a:pt x="282696" y="236473"/>
                </a:lnTo>
                <a:lnTo>
                  <a:pt x="282696" y="482233"/>
                </a:lnTo>
                <a:lnTo>
                  <a:pt x="222113" y="482233"/>
                </a:lnTo>
                <a:close/>
                <a:moveTo>
                  <a:pt x="482947" y="191964"/>
                </a:moveTo>
                <a:lnTo>
                  <a:pt x="543958" y="191964"/>
                </a:lnTo>
                <a:lnTo>
                  <a:pt x="543958" y="482232"/>
                </a:lnTo>
                <a:lnTo>
                  <a:pt x="482947" y="482232"/>
                </a:lnTo>
                <a:close/>
                <a:moveTo>
                  <a:pt x="349422" y="151957"/>
                </a:moveTo>
                <a:lnTo>
                  <a:pt x="410433" y="151957"/>
                </a:lnTo>
                <a:lnTo>
                  <a:pt x="410433" y="482233"/>
                </a:lnTo>
                <a:lnTo>
                  <a:pt x="349422" y="482233"/>
                </a:lnTo>
                <a:close/>
                <a:moveTo>
                  <a:pt x="93017" y="80444"/>
                </a:moveTo>
                <a:lnTo>
                  <a:pt x="153600" y="80444"/>
                </a:lnTo>
                <a:lnTo>
                  <a:pt x="153600" y="482233"/>
                </a:lnTo>
                <a:lnTo>
                  <a:pt x="93017" y="482233"/>
                </a:lnTo>
                <a:close/>
                <a:moveTo>
                  <a:pt x="8903" y="0"/>
                </a:moveTo>
                <a:cubicBezTo>
                  <a:pt x="13799" y="0"/>
                  <a:pt x="17805" y="4000"/>
                  <a:pt x="17805" y="8889"/>
                </a:cubicBezTo>
                <a:lnTo>
                  <a:pt x="17805" y="56890"/>
                </a:lnTo>
                <a:lnTo>
                  <a:pt x="41842" y="56890"/>
                </a:lnTo>
                <a:cubicBezTo>
                  <a:pt x="43178" y="56890"/>
                  <a:pt x="44513" y="58223"/>
                  <a:pt x="44513" y="60001"/>
                </a:cubicBezTo>
                <a:cubicBezTo>
                  <a:pt x="44513" y="61779"/>
                  <a:pt x="43178" y="63112"/>
                  <a:pt x="41842" y="63112"/>
                </a:cubicBezTo>
                <a:lnTo>
                  <a:pt x="17805" y="63112"/>
                </a:lnTo>
                <a:lnTo>
                  <a:pt x="17805" y="116446"/>
                </a:lnTo>
                <a:lnTo>
                  <a:pt x="41842" y="116446"/>
                </a:lnTo>
                <a:cubicBezTo>
                  <a:pt x="43178" y="116446"/>
                  <a:pt x="44513" y="117780"/>
                  <a:pt x="44513" y="119113"/>
                </a:cubicBezTo>
                <a:cubicBezTo>
                  <a:pt x="44513" y="120891"/>
                  <a:pt x="43178" y="122224"/>
                  <a:pt x="41842" y="122224"/>
                </a:cubicBezTo>
                <a:lnTo>
                  <a:pt x="17805" y="122224"/>
                </a:lnTo>
                <a:lnTo>
                  <a:pt x="17805" y="175558"/>
                </a:lnTo>
                <a:lnTo>
                  <a:pt x="41842" y="175558"/>
                </a:lnTo>
                <a:cubicBezTo>
                  <a:pt x="43178" y="175558"/>
                  <a:pt x="44513" y="176892"/>
                  <a:pt x="44513" y="178669"/>
                </a:cubicBezTo>
                <a:cubicBezTo>
                  <a:pt x="44513" y="180003"/>
                  <a:pt x="43178" y="181336"/>
                  <a:pt x="41842" y="181336"/>
                </a:cubicBezTo>
                <a:lnTo>
                  <a:pt x="17805" y="181336"/>
                </a:lnTo>
                <a:lnTo>
                  <a:pt x="17805" y="234671"/>
                </a:lnTo>
                <a:lnTo>
                  <a:pt x="41842" y="234671"/>
                </a:lnTo>
                <a:cubicBezTo>
                  <a:pt x="43178" y="234671"/>
                  <a:pt x="44513" y="236004"/>
                  <a:pt x="44513" y="237782"/>
                </a:cubicBezTo>
                <a:cubicBezTo>
                  <a:pt x="44513" y="239560"/>
                  <a:pt x="43178" y="240893"/>
                  <a:pt x="41842" y="240893"/>
                </a:cubicBezTo>
                <a:lnTo>
                  <a:pt x="17805" y="240893"/>
                </a:lnTo>
                <a:lnTo>
                  <a:pt x="17805" y="294227"/>
                </a:lnTo>
                <a:lnTo>
                  <a:pt x="41842" y="294227"/>
                </a:lnTo>
                <a:cubicBezTo>
                  <a:pt x="43178" y="294227"/>
                  <a:pt x="44513" y="295561"/>
                  <a:pt x="44513" y="296894"/>
                </a:cubicBezTo>
                <a:cubicBezTo>
                  <a:pt x="44513" y="298672"/>
                  <a:pt x="43178" y="300005"/>
                  <a:pt x="41842" y="300005"/>
                </a:cubicBezTo>
                <a:lnTo>
                  <a:pt x="17805" y="300005"/>
                </a:lnTo>
                <a:lnTo>
                  <a:pt x="17805" y="353339"/>
                </a:lnTo>
                <a:lnTo>
                  <a:pt x="41842" y="353339"/>
                </a:lnTo>
                <a:cubicBezTo>
                  <a:pt x="43178" y="353339"/>
                  <a:pt x="44513" y="354673"/>
                  <a:pt x="44513" y="356450"/>
                </a:cubicBezTo>
                <a:cubicBezTo>
                  <a:pt x="44513" y="357784"/>
                  <a:pt x="43178" y="359117"/>
                  <a:pt x="41842" y="359117"/>
                </a:cubicBezTo>
                <a:lnTo>
                  <a:pt x="17805" y="359117"/>
                </a:lnTo>
                <a:lnTo>
                  <a:pt x="17805" y="412451"/>
                </a:lnTo>
                <a:lnTo>
                  <a:pt x="41842" y="412451"/>
                </a:lnTo>
                <a:cubicBezTo>
                  <a:pt x="43178" y="412451"/>
                  <a:pt x="44513" y="413785"/>
                  <a:pt x="44513" y="415563"/>
                </a:cubicBezTo>
                <a:cubicBezTo>
                  <a:pt x="44513" y="417340"/>
                  <a:pt x="43178" y="418674"/>
                  <a:pt x="41842" y="418674"/>
                </a:cubicBezTo>
                <a:lnTo>
                  <a:pt x="17805" y="418674"/>
                </a:lnTo>
                <a:lnTo>
                  <a:pt x="17805" y="472008"/>
                </a:lnTo>
                <a:lnTo>
                  <a:pt x="41842" y="472008"/>
                </a:lnTo>
                <a:cubicBezTo>
                  <a:pt x="43178" y="472008"/>
                  <a:pt x="44513" y="473341"/>
                  <a:pt x="44513" y="474675"/>
                </a:cubicBezTo>
                <a:cubicBezTo>
                  <a:pt x="44513" y="476452"/>
                  <a:pt x="43178" y="477786"/>
                  <a:pt x="41842" y="477786"/>
                </a:cubicBezTo>
                <a:lnTo>
                  <a:pt x="17805" y="477786"/>
                </a:lnTo>
                <a:lnTo>
                  <a:pt x="17805" y="544898"/>
                </a:lnTo>
                <a:lnTo>
                  <a:pt x="125527" y="544898"/>
                </a:lnTo>
                <a:lnTo>
                  <a:pt x="125527" y="516453"/>
                </a:lnTo>
                <a:cubicBezTo>
                  <a:pt x="125527" y="514675"/>
                  <a:pt x="126862" y="513342"/>
                  <a:pt x="128642" y="513342"/>
                </a:cubicBezTo>
                <a:cubicBezTo>
                  <a:pt x="130423" y="513342"/>
                  <a:pt x="131758" y="514675"/>
                  <a:pt x="131758" y="516453"/>
                </a:cubicBezTo>
                <a:lnTo>
                  <a:pt x="131758" y="544898"/>
                </a:lnTo>
                <a:lnTo>
                  <a:pt x="185174" y="544898"/>
                </a:lnTo>
                <a:lnTo>
                  <a:pt x="185174" y="516453"/>
                </a:lnTo>
                <a:cubicBezTo>
                  <a:pt x="185174" y="514675"/>
                  <a:pt x="186509" y="513342"/>
                  <a:pt x="187845" y="513342"/>
                </a:cubicBezTo>
                <a:cubicBezTo>
                  <a:pt x="189625" y="513342"/>
                  <a:pt x="190961" y="514675"/>
                  <a:pt x="190961" y="516453"/>
                </a:cubicBezTo>
                <a:lnTo>
                  <a:pt x="190961" y="544898"/>
                </a:lnTo>
                <a:lnTo>
                  <a:pt x="244376" y="544898"/>
                </a:lnTo>
                <a:lnTo>
                  <a:pt x="244376" y="516453"/>
                </a:lnTo>
                <a:cubicBezTo>
                  <a:pt x="244376" y="514675"/>
                  <a:pt x="245711" y="513342"/>
                  <a:pt x="247492" y="513342"/>
                </a:cubicBezTo>
                <a:cubicBezTo>
                  <a:pt x="248827" y="513342"/>
                  <a:pt x="250163" y="514675"/>
                  <a:pt x="250163" y="516453"/>
                </a:cubicBezTo>
                <a:lnTo>
                  <a:pt x="250163" y="544898"/>
                </a:lnTo>
                <a:lnTo>
                  <a:pt x="303578" y="544898"/>
                </a:lnTo>
                <a:lnTo>
                  <a:pt x="303578" y="516453"/>
                </a:lnTo>
                <a:cubicBezTo>
                  <a:pt x="303578" y="514675"/>
                  <a:pt x="304914" y="513342"/>
                  <a:pt x="306694" y="513342"/>
                </a:cubicBezTo>
                <a:cubicBezTo>
                  <a:pt x="308475" y="513342"/>
                  <a:pt x="309810" y="514675"/>
                  <a:pt x="309810" y="516453"/>
                </a:cubicBezTo>
                <a:lnTo>
                  <a:pt x="309810" y="544898"/>
                </a:lnTo>
                <a:lnTo>
                  <a:pt x="363226" y="544898"/>
                </a:lnTo>
                <a:lnTo>
                  <a:pt x="363226" y="516453"/>
                </a:lnTo>
                <a:cubicBezTo>
                  <a:pt x="363226" y="514675"/>
                  <a:pt x="364561" y="513342"/>
                  <a:pt x="365896" y="513342"/>
                </a:cubicBezTo>
                <a:cubicBezTo>
                  <a:pt x="367677" y="513342"/>
                  <a:pt x="369012" y="514675"/>
                  <a:pt x="369012" y="516453"/>
                </a:cubicBezTo>
                <a:lnTo>
                  <a:pt x="369012" y="544898"/>
                </a:lnTo>
                <a:lnTo>
                  <a:pt x="422428" y="544898"/>
                </a:lnTo>
                <a:lnTo>
                  <a:pt x="422428" y="516453"/>
                </a:lnTo>
                <a:cubicBezTo>
                  <a:pt x="422428" y="514675"/>
                  <a:pt x="423763" y="513342"/>
                  <a:pt x="425544" y="513342"/>
                </a:cubicBezTo>
                <a:cubicBezTo>
                  <a:pt x="426879" y="513342"/>
                  <a:pt x="428215" y="514675"/>
                  <a:pt x="428215" y="516453"/>
                </a:cubicBezTo>
                <a:lnTo>
                  <a:pt x="428215" y="544898"/>
                </a:lnTo>
                <a:lnTo>
                  <a:pt x="481630" y="544898"/>
                </a:lnTo>
                <a:lnTo>
                  <a:pt x="481630" y="516453"/>
                </a:lnTo>
                <a:cubicBezTo>
                  <a:pt x="481630" y="514675"/>
                  <a:pt x="482965" y="513342"/>
                  <a:pt x="484746" y="513342"/>
                </a:cubicBezTo>
                <a:cubicBezTo>
                  <a:pt x="486527" y="513342"/>
                  <a:pt x="487862" y="514675"/>
                  <a:pt x="487862" y="516453"/>
                </a:cubicBezTo>
                <a:lnTo>
                  <a:pt x="487862" y="544898"/>
                </a:lnTo>
                <a:lnTo>
                  <a:pt x="541277" y="544898"/>
                </a:lnTo>
                <a:lnTo>
                  <a:pt x="541277" y="516453"/>
                </a:lnTo>
                <a:cubicBezTo>
                  <a:pt x="541277" y="514675"/>
                  <a:pt x="542613" y="513342"/>
                  <a:pt x="543948" y="513342"/>
                </a:cubicBezTo>
                <a:cubicBezTo>
                  <a:pt x="545729" y="513342"/>
                  <a:pt x="547064" y="514675"/>
                  <a:pt x="547064" y="516453"/>
                </a:cubicBezTo>
                <a:lnTo>
                  <a:pt x="547064" y="544898"/>
                </a:lnTo>
                <a:lnTo>
                  <a:pt x="589351" y="544898"/>
                </a:lnTo>
                <a:cubicBezTo>
                  <a:pt x="594248" y="544898"/>
                  <a:pt x="598254" y="548898"/>
                  <a:pt x="598254" y="553787"/>
                </a:cubicBezTo>
                <a:cubicBezTo>
                  <a:pt x="598254" y="558676"/>
                  <a:pt x="594248" y="562676"/>
                  <a:pt x="589351" y="562676"/>
                </a:cubicBezTo>
                <a:lnTo>
                  <a:pt x="8903" y="562676"/>
                </a:lnTo>
                <a:cubicBezTo>
                  <a:pt x="4006" y="562676"/>
                  <a:pt x="0" y="558676"/>
                  <a:pt x="0" y="553787"/>
                </a:cubicBezTo>
                <a:lnTo>
                  <a:pt x="0" y="8889"/>
                </a:lnTo>
                <a:cubicBezTo>
                  <a:pt x="0" y="4000"/>
                  <a:pt x="4006" y="0"/>
                  <a:pt x="8903" y="0"/>
                </a:cubicBez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sp>
        <p:nvSpPr>
          <p:cNvPr id="56" name="video-player_326733"/>
          <p:cNvSpPr>
            <a:spLocks noChangeAspect="1"/>
          </p:cNvSpPr>
          <p:nvPr/>
        </p:nvSpPr>
        <p:spPr bwMode="auto">
          <a:xfrm>
            <a:off x="6618231" y="1532180"/>
            <a:ext cx="361389" cy="420898"/>
          </a:xfrm>
          <a:custGeom>
            <a:avLst/>
            <a:gdLst>
              <a:gd name="connsiteX0" fmla="*/ 467571 w 600983"/>
              <a:gd name="connsiteY0" fmla="*/ 459070 h 544265"/>
              <a:gd name="connsiteX1" fmla="*/ 441187 w 600983"/>
              <a:gd name="connsiteY1" fmla="*/ 485974 h 544265"/>
              <a:gd name="connsiteX2" fmla="*/ 467571 w 600983"/>
              <a:gd name="connsiteY2" fmla="*/ 512317 h 544265"/>
              <a:gd name="connsiteX3" fmla="*/ 494516 w 600983"/>
              <a:gd name="connsiteY3" fmla="*/ 485974 h 544265"/>
              <a:gd name="connsiteX4" fmla="*/ 467571 w 600983"/>
              <a:gd name="connsiteY4" fmla="*/ 459070 h 544265"/>
              <a:gd name="connsiteX5" fmla="*/ 225625 w 600983"/>
              <a:gd name="connsiteY5" fmla="*/ 459070 h 544265"/>
              <a:gd name="connsiteX6" fmla="*/ 199241 w 600983"/>
              <a:gd name="connsiteY6" fmla="*/ 485974 h 544265"/>
              <a:gd name="connsiteX7" fmla="*/ 225625 w 600983"/>
              <a:gd name="connsiteY7" fmla="*/ 512317 h 544265"/>
              <a:gd name="connsiteX8" fmla="*/ 252570 w 600983"/>
              <a:gd name="connsiteY8" fmla="*/ 485974 h 544265"/>
              <a:gd name="connsiteX9" fmla="*/ 225625 w 600983"/>
              <a:gd name="connsiteY9" fmla="*/ 459070 h 544265"/>
              <a:gd name="connsiteX10" fmla="*/ 467571 w 600983"/>
              <a:gd name="connsiteY10" fmla="*/ 427122 h 544265"/>
              <a:gd name="connsiteX11" fmla="*/ 526513 w 600983"/>
              <a:gd name="connsiteY11" fmla="*/ 485974 h 544265"/>
              <a:gd name="connsiteX12" fmla="*/ 467571 w 600983"/>
              <a:gd name="connsiteY12" fmla="*/ 544265 h 544265"/>
              <a:gd name="connsiteX13" fmla="*/ 409190 w 600983"/>
              <a:gd name="connsiteY13" fmla="*/ 485974 h 544265"/>
              <a:gd name="connsiteX14" fmla="*/ 467571 w 600983"/>
              <a:gd name="connsiteY14" fmla="*/ 427122 h 544265"/>
              <a:gd name="connsiteX15" fmla="*/ 225625 w 600983"/>
              <a:gd name="connsiteY15" fmla="*/ 427122 h 544265"/>
              <a:gd name="connsiteX16" fmla="*/ 284567 w 600983"/>
              <a:gd name="connsiteY16" fmla="*/ 485974 h 544265"/>
              <a:gd name="connsiteX17" fmla="*/ 225625 w 600983"/>
              <a:gd name="connsiteY17" fmla="*/ 544265 h 544265"/>
              <a:gd name="connsiteX18" fmla="*/ 167244 w 600983"/>
              <a:gd name="connsiteY18" fmla="*/ 485974 h 544265"/>
              <a:gd name="connsiteX19" fmla="*/ 225625 w 600983"/>
              <a:gd name="connsiteY19" fmla="*/ 427122 h 544265"/>
              <a:gd name="connsiteX20" fmla="*/ 355331 w 600983"/>
              <a:gd name="connsiteY20" fmla="*/ 263471 h 544265"/>
              <a:gd name="connsiteX21" fmla="*/ 372730 w 600983"/>
              <a:gd name="connsiteY21" fmla="*/ 287574 h 544265"/>
              <a:gd name="connsiteX22" fmla="*/ 390690 w 600983"/>
              <a:gd name="connsiteY22" fmla="*/ 263471 h 544265"/>
              <a:gd name="connsiteX23" fmla="*/ 372730 w 600983"/>
              <a:gd name="connsiteY23" fmla="*/ 264592 h 544265"/>
              <a:gd name="connsiteX24" fmla="*/ 355331 w 600983"/>
              <a:gd name="connsiteY24" fmla="*/ 263471 h 544265"/>
              <a:gd name="connsiteX25" fmla="*/ 421560 w 600983"/>
              <a:gd name="connsiteY25" fmla="*/ 255624 h 544265"/>
              <a:gd name="connsiteX26" fmla="*/ 398548 w 600983"/>
              <a:gd name="connsiteY26" fmla="*/ 262350 h 544265"/>
              <a:gd name="connsiteX27" fmla="*/ 387884 w 600983"/>
              <a:gd name="connsiteY27" fmla="*/ 284771 h 544265"/>
              <a:gd name="connsiteX28" fmla="*/ 421560 w 600983"/>
              <a:gd name="connsiteY28" fmla="*/ 255624 h 544265"/>
              <a:gd name="connsiteX29" fmla="*/ 324461 w 600983"/>
              <a:gd name="connsiteY29" fmla="*/ 255624 h 544265"/>
              <a:gd name="connsiteX30" fmla="*/ 358137 w 600983"/>
              <a:gd name="connsiteY30" fmla="*/ 284771 h 544265"/>
              <a:gd name="connsiteX31" fmla="*/ 347473 w 600983"/>
              <a:gd name="connsiteY31" fmla="*/ 262350 h 544265"/>
              <a:gd name="connsiteX32" fmla="*/ 324461 w 600983"/>
              <a:gd name="connsiteY32" fmla="*/ 255624 h 544265"/>
              <a:gd name="connsiteX33" fmla="*/ 460848 w 600983"/>
              <a:gd name="connsiteY33" fmla="*/ 229280 h 544265"/>
              <a:gd name="connsiteX34" fmla="*/ 432224 w 600983"/>
              <a:gd name="connsiteY34" fmla="*/ 251140 h 544265"/>
              <a:gd name="connsiteX35" fmla="*/ 409773 w 600983"/>
              <a:gd name="connsiteY35" fmla="*/ 279727 h 544265"/>
              <a:gd name="connsiteX36" fmla="*/ 460848 w 600983"/>
              <a:gd name="connsiteY36" fmla="*/ 229280 h 544265"/>
              <a:gd name="connsiteX37" fmla="*/ 285173 w 600983"/>
              <a:gd name="connsiteY37" fmla="*/ 229280 h 544265"/>
              <a:gd name="connsiteX38" fmla="*/ 336248 w 600983"/>
              <a:gd name="connsiteY38" fmla="*/ 279727 h 544265"/>
              <a:gd name="connsiteX39" fmla="*/ 313797 w 600983"/>
              <a:gd name="connsiteY39" fmla="*/ 251140 h 544265"/>
              <a:gd name="connsiteX40" fmla="*/ 285173 w 600983"/>
              <a:gd name="connsiteY40" fmla="*/ 229280 h 544265"/>
              <a:gd name="connsiteX41" fmla="*/ 347473 w 600983"/>
              <a:gd name="connsiteY41" fmla="*/ 225356 h 544265"/>
              <a:gd name="connsiteX42" fmla="*/ 353086 w 600983"/>
              <a:gd name="connsiteY42" fmla="*/ 256185 h 544265"/>
              <a:gd name="connsiteX43" fmla="*/ 372730 w 600983"/>
              <a:gd name="connsiteY43" fmla="*/ 257866 h 544265"/>
              <a:gd name="connsiteX44" fmla="*/ 392935 w 600983"/>
              <a:gd name="connsiteY44" fmla="*/ 256185 h 544265"/>
              <a:gd name="connsiteX45" fmla="*/ 398548 w 600983"/>
              <a:gd name="connsiteY45" fmla="*/ 225356 h 544265"/>
              <a:gd name="connsiteX46" fmla="*/ 372730 w 600983"/>
              <a:gd name="connsiteY46" fmla="*/ 226477 h 544265"/>
              <a:gd name="connsiteX47" fmla="*/ 347473 w 600983"/>
              <a:gd name="connsiteY47" fmla="*/ 225356 h 544265"/>
              <a:gd name="connsiteX48" fmla="*/ 435591 w 600983"/>
              <a:gd name="connsiteY48" fmla="*/ 219751 h 544265"/>
              <a:gd name="connsiteX49" fmla="*/ 405283 w 600983"/>
              <a:gd name="connsiteY49" fmla="*/ 224796 h 544265"/>
              <a:gd name="connsiteX50" fmla="*/ 400232 w 600983"/>
              <a:gd name="connsiteY50" fmla="*/ 255064 h 544265"/>
              <a:gd name="connsiteX51" fmla="*/ 427173 w 600983"/>
              <a:gd name="connsiteY51" fmla="*/ 246095 h 544265"/>
              <a:gd name="connsiteX52" fmla="*/ 435591 w 600983"/>
              <a:gd name="connsiteY52" fmla="*/ 219751 h 544265"/>
              <a:gd name="connsiteX53" fmla="*/ 310430 w 600983"/>
              <a:gd name="connsiteY53" fmla="*/ 219751 h 544265"/>
              <a:gd name="connsiteX54" fmla="*/ 318848 w 600983"/>
              <a:gd name="connsiteY54" fmla="*/ 246095 h 544265"/>
              <a:gd name="connsiteX55" fmla="*/ 345789 w 600983"/>
              <a:gd name="connsiteY55" fmla="*/ 255064 h 544265"/>
              <a:gd name="connsiteX56" fmla="*/ 340177 w 600983"/>
              <a:gd name="connsiteY56" fmla="*/ 224796 h 544265"/>
              <a:gd name="connsiteX57" fmla="*/ 310430 w 600983"/>
              <a:gd name="connsiteY57" fmla="*/ 219751 h 544265"/>
              <a:gd name="connsiteX58" fmla="*/ 465339 w 600983"/>
              <a:gd name="connsiteY58" fmla="*/ 207419 h 544265"/>
              <a:gd name="connsiteX59" fmla="*/ 442888 w 600983"/>
              <a:gd name="connsiteY59" fmla="*/ 217509 h 544265"/>
              <a:gd name="connsiteX60" fmla="*/ 436714 w 600983"/>
              <a:gd name="connsiteY60" fmla="*/ 241051 h 544265"/>
              <a:gd name="connsiteX61" fmla="*/ 465339 w 600983"/>
              <a:gd name="connsiteY61" fmla="*/ 207419 h 544265"/>
              <a:gd name="connsiteX62" fmla="*/ 280682 w 600983"/>
              <a:gd name="connsiteY62" fmla="*/ 207419 h 544265"/>
              <a:gd name="connsiteX63" fmla="*/ 309307 w 600983"/>
              <a:gd name="connsiteY63" fmla="*/ 241051 h 544265"/>
              <a:gd name="connsiteX64" fmla="*/ 303133 w 600983"/>
              <a:gd name="connsiteY64" fmla="*/ 217509 h 544265"/>
              <a:gd name="connsiteX65" fmla="*/ 280682 w 600983"/>
              <a:gd name="connsiteY65" fmla="*/ 207419 h 544265"/>
              <a:gd name="connsiteX66" fmla="*/ 444010 w 600983"/>
              <a:gd name="connsiteY66" fmla="*/ 174909 h 544265"/>
              <a:gd name="connsiteX67" fmla="*/ 445133 w 600983"/>
              <a:gd name="connsiteY67" fmla="*/ 192285 h 544265"/>
              <a:gd name="connsiteX68" fmla="*/ 444010 w 600983"/>
              <a:gd name="connsiteY68" fmla="*/ 210222 h 544265"/>
              <a:gd name="connsiteX69" fmla="*/ 468145 w 600983"/>
              <a:gd name="connsiteY69" fmla="*/ 192285 h 544265"/>
              <a:gd name="connsiteX70" fmla="*/ 444010 w 600983"/>
              <a:gd name="connsiteY70" fmla="*/ 174909 h 544265"/>
              <a:gd name="connsiteX71" fmla="*/ 301449 w 600983"/>
              <a:gd name="connsiteY71" fmla="*/ 174909 h 544265"/>
              <a:gd name="connsiteX72" fmla="*/ 277876 w 600983"/>
              <a:gd name="connsiteY72" fmla="*/ 192285 h 544265"/>
              <a:gd name="connsiteX73" fmla="*/ 301449 w 600983"/>
              <a:gd name="connsiteY73" fmla="*/ 210222 h 544265"/>
              <a:gd name="connsiteX74" fmla="*/ 300327 w 600983"/>
              <a:gd name="connsiteY74" fmla="*/ 192285 h 544265"/>
              <a:gd name="connsiteX75" fmla="*/ 301449 w 600983"/>
              <a:gd name="connsiteY75" fmla="*/ 174909 h 544265"/>
              <a:gd name="connsiteX76" fmla="*/ 406406 w 600983"/>
              <a:gd name="connsiteY76" fmla="*/ 166501 h 544265"/>
              <a:gd name="connsiteX77" fmla="*/ 407528 w 600983"/>
              <a:gd name="connsiteY77" fmla="*/ 192285 h 544265"/>
              <a:gd name="connsiteX78" fmla="*/ 406406 w 600983"/>
              <a:gd name="connsiteY78" fmla="*/ 218069 h 544265"/>
              <a:gd name="connsiteX79" fmla="*/ 437275 w 600983"/>
              <a:gd name="connsiteY79" fmla="*/ 212464 h 544265"/>
              <a:gd name="connsiteX80" fmla="*/ 438398 w 600983"/>
              <a:gd name="connsiteY80" fmla="*/ 192285 h 544265"/>
              <a:gd name="connsiteX81" fmla="*/ 437275 w 600983"/>
              <a:gd name="connsiteY81" fmla="*/ 172667 h 544265"/>
              <a:gd name="connsiteX82" fmla="*/ 406406 w 600983"/>
              <a:gd name="connsiteY82" fmla="*/ 166501 h 544265"/>
              <a:gd name="connsiteX83" fmla="*/ 339615 w 600983"/>
              <a:gd name="connsiteY83" fmla="*/ 166501 h 544265"/>
              <a:gd name="connsiteX84" fmla="*/ 308746 w 600983"/>
              <a:gd name="connsiteY84" fmla="*/ 172667 h 544265"/>
              <a:gd name="connsiteX85" fmla="*/ 307623 w 600983"/>
              <a:gd name="connsiteY85" fmla="*/ 192285 h 544265"/>
              <a:gd name="connsiteX86" fmla="*/ 308746 w 600983"/>
              <a:gd name="connsiteY86" fmla="*/ 212464 h 544265"/>
              <a:gd name="connsiteX87" fmla="*/ 339615 w 600983"/>
              <a:gd name="connsiteY87" fmla="*/ 218069 h 544265"/>
              <a:gd name="connsiteX88" fmla="*/ 338493 w 600983"/>
              <a:gd name="connsiteY88" fmla="*/ 192285 h 544265"/>
              <a:gd name="connsiteX89" fmla="*/ 339615 w 600983"/>
              <a:gd name="connsiteY89" fmla="*/ 166501 h 544265"/>
              <a:gd name="connsiteX90" fmla="*/ 372730 w 600983"/>
              <a:gd name="connsiteY90" fmla="*/ 164820 h 544265"/>
              <a:gd name="connsiteX91" fmla="*/ 346912 w 600983"/>
              <a:gd name="connsiteY91" fmla="*/ 165941 h 544265"/>
              <a:gd name="connsiteX92" fmla="*/ 345789 w 600983"/>
              <a:gd name="connsiteY92" fmla="*/ 192285 h 544265"/>
              <a:gd name="connsiteX93" fmla="*/ 346912 w 600983"/>
              <a:gd name="connsiteY93" fmla="*/ 218630 h 544265"/>
              <a:gd name="connsiteX94" fmla="*/ 372730 w 600983"/>
              <a:gd name="connsiteY94" fmla="*/ 219751 h 544265"/>
              <a:gd name="connsiteX95" fmla="*/ 399109 w 600983"/>
              <a:gd name="connsiteY95" fmla="*/ 218630 h 544265"/>
              <a:gd name="connsiteX96" fmla="*/ 400232 w 600983"/>
              <a:gd name="connsiteY96" fmla="*/ 192285 h 544265"/>
              <a:gd name="connsiteX97" fmla="*/ 399109 w 600983"/>
              <a:gd name="connsiteY97" fmla="*/ 165941 h 544265"/>
              <a:gd name="connsiteX98" fmla="*/ 372730 w 600983"/>
              <a:gd name="connsiteY98" fmla="*/ 164820 h 544265"/>
              <a:gd name="connsiteX99" fmla="*/ 436714 w 600983"/>
              <a:gd name="connsiteY99" fmla="*/ 143520 h 544265"/>
              <a:gd name="connsiteX100" fmla="*/ 442888 w 600983"/>
              <a:gd name="connsiteY100" fmla="*/ 167062 h 544265"/>
              <a:gd name="connsiteX101" fmla="*/ 465339 w 600983"/>
              <a:gd name="connsiteY101" fmla="*/ 177151 h 544265"/>
              <a:gd name="connsiteX102" fmla="*/ 436714 w 600983"/>
              <a:gd name="connsiteY102" fmla="*/ 143520 h 544265"/>
              <a:gd name="connsiteX103" fmla="*/ 309307 w 600983"/>
              <a:gd name="connsiteY103" fmla="*/ 143520 h 544265"/>
              <a:gd name="connsiteX104" fmla="*/ 280682 w 600983"/>
              <a:gd name="connsiteY104" fmla="*/ 177151 h 544265"/>
              <a:gd name="connsiteX105" fmla="*/ 302572 w 600983"/>
              <a:gd name="connsiteY105" fmla="*/ 167062 h 544265"/>
              <a:gd name="connsiteX106" fmla="*/ 309307 w 600983"/>
              <a:gd name="connsiteY106" fmla="*/ 143520 h 544265"/>
              <a:gd name="connsiteX107" fmla="*/ 400232 w 600983"/>
              <a:gd name="connsiteY107" fmla="*/ 129507 h 544265"/>
              <a:gd name="connsiteX108" fmla="*/ 405283 w 600983"/>
              <a:gd name="connsiteY108" fmla="*/ 159775 h 544265"/>
              <a:gd name="connsiteX109" fmla="*/ 435591 w 600983"/>
              <a:gd name="connsiteY109" fmla="*/ 164820 h 544265"/>
              <a:gd name="connsiteX110" fmla="*/ 427173 w 600983"/>
              <a:gd name="connsiteY110" fmla="*/ 138475 h 544265"/>
              <a:gd name="connsiteX111" fmla="*/ 400232 w 600983"/>
              <a:gd name="connsiteY111" fmla="*/ 129507 h 544265"/>
              <a:gd name="connsiteX112" fmla="*/ 345789 w 600983"/>
              <a:gd name="connsiteY112" fmla="*/ 129507 h 544265"/>
              <a:gd name="connsiteX113" fmla="*/ 318848 w 600983"/>
              <a:gd name="connsiteY113" fmla="*/ 138475 h 544265"/>
              <a:gd name="connsiteX114" fmla="*/ 310430 w 600983"/>
              <a:gd name="connsiteY114" fmla="*/ 164820 h 544265"/>
              <a:gd name="connsiteX115" fmla="*/ 340177 w 600983"/>
              <a:gd name="connsiteY115" fmla="*/ 159775 h 544265"/>
              <a:gd name="connsiteX116" fmla="*/ 345789 w 600983"/>
              <a:gd name="connsiteY116" fmla="*/ 129507 h 544265"/>
              <a:gd name="connsiteX117" fmla="*/ 372730 w 600983"/>
              <a:gd name="connsiteY117" fmla="*/ 126704 h 544265"/>
              <a:gd name="connsiteX118" fmla="*/ 353086 w 600983"/>
              <a:gd name="connsiteY118" fmla="*/ 128386 h 544265"/>
              <a:gd name="connsiteX119" fmla="*/ 347473 w 600983"/>
              <a:gd name="connsiteY119" fmla="*/ 159215 h 544265"/>
              <a:gd name="connsiteX120" fmla="*/ 372730 w 600983"/>
              <a:gd name="connsiteY120" fmla="*/ 158094 h 544265"/>
              <a:gd name="connsiteX121" fmla="*/ 398548 w 600983"/>
              <a:gd name="connsiteY121" fmla="*/ 159215 h 544265"/>
              <a:gd name="connsiteX122" fmla="*/ 392935 w 600983"/>
              <a:gd name="connsiteY122" fmla="*/ 128386 h 544265"/>
              <a:gd name="connsiteX123" fmla="*/ 372730 w 600983"/>
              <a:gd name="connsiteY123" fmla="*/ 126704 h 544265"/>
              <a:gd name="connsiteX124" fmla="*/ 409773 w 600983"/>
              <a:gd name="connsiteY124" fmla="*/ 104844 h 544265"/>
              <a:gd name="connsiteX125" fmla="*/ 432224 w 600983"/>
              <a:gd name="connsiteY125" fmla="*/ 133431 h 544265"/>
              <a:gd name="connsiteX126" fmla="*/ 460848 w 600983"/>
              <a:gd name="connsiteY126" fmla="*/ 155291 h 544265"/>
              <a:gd name="connsiteX127" fmla="*/ 409773 w 600983"/>
              <a:gd name="connsiteY127" fmla="*/ 104844 h 544265"/>
              <a:gd name="connsiteX128" fmla="*/ 336248 w 600983"/>
              <a:gd name="connsiteY128" fmla="*/ 104844 h 544265"/>
              <a:gd name="connsiteX129" fmla="*/ 285173 w 600983"/>
              <a:gd name="connsiteY129" fmla="*/ 155291 h 544265"/>
              <a:gd name="connsiteX130" fmla="*/ 313797 w 600983"/>
              <a:gd name="connsiteY130" fmla="*/ 133431 h 544265"/>
              <a:gd name="connsiteX131" fmla="*/ 336248 w 600983"/>
              <a:gd name="connsiteY131" fmla="*/ 104844 h 544265"/>
              <a:gd name="connsiteX132" fmla="*/ 387884 w 600983"/>
              <a:gd name="connsiteY132" fmla="*/ 99799 h 544265"/>
              <a:gd name="connsiteX133" fmla="*/ 398548 w 600983"/>
              <a:gd name="connsiteY133" fmla="*/ 122220 h 544265"/>
              <a:gd name="connsiteX134" fmla="*/ 421560 w 600983"/>
              <a:gd name="connsiteY134" fmla="*/ 128946 h 544265"/>
              <a:gd name="connsiteX135" fmla="*/ 387884 w 600983"/>
              <a:gd name="connsiteY135" fmla="*/ 99799 h 544265"/>
              <a:gd name="connsiteX136" fmla="*/ 358137 w 600983"/>
              <a:gd name="connsiteY136" fmla="*/ 99799 h 544265"/>
              <a:gd name="connsiteX137" fmla="*/ 324461 w 600983"/>
              <a:gd name="connsiteY137" fmla="*/ 128946 h 544265"/>
              <a:gd name="connsiteX138" fmla="*/ 347473 w 600983"/>
              <a:gd name="connsiteY138" fmla="*/ 122220 h 544265"/>
              <a:gd name="connsiteX139" fmla="*/ 358137 w 600983"/>
              <a:gd name="connsiteY139" fmla="*/ 99799 h 544265"/>
              <a:gd name="connsiteX140" fmla="*/ 372730 w 600983"/>
              <a:gd name="connsiteY140" fmla="*/ 97557 h 544265"/>
              <a:gd name="connsiteX141" fmla="*/ 355331 w 600983"/>
              <a:gd name="connsiteY141" fmla="*/ 121099 h 544265"/>
              <a:gd name="connsiteX142" fmla="*/ 372730 w 600983"/>
              <a:gd name="connsiteY142" fmla="*/ 119978 h 544265"/>
              <a:gd name="connsiteX143" fmla="*/ 390690 w 600983"/>
              <a:gd name="connsiteY143" fmla="*/ 121099 h 544265"/>
              <a:gd name="connsiteX144" fmla="*/ 372730 w 600983"/>
              <a:gd name="connsiteY144" fmla="*/ 97557 h 544265"/>
              <a:gd name="connsiteX145" fmla="*/ 372730 w 600983"/>
              <a:gd name="connsiteY145" fmla="*/ 90831 h 544265"/>
              <a:gd name="connsiteX146" fmla="*/ 474880 w 600983"/>
              <a:gd name="connsiteY146" fmla="*/ 192285 h 544265"/>
              <a:gd name="connsiteX147" fmla="*/ 372730 w 600983"/>
              <a:gd name="connsiteY147" fmla="*/ 294300 h 544265"/>
              <a:gd name="connsiteX148" fmla="*/ 271141 w 600983"/>
              <a:gd name="connsiteY148" fmla="*/ 192285 h 544265"/>
              <a:gd name="connsiteX149" fmla="*/ 372730 w 600983"/>
              <a:gd name="connsiteY149" fmla="*/ 90831 h 544265"/>
              <a:gd name="connsiteX150" fmla="*/ 207653 w 600983"/>
              <a:gd name="connsiteY150" fmla="*/ 72899 h 544265"/>
              <a:gd name="connsiteX151" fmla="*/ 584913 w 600983"/>
              <a:gd name="connsiteY151" fmla="*/ 72899 h 544265"/>
              <a:gd name="connsiteX152" fmla="*/ 597264 w 600983"/>
              <a:gd name="connsiteY152" fmla="*/ 79065 h 544265"/>
              <a:gd name="connsiteX153" fmla="*/ 600632 w 600983"/>
              <a:gd name="connsiteY153" fmla="*/ 91957 h 544265"/>
              <a:gd name="connsiteX154" fmla="*/ 572001 w 600983"/>
              <a:gd name="connsiteY154" fmla="*/ 244983 h 544265"/>
              <a:gd name="connsiteX155" fmla="*/ 556282 w 600983"/>
              <a:gd name="connsiteY155" fmla="*/ 258436 h 544265"/>
              <a:gd name="connsiteX156" fmla="*/ 472072 w 600983"/>
              <a:gd name="connsiteY156" fmla="*/ 258436 h 544265"/>
              <a:gd name="connsiteX157" fmla="*/ 481616 w 600983"/>
              <a:gd name="connsiteY157" fmla="*/ 226486 h 544265"/>
              <a:gd name="connsiteX158" fmla="*/ 542808 w 600983"/>
              <a:gd name="connsiteY158" fmla="*/ 226486 h 544265"/>
              <a:gd name="connsiteX159" fmla="*/ 565825 w 600983"/>
              <a:gd name="connsiteY159" fmla="*/ 104850 h 544265"/>
              <a:gd name="connsiteX160" fmla="*/ 458037 w 600983"/>
              <a:gd name="connsiteY160" fmla="*/ 104850 h 544265"/>
              <a:gd name="connsiteX161" fmla="*/ 373827 w 600983"/>
              <a:gd name="connsiteY161" fmla="*/ 74581 h 544265"/>
              <a:gd name="connsiteX162" fmla="*/ 289056 w 600983"/>
              <a:gd name="connsiteY162" fmla="*/ 104850 h 544265"/>
              <a:gd name="connsiteX163" fmla="*/ 207653 w 600983"/>
              <a:gd name="connsiteY163" fmla="*/ 104850 h 544265"/>
              <a:gd name="connsiteX164" fmla="*/ 191934 w 600983"/>
              <a:gd name="connsiteY164" fmla="*/ 89154 h 544265"/>
              <a:gd name="connsiteX165" fmla="*/ 207653 w 600983"/>
              <a:gd name="connsiteY165" fmla="*/ 72899 h 544265"/>
              <a:gd name="connsiteX166" fmla="*/ 15718 w 600983"/>
              <a:gd name="connsiteY166" fmla="*/ 0 h 544265"/>
              <a:gd name="connsiteX167" fmla="*/ 83081 w 600983"/>
              <a:gd name="connsiteY167" fmla="*/ 0 h 544265"/>
              <a:gd name="connsiteX168" fmla="*/ 98238 w 600983"/>
              <a:gd name="connsiteY168" fmla="*/ 11210 h 544265"/>
              <a:gd name="connsiteX169" fmla="*/ 206580 w 600983"/>
              <a:gd name="connsiteY169" fmla="*/ 360391 h 544265"/>
              <a:gd name="connsiteX170" fmla="*/ 511397 w 600983"/>
              <a:gd name="connsiteY170" fmla="*/ 360391 h 544265"/>
              <a:gd name="connsiteX171" fmla="*/ 526554 w 600983"/>
              <a:gd name="connsiteY171" fmla="*/ 290891 h 544265"/>
              <a:gd name="connsiteX172" fmla="*/ 545640 w 600983"/>
              <a:gd name="connsiteY172" fmla="*/ 278561 h 544265"/>
              <a:gd name="connsiteX173" fmla="*/ 557990 w 600983"/>
              <a:gd name="connsiteY173" fmla="*/ 297617 h 544265"/>
              <a:gd name="connsiteX174" fmla="*/ 540026 w 600983"/>
              <a:gd name="connsiteY174" fmla="*/ 379448 h 544265"/>
              <a:gd name="connsiteX175" fmla="*/ 524308 w 600983"/>
              <a:gd name="connsiteY175" fmla="*/ 392339 h 544265"/>
              <a:gd name="connsiteX176" fmla="*/ 194791 w 600983"/>
              <a:gd name="connsiteY176" fmla="*/ 392339 h 544265"/>
              <a:gd name="connsiteX177" fmla="*/ 179635 w 600983"/>
              <a:gd name="connsiteY177" fmla="*/ 381129 h 544265"/>
              <a:gd name="connsiteX178" fmla="*/ 71292 w 600983"/>
              <a:gd name="connsiteY178" fmla="*/ 31387 h 544265"/>
              <a:gd name="connsiteX179" fmla="*/ 15718 w 600983"/>
              <a:gd name="connsiteY179" fmla="*/ 31387 h 544265"/>
              <a:gd name="connsiteX180" fmla="*/ 0 w 600983"/>
              <a:gd name="connsiteY180" fmla="*/ 15693 h 544265"/>
              <a:gd name="connsiteX181" fmla="*/ 15718 w 600983"/>
              <a:gd name="connsiteY181" fmla="*/ 0 h 54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600983" h="544265">
                <a:moveTo>
                  <a:pt x="467571" y="459070"/>
                </a:moveTo>
                <a:cubicBezTo>
                  <a:pt x="452976" y="459070"/>
                  <a:pt x="441187" y="471401"/>
                  <a:pt x="441187" y="485974"/>
                </a:cubicBezTo>
                <a:cubicBezTo>
                  <a:pt x="441187" y="500547"/>
                  <a:pt x="452976" y="512317"/>
                  <a:pt x="467571" y="512317"/>
                </a:cubicBezTo>
                <a:cubicBezTo>
                  <a:pt x="482727" y="512317"/>
                  <a:pt x="494516" y="500547"/>
                  <a:pt x="494516" y="485974"/>
                </a:cubicBezTo>
                <a:cubicBezTo>
                  <a:pt x="494516" y="471401"/>
                  <a:pt x="482727" y="459070"/>
                  <a:pt x="467571" y="459070"/>
                </a:cubicBezTo>
                <a:close/>
                <a:moveTo>
                  <a:pt x="225625" y="459070"/>
                </a:moveTo>
                <a:cubicBezTo>
                  <a:pt x="211030" y="459070"/>
                  <a:pt x="199241" y="471401"/>
                  <a:pt x="199241" y="485974"/>
                </a:cubicBezTo>
                <a:cubicBezTo>
                  <a:pt x="199241" y="500547"/>
                  <a:pt x="211030" y="512317"/>
                  <a:pt x="225625" y="512317"/>
                </a:cubicBezTo>
                <a:cubicBezTo>
                  <a:pt x="240220" y="512317"/>
                  <a:pt x="252570" y="500547"/>
                  <a:pt x="252570" y="485974"/>
                </a:cubicBezTo>
                <a:cubicBezTo>
                  <a:pt x="252570" y="471401"/>
                  <a:pt x="240220" y="459070"/>
                  <a:pt x="225625" y="459070"/>
                </a:cubicBezTo>
                <a:close/>
                <a:moveTo>
                  <a:pt x="467571" y="427122"/>
                </a:moveTo>
                <a:cubicBezTo>
                  <a:pt x="500129" y="427122"/>
                  <a:pt x="526513" y="453465"/>
                  <a:pt x="526513" y="485974"/>
                </a:cubicBezTo>
                <a:cubicBezTo>
                  <a:pt x="526513" y="517922"/>
                  <a:pt x="500129" y="544265"/>
                  <a:pt x="467571" y="544265"/>
                </a:cubicBezTo>
                <a:cubicBezTo>
                  <a:pt x="435574" y="544265"/>
                  <a:pt x="409190" y="517922"/>
                  <a:pt x="409190" y="485974"/>
                </a:cubicBezTo>
                <a:cubicBezTo>
                  <a:pt x="409190" y="453465"/>
                  <a:pt x="435574" y="427122"/>
                  <a:pt x="467571" y="427122"/>
                </a:cubicBezTo>
                <a:close/>
                <a:moveTo>
                  <a:pt x="225625" y="427122"/>
                </a:moveTo>
                <a:cubicBezTo>
                  <a:pt x="258183" y="427122"/>
                  <a:pt x="284567" y="453465"/>
                  <a:pt x="284567" y="485974"/>
                </a:cubicBezTo>
                <a:cubicBezTo>
                  <a:pt x="284567" y="517922"/>
                  <a:pt x="258183" y="544265"/>
                  <a:pt x="225625" y="544265"/>
                </a:cubicBezTo>
                <a:cubicBezTo>
                  <a:pt x="193628" y="544265"/>
                  <a:pt x="167244" y="517922"/>
                  <a:pt x="167244" y="485974"/>
                </a:cubicBezTo>
                <a:cubicBezTo>
                  <a:pt x="167244" y="453465"/>
                  <a:pt x="193628" y="427122"/>
                  <a:pt x="225625" y="427122"/>
                </a:cubicBezTo>
                <a:close/>
                <a:moveTo>
                  <a:pt x="355331" y="263471"/>
                </a:moveTo>
                <a:cubicBezTo>
                  <a:pt x="360382" y="278605"/>
                  <a:pt x="367117" y="287574"/>
                  <a:pt x="372730" y="287574"/>
                </a:cubicBezTo>
                <a:cubicBezTo>
                  <a:pt x="378904" y="287574"/>
                  <a:pt x="385639" y="278605"/>
                  <a:pt x="390690" y="263471"/>
                </a:cubicBezTo>
                <a:cubicBezTo>
                  <a:pt x="385078" y="264032"/>
                  <a:pt x="378904" y="264592"/>
                  <a:pt x="372730" y="264592"/>
                </a:cubicBezTo>
                <a:cubicBezTo>
                  <a:pt x="367117" y="264592"/>
                  <a:pt x="360943" y="264032"/>
                  <a:pt x="355331" y="263471"/>
                </a:cubicBezTo>
                <a:close/>
                <a:moveTo>
                  <a:pt x="421560" y="255624"/>
                </a:moveTo>
                <a:cubicBezTo>
                  <a:pt x="414263" y="258427"/>
                  <a:pt x="406406" y="260669"/>
                  <a:pt x="398548" y="262350"/>
                </a:cubicBezTo>
                <a:cubicBezTo>
                  <a:pt x="395742" y="271319"/>
                  <a:pt x="391813" y="279166"/>
                  <a:pt x="387884" y="284771"/>
                </a:cubicBezTo>
                <a:cubicBezTo>
                  <a:pt x="401354" y="280287"/>
                  <a:pt x="413141" y="270198"/>
                  <a:pt x="421560" y="255624"/>
                </a:cubicBezTo>
                <a:close/>
                <a:moveTo>
                  <a:pt x="324461" y="255624"/>
                </a:moveTo>
                <a:cubicBezTo>
                  <a:pt x="332880" y="270198"/>
                  <a:pt x="344667" y="280287"/>
                  <a:pt x="358137" y="284771"/>
                </a:cubicBezTo>
                <a:cubicBezTo>
                  <a:pt x="353647" y="279166"/>
                  <a:pt x="350279" y="271319"/>
                  <a:pt x="347473" y="262350"/>
                </a:cubicBezTo>
                <a:cubicBezTo>
                  <a:pt x="339615" y="260669"/>
                  <a:pt x="331758" y="258427"/>
                  <a:pt x="324461" y="255624"/>
                </a:cubicBezTo>
                <a:close/>
                <a:moveTo>
                  <a:pt x="460848" y="229280"/>
                </a:moveTo>
                <a:cubicBezTo>
                  <a:pt x="453552" y="237687"/>
                  <a:pt x="443449" y="245535"/>
                  <a:pt x="432224" y="251140"/>
                </a:cubicBezTo>
                <a:cubicBezTo>
                  <a:pt x="426050" y="262911"/>
                  <a:pt x="418754" y="272440"/>
                  <a:pt x="409773" y="279727"/>
                </a:cubicBezTo>
                <a:cubicBezTo>
                  <a:pt x="432785" y="270198"/>
                  <a:pt x="450746" y="252261"/>
                  <a:pt x="460848" y="229280"/>
                </a:cubicBezTo>
                <a:close/>
                <a:moveTo>
                  <a:pt x="285173" y="229280"/>
                </a:moveTo>
                <a:cubicBezTo>
                  <a:pt x="294714" y="252261"/>
                  <a:pt x="313236" y="270198"/>
                  <a:pt x="336248" y="279727"/>
                </a:cubicBezTo>
                <a:cubicBezTo>
                  <a:pt x="327267" y="272440"/>
                  <a:pt x="319971" y="262911"/>
                  <a:pt x="313797" y="251140"/>
                </a:cubicBezTo>
                <a:cubicBezTo>
                  <a:pt x="302572" y="245535"/>
                  <a:pt x="292469" y="237687"/>
                  <a:pt x="285173" y="229280"/>
                </a:cubicBezTo>
                <a:close/>
                <a:moveTo>
                  <a:pt x="347473" y="225356"/>
                </a:moveTo>
                <a:cubicBezTo>
                  <a:pt x="348595" y="237127"/>
                  <a:pt x="350841" y="247777"/>
                  <a:pt x="353086" y="256185"/>
                </a:cubicBezTo>
                <a:cubicBezTo>
                  <a:pt x="359260" y="257306"/>
                  <a:pt x="365995" y="257866"/>
                  <a:pt x="372730" y="257866"/>
                </a:cubicBezTo>
                <a:cubicBezTo>
                  <a:pt x="380026" y="257866"/>
                  <a:pt x="386200" y="257306"/>
                  <a:pt x="392935" y="256185"/>
                </a:cubicBezTo>
                <a:cubicBezTo>
                  <a:pt x="395180" y="247777"/>
                  <a:pt x="397426" y="237127"/>
                  <a:pt x="398548" y="225356"/>
                </a:cubicBezTo>
                <a:cubicBezTo>
                  <a:pt x="390129" y="226477"/>
                  <a:pt x="381710" y="226477"/>
                  <a:pt x="372730" y="226477"/>
                </a:cubicBezTo>
                <a:cubicBezTo>
                  <a:pt x="364311" y="226477"/>
                  <a:pt x="355892" y="226477"/>
                  <a:pt x="347473" y="225356"/>
                </a:cubicBezTo>
                <a:close/>
                <a:moveTo>
                  <a:pt x="435591" y="219751"/>
                </a:moveTo>
                <a:cubicBezTo>
                  <a:pt x="426611" y="221993"/>
                  <a:pt x="416509" y="223674"/>
                  <a:pt x="405283" y="224796"/>
                </a:cubicBezTo>
                <a:cubicBezTo>
                  <a:pt x="404161" y="235445"/>
                  <a:pt x="402477" y="246095"/>
                  <a:pt x="400232" y="255064"/>
                </a:cubicBezTo>
                <a:cubicBezTo>
                  <a:pt x="409773" y="252822"/>
                  <a:pt x="418754" y="250019"/>
                  <a:pt x="427173" y="246095"/>
                </a:cubicBezTo>
                <a:cubicBezTo>
                  <a:pt x="430540" y="238248"/>
                  <a:pt x="433908" y="229280"/>
                  <a:pt x="435591" y="219751"/>
                </a:cubicBezTo>
                <a:close/>
                <a:moveTo>
                  <a:pt x="310430" y="219751"/>
                </a:moveTo>
                <a:cubicBezTo>
                  <a:pt x="312113" y="229280"/>
                  <a:pt x="314920" y="238248"/>
                  <a:pt x="318848" y="246095"/>
                </a:cubicBezTo>
                <a:cubicBezTo>
                  <a:pt x="327267" y="250019"/>
                  <a:pt x="336248" y="252822"/>
                  <a:pt x="345789" y="255064"/>
                </a:cubicBezTo>
                <a:cubicBezTo>
                  <a:pt x="343544" y="246095"/>
                  <a:pt x="341860" y="235445"/>
                  <a:pt x="340177" y="224796"/>
                </a:cubicBezTo>
                <a:cubicBezTo>
                  <a:pt x="329513" y="223674"/>
                  <a:pt x="319410" y="221993"/>
                  <a:pt x="310430" y="219751"/>
                </a:cubicBezTo>
                <a:close/>
                <a:moveTo>
                  <a:pt x="465339" y="207419"/>
                </a:moveTo>
                <a:cubicBezTo>
                  <a:pt x="459726" y="211343"/>
                  <a:pt x="452429" y="214706"/>
                  <a:pt x="442888" y="217509"/>
                </a:cubicBezTo>
                <a:cubicBezTo>
                  <a:pt x="441765" y="225917"/>
                  <a:pt x="439520" y="233764"/>
                  <a:pt x="436714" y="241051"/>
                </a:cubicBezTo>
                <a:cubicBezTo>
                  <a:pt x="450746" y="232082"/>
                  <a:pt x="460848" y="220311"/>
                  <a:pt x="465339" y="207419"/>
                </a:cubicBezTo>
                <a:close/>
                <a:moveTo>
                  <a:pt x="280682" y="207419"/>
                </a:moveTo>
                <a:cubicBezTo>
                  <a:pt x="285173" y="220311"/>
                  <a:pt x="295275" y="232082"/>
                  <a:pt x="309307" y="241051"/>
                </a:cubicBezTo>
                <a:cubicBezTo>
                  <a:pt x="306501" y="233764"/>
                  <a:pt x="304256" y="225917"/>
                  <a:pt x="303133" y="217509"/>
                </a:cubicBezTo>
                <a:cubicBezTo>
                  <a:pt x="293592" y="214706"/>
                  <a:pt x="285734" y="211343"/>
                  <a:pt x="280682" y="207419"/>
                </a:cubicBezTo>
                <a:close/>
                <a:moveTo>
                  <a:pt x="444010" y="174909"/>
                </a:moveTo>
                <a:cubicBezTo>
                  <a:pt x="445133" y="180514"/>
                  <a:pt x="445133" y="186120"/>
                  <a:pt x="445133" y="192285"/>
                </a:cubicBezTo>
                <a:cubicBezTo>
                  <a:pt x="445133" y="198451"/>
                  <a:pt x="445133" y="204056"/>
                  <a:pt x="444010" y="210222"/>
                </a:cubicBezTo>
                <a:cubicBezTo>
                  <a:pt x="459165" y="205177"/>
                  <a:pt x="468145" y="198451"/>
                  <a:pt x="468145" y="192285"/>
                </a:cubicBezTo>
                <a:cubicBezTo>
                  <a:pt x="468145" y="186120"/>
                  <a:pt x="459165" y="179954"/>
                  <a:pt x="444010" y="174909"/>
                </a:cubicBezTo>
                <a:close/>
                <a:moveTo>
                  <a:pt x="301449" y="174909"/>
                </a:moveTo>
                <a:cubicBezTo>
                  <a:pt x="286856" y="179954"/>
                  <a:pt x="277876" y="186120"/>
                  <a:pt x="277876" y="192285"/>
                </a:cubicBezTo>
                <a:cubicBezTo>
                  <a:pt x="277876" y="198451"/>
                  <a:pt x="286856" y="205177"/>
                  <a:pt x="301449" y="210222"/>
                </a:cubicBezTo>
                <a:cubicBezTo>
                  <a:pt x="300888" y="204056"/>
                  <a:pt x="300327" y="198451"/>
                  <a:pt x="300327" y="192285"/>
                </a:cubicBezTo>
                <a:cubicBezTo>
                  <a:pt x="300327" y="186120"/>
                  <a:pt x="300888" y="180514"/>
                  <a:pt x="301449" y="174909"/>
                </a:cubicBezTo>
                <a:close/>
                <a:moveTo>
                  <a:pt x="406406" y="166501"/>
                </a:moveTo>
                <a:cubicBezTo>
                  <a:pt x="406967" y="175470"/>
                  <a:pt x="407528" y="183877"/>
                  <a:pt x="407528" y="192285"/>
                </a:cubicBezTo>
                <a:cubicBezTo>
                  <a:pt x="407528" y="200693"/>
                  <a:pt x="406967" y="209661"/>
                  <a:pt x="406406" y="218069"/>
                </a:cubicBezTo>
                <a:cubicBezTo>
                  <a:pt x="417631" y="216388"/>
                  <a:pt x="428295" y="214706"/>
                  <a:pt x="437275" y="212464"/>
                </a:cubicBezTo>
                <a:cubicBezTo>
                  <a:pt x="437837" y="205738"/>
                  <a:pt x="438398" y="199012"/>
                  <a:pt x="438398" y="192285"/>
                </a:cubicBezTo>
                <a:cubicBezTo>
                  <a:pt x="438398" y="185559"/>
                  <a:pt x="437837" y="178833"/>
                  <a:pt x="437275" y="172667"/>
                </a:cubicBezTo>
                <a:cubicBezTo>
                  <a:pt x="428295" y="169864"/>
                  <a:pt x="417631" y="168183"/>
                  <a:pt x="406406" y="166501"/>
                </a:cubicBezTo>
                <a:close/>
                <a:moveTo>
                  <a:pt x="339615" y="166501"/>
                </a:moveTo>
                <a:cubicBezTo>
                  <a:pt x="327829" y="168183"/>
                  <a:pt x="317726" y="169864"/>
                  <a:pt x="308746" y="172667"/>
                </a:cubicBezTo>
                <a:cubicBezTo>
                  <a:pt x="308184" y="178833"/>
                  <a:pt x="307623" y="185559"/>
                  <a:pt x="307623" y="192285"/>
                </a:cubicBezTo>
                <a:cubicBezTo>
                  <a:pt x="307623" y="199012"/>
                  <a:pt x="308184" y="205738"/>
                  <a:pt x="308746" y="212464"/>
                </a:cubicBezTo>
                <a:cubicBezTo>
                  <a:pt x="317726" y="214706"/>
                  <a:pt x="327829" y="216388"/>
                  <a:pt x="339615" y="218069"/>
                </a:cubicBezTo>
                <a:cubicBezTo>
                  <a:pt x="339054" y="209661"/>
                  <a:pt x="338493" y="200693"/>
                  <a:pt x="338493" y="192285"/>
                </a:cubicBezTo>
                <a:cubicBezTo>
                  <a:pt x="338493" y="183877"/>
                  <a:pt x="339054" y="175470"/>
                  <a:pt x="339615" y="166501"/>
                </a:cubicBezTo>
                <a:close/>
                <a:moveTo>
                  <a:pt x="372730" y="164820"/>
                </a:moveTo>
                <a:cubicBezTo>
                  <a:pt x="363750" y="164820"/>
                  <a:pt x="354769" y="165380"/>
                  <a:pt x="346912" y="165941"/>
                </a:cubicBezTo>
                <a:cubicBezTo>
                  <a:pt x="345789" y="174349"/>
                  <a:pt x="345789" y="183317"/>
                  <a:pt x="345789" y="192285"/>
                </a:cubicBezTo>
                <a:cubicBezTo>
                  <a:pt x="345789" y="201814"/>
                  <a:pt x="345789" y="210222"/>
                  <a:pt x="346912" y="218630"/>
                </a:cubicBezTo>
                <a:cubicBezTo>
                  <a:pt x="354769" y="219190"/>
                  <a:pt x="363750" y="219751"/>
                  <a:pt x="372730" y="219751"/>
                </a:cubicBezTo>
                <a:cubicBezTo>
                  <a:pt x="382271" y="219751"/>
                  <a:pt x="391252" y="219190"/>
                  <a:pt x="399109" y="218630"/>
                </a:cubicBezTo>
                <a:cubicBezTo>
                  <a:pt x="400232" y="210222"/>
                  <a:pt x="400232" y="201814"/>
                  <a:pt x="400232" y="192285"/>
                </a:cubicBezTo>
                <a:cubicBezTo>
                  <a:pt x="400232" y="183317"/>
                  <a:pt x="400232" y="174349"/>
                  <a:pt x="399109" y="165941"/>
                </a:cubicBezTo>
                <a:cubicBezTo>
                  <a:pt x="391252" y="165380"/>
                  <a:pt x="382271" y="164820"/>
                  <a:pt x="372730" y="164820"/>
                </a:cubicBezTo>
                <a:close/>
                <a:moveTo>
                  <a:pt x="436714" y="143520"/>
                </a:moveTo>
                <a:cubicBezTo>
                  <a:pt x="439520" y="150807"/>
                  <a:pt x="441765" y="158654"/>
                  <a:pt x="442888" y="167062"/>
                </a:cubicBezTo>
                <a:cubicBezTo>
                  <a:pt x="452429" y="169864"/>
                  <a:pt x="459726" y="173228"/>
                  <a:pt x="465339" y="177151"/>
                </a:cubicBezTo>
                <a:cubicBezTo>
                  <a:pt x="460848" y="164259"/>
                  <a:pt x="450746" y="152488"/>
                  <a:pt x="436714" y="143520"/>
                </a:cubicBezTo>
                <a:close/>
                <a:moveTo>
                  <a:pt x="309307" y="143520"/>
                </a:moveTo>
                <a:cubicBezTo>
                  <a:pt x="295275" y="152488"/>
                  <a:pt x="285173" y="164259"/>
                  <a:pt x="280682" y="177151"/>
                </a:cubicBezTo>
                <a:cubicBezTo>
                  <a:pt x="285734" y="173228"/>
                  <a:pt x="293592" y="169864"/>
                  <a:pt x="302572" y="167062"/>
                </a:cubicBezTo>
                <a:cubicBezTo>
                  <a:pt x="304256" y="158654"/>
                  <a:pt x="306501" y="150807"/>
                  <a:pt x="309307" y="143520"/>
                </a:cubicBezTo>
                <a:close/>
                <a:moveTo>
                  <a:pt x="400232" y="129507"/>
                </a:moveTo>
                <a:cubicBezTo>
                  <a:pt x="402477" y="139036"/>
                  <a:pt x="404161" y="149125"/>
                  <a:pt x="405283" y="159775"/>
                </a:cubicBezTo>
                <a:cubicBezTo>
                  <a:pt x="416509" y="160896"/>
                  <a:pt x="426611" y="162578"/>
                  <a:pt x="435591" y="164820"/>
                </a:cubicBezTo>
                <a:cubicBezTo>
                  <a:pt x="433908" y="155291"/>
                  <a:pt x="430540" y="146323"/>
                  <a:pt x="427173" y="138475"/>
                </a:cubicBezTo>
                <a:cubicBezTo>
                  <a:pt x="418754" y="134552"/>
                  <a:pt x="409773" y="131749"/>
                  <a:pt x="400232" y="129507"/>
                </a:cubicBezTo>
                <a:close/>
                <a:moveTo>
                  <a:pt x="345789" y="129507"/>
                </a:moveTo>
                <a:cubicBezTo>
                  <a:pt x="336248" y="131749"/>
                  <a:pt x="327267" y="134552"/>
                  <a:pt x="318848" y="138475"/>
                </a:cubicBezTo>
                <a:cubicBezTo>
                  <a:pt x="314920" y="146323"/>
                  <a:pt x="312113" y="155291"/>
                  <a:pt x="310430" y="164820"/>
                </a:cubicBezTo>
                <a:cubicBezTo>
                  <a:pt x="319410" y="162578"/>
                  <a:pt x="329513" y="160896"/>
                  <a:pt x="340177" y="159775"/>
                </a:cubicBezTo>
                <a:cubicBezTo>
                  <a:pt x="341860" y="149125"/>
                  <a:pt x="343544" y="139036"/>
                  <a:pt x="345789" y="129507"/>
                </a:cubicBezTo>
                <a:close/>
                <a:moveTo>
                  <a:pt x="372730" y="126704"/>
                </a:moveTo>
                <a:cubicBezTo>
                  <a:pt x="365995" y="126704"/>
                  <a:pt x="359260" y="127265"/>
                  <a:pt x="353086" y="128386"/>
                </a:cubicBezTo>
                <a:cubicBezTo>
                  <a:pt x="350841" y="137354"/>
                  <a:pt x="348595" y="147444"/>
                  <a:pt x="347473" y="159215"/>
                </a:cubicBezTo>
                <a:cubicBezTo>
                  <a:pt x="355892" y="158654"/>
                  <a:pt x="364311" y="158094"/>
                  <a:pt x="372730" y="158094"/>
                </a:cubicBezTo>
                <a:cubicBezTo>
                  <a:pt x="381710" y="158094"/>
                  <a:pt x="390129" y="158654"/>
                  <a:pt x="398548" y="159215"/>
                </a:cubicBezTo>
                <a:cubicBezTo>
                  <a:pt x="397426" y="147444"/>
                  <a:pt x="395180" y="137354"/>
                  <a:pt x="392935" y="128386"/>
                </a:cubicBezTo>
                <a:cubicBezTo>
                  <a:pt x="386200" y="127265"/>
                  <a:pt x="380026" y="126704"/>
                  <a:pt x="372730" y="126704"/>
                </a:cubicBezTo>
                <a:close/>
                <a:moveTo>
                  <a:pt x="409773" y="104844"/>
                </a:moveTo>
                <a:cubicBezTo>
                  <a:pt x="418754" y="112131"/>
                  <a:pt x="426050" y="121660"/>
                  <a:pt x="432224" y="133431"/>
                </a:cubicBezTo>
                <a:cubicBezTo>
                  <a:pt x="443449" y="139036"/>
                  <a:pt x="453552" y="146883"/>
                  <a:pt x="460848" y="155291"/>
                </a:cubicBezTo>
                <a:cubicBezTo>
                  <a:pt x="450746" y="132870"/>
                  <a:pt x="432785" y="114373"/>
                  <a:pt x="409773" y="104844"/>
                </a:cubicBezTo>
                <a:close/>
                <a:moveTo>
                  <a:pt x="336248" y="104844"/>
                </a:moveTo>
                <a:cubicBezTo>
                  <a:pt x="313236" y="114373"/>
                  <a:pt x="294714" y="132870"/>
                  <a:pt x="285173" y="155291"/>
                </a:cubicBezTo>
                <a:cubicBezTo>
                  <a:pt x="292469" y="146883"/>
                  <a:pt x="302572" y="139036"/>
                  <a:pt x="313797" y="133431"/>
                </a:cubicBezTo>
                <a:cubicBezTo>
                  <a:pt x="319971" y="121660"/>
                  <a:pt x="327267" y="112131"/>
                  <a:pt x="336248" y="104844"/>
                </a:cubicBezTo>
                <a:close/>
                <a:moveTo>
                  <a:pt x="387884" y="99799"/>
                </a:moveTo>
                <a:cubicBezTo>
                  <a:pt x="391813" y="105405"/>
                  <a:pt x="395742" y="113252"/>
                  <a:pt x="398548" y="122220"/>
                </a:cubicBezTo>
                <a:cubicBezTo>
                  <a:pt x="406406" y="123902"/>
                  <a:pt x="414263" y="126144"/>
                  <a:pt x="421560" y="128946"/>
                </a:cubicBezTo>
                <a:cubicBezTo>
                  <a:pt x="413141" y="114933"/>
                  <a:pt x="401354" y="104284"/>
                  <a:pt x="387884" y="99799"/>
                </a:cubicBezTo>
                <a:close/>
                <a:moveTo>
                  <a:pt x="358137" y="99799"/>
                </a:moveTo>
                <a:cubicBezTo>
                  <a:pt x="344667" y="104284"/>
                  <a:pt x="332880" y="114933"/>
                  <a:pt x="324461" y="128946"/>
                </a:cubicBezTo>
                <a:cubicBezTo>
                  <a:pt x="331758" y="126144"/>
                  <a:pt x="339615" y="123902"/>
                  <a:pt x="347473" y="122220"/>
                </a:cubicBezTo>
                <a:cubicBezTo>
                  <a:pt x="350279" y="113252"/>
                  <a:pt x="353647" y="105405"/>
                  <a:pt x="358137" y="99799"/>
                </a:cubicBezTo>
                <a:close/>
                <a:moveTo>
                  <a:pt x="372730" y="97557"/>
                </a:moveTo>
                <a:cubicBezTo>
                  <a:pt x="367117" y="97557"/>
                  <a:pt x="360382" y="105965"/>
                  <a:pt x="355331" y="121099"/>
                </a:cubicBezTo>
                <a:cubicBezTo>
                  <a:pt x="360943" y="120539"/>
                  <a:pt x="367117" y="119978"/>
                  <a:pt x="372730" y="119978"/>
                </a:cubicBezTo>
                <a:cubicBezTo>
                  <a:pt x="378904" y="119978"/>
                  <a:pt x="385078" y="120539"/>
                  <a:pt x="390690" y="121099"/>
                </a:cubicBezTo>
                <a:cubicBezTo>
                  <a:pt x="385639" y="105965"/>
                  <a:pt x="378904" y="97557"/>
                  <a:pt x="372730" y="97557"/>
                </a:cubicBezTo>
                <a:close/>
                <a:moveTo>
                  <a:pt x="372730" y="90831"/>
                </a:moveTo>
                <a:cubicBezTo>
                  <a:pt x="429418" y="90831"/>
                  <a:pt x="474880" y="136233"/>
                  <a:pt x="474880" y="192285"/>
                </a:cubicBezTo>
                <a:cubicBezTo>
                  <a:pt x="474880" y="248337"/>
                  <a:pt x="429418" y="294300"/>
                  <a:pt x="372730" y="294300"/>
                </a:cubicBezTo>
                <a:cubicBezTo>
                  <a:pt x="316603" y="294300"/>
                  <a:pt x="271141" y="248337"/>
                  <a:pt x="271141" y="192285"/>
                </a:cubicBezTo>
                <a:cubicBezTo>
                  <a:pt x="271141" y="136233"/>
                  <a:pt x="316603" y="90831"/>
                  <a:pt x="372730" y="90831"/>
                </a:cubicBezTo>
                <a:close/>
                <a:moveTo>
                  <a:pt x="207653" y="72899"/>
                </a:moveTo>
                <a:lnTo>
                  <a:pt x="584913" y="72899"/>
                </a:lnTo>
                <a:cubicBezTo>
                  <a:pt x="589966" y="72899"/>
                  <a:pt x="594457" y="75141"/>
                  <a:pt x="597264" y="79065"/>
                </a:cubicBezTo>
                <a:cubicBezTo>
                  <a:pt x="600071" y="82428"/>
                  <a:pt x="601755" y="87473"/>
                  <a:pt x="600632" y="91957"/>
                </a:cubicBezTo>
                <a:lnTo>
                  <a:pt x="572001" y="244983"/>
                </a:lnTo>
                <a:cubicBezTo>
                  <a:pt x="570317" y="252831"/>
                  <a:pt x="564141" y="258436"/>
                  <a:pt x="556282" y="258436"/>
                </a:cubicBezTo>
                <a:lnTo>
                  <a:pt x="472072" y="258436"/>
                </a:lnTo>
                <a:cubicBezTo>
                  <a:pt x="476563" y="248346"/>
                  <a:pt x="479931" y="237696"/>
                  <a:pt x="481616" y="226486"/>
                </a:cubicBezTo>
                <a:lnTo>
                  <a:pt x="542808" y="226486"/>
                </a:lnTo>
                <a:lnTo>
                  <a:pt x="565825" y="104850"/>
                </a:lnTo>
                <a:lnTo>
                  <a:pt x="458037" y="104850"/>
                </a:lnTo>
                <a:cubicBezTo>
                  <a:pt x="435020" y="85791"/>
                  <a:pt x="405827" y="74581"/>
                  <a:pt x="373827" y="74581"/>
                </a:cubicBezTo>
                <a:cubicBezTo>
                  <a:pt x="341827" y="74581"/>
                  <a:pt x="312073" y="85791"/>
                  <a:pt x="289056" y="104850"/>
                </a:cubicBezTo>
                <a:lnTo>
                  <a:pt x="207653" y="104850"/>
                </a:lnTo>
                <a:cubicBezTo>
                  <a:pt x="198671" y="104850"/>
                  <a:pt x="191934" y="98123"/>
                  <a:pt x="191934" y="89154"/>
                </a:cubicBezTo>
                <a:cubicBezTo>
                  <a:pt x="191934" y="80186"/>
                  <a:pt x="198671" y="72899"/>
                  <a:pt x="207653" y="72899"/>
                </a:cubicBezTo>
                <a:close/>
                <a:moveTo>
                  <a:pt x="15718" y="0"/>
                </a:moveTo>
                <a:lnTo>
                  <a:pt x="83081" y="0"/>
                </a:lnTo>
                <a:cubicBezTo>
                  <a:pt x="90379" y="0"/>
                  <a:pt x="96554" y="4484"/>
                  <a:pt x="98238" y="11210"/>
                </a:cubicBezTo>
                <a:lnTo>
                  <a:pt x="206580" y="360391"/>
                </a:lnTo>
                <a:lnTo>
                  <a:pt x="511397" y="360391"/>
                </a:lnTo>
                <a:lnTo>
                  <a:pt x="526554" y="290891"/>
                </a:lnTo>
                <a:cubicBezTo>
                  <a:pt x="528238" y="282484"/>
                  <a:pt x="537220" y="276879"/>
                  <a:pt x="545640" y="278561"/>
                </a:cubicBezTo>
                <a:cubicBezTo>
                  <a:pt x="554060" y="280803"/>
                  <a:pt x="559674" y="289210"/>
                  <a:pt x="557990" y="297617"/>
                </a:cubicBezTo>
                <a:lnTo>
                  <a:pt x="540026" y="379448"/>
                </a:lnTo>
                <a:cubicBezTo>
                  <a:pt x="538342" y="386734"/>
                  <a:pt x="531606" y="392339"/>
                  <a:pt x="524308" y="392339"/>
                </a:cubicBezTo>
                <a:lnTo>
                  <a:pt x="194791" y="392339"/>
                </a:lnTo>
                <a:cubicBezTo>
                  <a:pt x="188055" y="392339"/>
                  <a:pt x="181880" y="387855"/>
                  <a:pt x="179635" y="381129"/>
                </a:cubicBezTo>
                <a:lnTo>
                  <a:pt x="71292" y="31387"/>
                </a:lnTo>
                <a:lnTo>
                  <a:pt x="15718" y="31387"/>
                </a:lnTo>
                <a:cubicBezTo>
                  <a:pt x="7298" y="31387"/>
                  <a:pt x="0" y="24661"/>
                  <a:pt x="0" y="15693"/>
                </a:cubicBezTo>
                <a:cubicBezTo>
                  <a:pt x="0" y="6726"/>
                  <a:pt x="7298" y="0"/>
                  <a:pt x="15718" y="0"/>
                </a:cubicBezTo>
                <a:close/>
              </a:path>
            </a:pathLst>
          </a:custGeom>
          <a:noFill/>
          <a:ln w="9525">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sz="1800">
              <a:solidFill>
                <a:schemeClr val="bg1"/>
              </a:solidFill>
            </a:endParaRPr>
          </a:p>
        </p:txBody>
      </p:sp>
      <p:cxnSp>
        <p:nvCxnSpPr>
          <p:cNvPr id="57" name="直接连接符 56"/>
          <p:cNvCxnSpPr/>
          <p:nvPr/>
        </p:nvCxnSpPr>
        <p:spPr>
          <a:xfrm flipH="1">
            <a:off x="3505085" y="2098447"/>
            <a:ext cx="150391" cy="13701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505081" y="2230546"/>
            <a:ext cx="0" cy="245018"/>
          </a:xfrm>
          <a:prstGeom prst="line">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281294" y="2083124"/>
            <a:ext cx="212061" cy="150492"/>
          </a:xfrm>
          <a:prstGeom prst="line">
            <a:avLst/>
          </a:prstGeom>
          <a:ln w="19050">
            <a:solidFill>
              <a:schemeClr val="bg1"/>
            </a:solidFill>
            <a:head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496337" y="2230546"/>
            <a:ext cx="0" cy="245018"/>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35220" y="4782315"/>
            <a:ext cx="0" cy="387782"/>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071496" y="4782315"/>
            <a:ext cx="2909" cy="375805"/>
          </a:xfrm>
          <a:prstGeom prst="line">
            <a:avLst/>
          </a:prstGeom>
          <a:ln w="1905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3639576" y="5142532"/>
            <a:ext cx="111643" cy="212316"/>
          </a:xfrm>
          <a:prstGeom prst="line">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071496" y="5158120"/>
            <a:ext cx="139159" cy="158197"/>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438" name="圆角矩形 437"/>
          <p:cNvSpPr/>
          <p:nvPr/>
        </p:nvSpPr>
        <p:spPr>
          <a:xfrm>
            <a:off x="3779485" y="4496227"/>
            <a:ext cx="241282" cy="2341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spAutoFit/>
          </a:bodyPr>
          <a:lstStyle/>
          <a:p>
            <a:pPr algn="ctr"/>
            <a:endParaRPr lang="en-US" altLang="zh-CN" sz="800" dirty="0">
              <a:solidFill>
                <a:schemeClr val="bg2">
                  <a:lumMod val="10000"/>
                </a:schemeClr>
              </a:solidFill>
            </a:endParaRPr>
          </a:p>
        </p:txBody>
      </p:sp>
      <p:sp>
        <p:nvSpPr>
          <p:cNvPr id="435" name="圆角矩形 434"/>
          <p:cNvSpPr/>
          <p:nvPr/>
        </p:nvSpPr>
        <p:spPr>
          <a:xfrm>
            <a:off x="3473395" y="4588302"/>
            <a:ext cx="921936" cy="1363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800" dirty="0">
              <a:solidFill>
                <a:schemeClr val="bg2">
                  <a:lumMod val="10000"/>
                </a:schemeClr>
              </a:solidFill>
            </a:endParaRPr>
          </a:p>
        </p:txBody>
      </p:sp>
      <p:sp>
        <p:nvSpPr>
          <p:cNvPr id="496" name="圆角矩形 495"/>
          <p:cNvSpPr/>
          <p:nvPr/>
        </p:nvSpPr>
        <p:spPr>
          <a:xfrm>
            <a:off x="3371708" y="3867325"/>
            <a:ext cx="1436335" cy="297919"/>
          </a:xfrm>
          <a:prstGeom prst="roundRect">
            <a:avLst>
              <a:gd name="adj" fmla="val 50000"/>
            </a:avLst>
          </a:prstGeom>
          <a:noFill/>
          <a:ln w="12700">
            <a:solidFill>
              <a:schemeClr val="accent6">
                <a:lumMod val="60000"/>
                <a:lumOff val="40000"/>
              </a:schemeClr>
            </a:solidFill>
            <a:miter lim="800000"/>
          </a:ln>
        </p:spPr>
        <p:txBody>
          <a:bodyPr anchor="ctr" anchorCtr="0"/>
          <a:lstStyle/>
          <a:p>
            <a:pPr algn="ctr" defTabSz="914400" eaLnBrk="0" fontAlgn="base" hangingPunct="0">
              <a:spcBef>
                <a:spcPct val="0"/>
              </a:spcBef>
              <a:spcAft>
                <a:spcPct val="0"/>
              </a:spcAft>
            </a:pPr>
            <a:endParaRPr lang="en-US" altLang="zh-CN" sz="1050" kern="0" dirty="0">
              <a:solidFill>
                <a:schemeClr val="bg1"/>
              </a:solidFill>
              <a:latin typeface="微软雅黑" panose="020B0703020204020201" pitchFamily="34" charset="-122"/>
              <a:ea typeface="微软雅黑" panose="020B0703020204020201" pitchFamily="34" charset="-122"/>
              <a:cs typeface="Helvetica"/>
              <a:sym typeface="微软雅黑" panose="020B0703020204020201" pitchFamily="34" charset="-122"/>
            </a:endParaRPr>
          </a:p>
        </p:txBody>
      </p:sp>
      <p:sp>
        <p:nvSpPr>
          <p:cNvPr id="497" name="上箭头 496"/>
          <p:cNvSpPr/>
          <p:nvPr/>
        </p:nvSpPr>
        <p:spPr>
          <a:xfrm rot="10800000">
            <a:off x="4073540" y="4199275"/>
            <a:ext cx="91106" cy="70351"/>
          </a:xfrm>
          <a:prstGeom prst="upArrow">
            <a:avLst/>
          </a:prstGeom>
          <a:solidFill>
            <a:schemeClr val="bg1"/>
          </a:solid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00" eaLnBrk="0" fontAlgn="base" hangingPunct="0">
              <a:spcBef>
                <a:spcPct val="0"/>
              </a:spcBef>
              <a:spcAft>
                <a:spcPct val="0"/>
              </a:spcAft>
            </a:pPr>
            <a:endParaRPr lang="zh-CN" altLang="en-US" sz="1050" kern="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endParaRPr>
          </a:p>
        </p:txBody>
      </p:sp>
      <p:sp>
        <p:nvSpPr>
          <p:cNvPr id="498" name="文本框 497"/>
          <p:cNvSpPr txBox="1"/>
          <p:nvPr/>
        </p:nvSpPr>
        <p:spPr>
          <a:xfrm>
            <a:off x="3388904" y="3928049"/>
            <a:ext cx="1227627" cy="237757"/>
          </a:xfrm>
          <a:prstGeom prst="rect">
            <a:avLst/>
          </a:prstGeom>
          <a:noFill/>
        </p:spPr>
        <p:txBody>
          <a:bodyPr wrap="square" rtlCol="0" anchor="ctr" anchorCtr="0">
            <a:spAutoFit/>
          </a:bodyPr>
          <a:lstStyle>
            <a:defPPr>
              <a:defRPr lang="zh-CN"/>
            </a:defPPr>
            <a:lvl1pPr algn="ctr" defTabSz="457200" fontAlgn="base">
              <a:lnSpc>
                <a:spcPts val="1000"/>
              </a:lnSpc>
              <a:spcBef>
                <a:spcPct val="0"/>
              </a:spcBef>
              <a:spcAft>
                <a:spcPct val="0"/>
              </a:spcAft>
              <a:defRPr sz="1000">
                <a:solidFill>
                  <a:srgbClr val="FFFFFF"/>
                </a:solidFill>
                <a:latin typeface="Arial" panose="020B0604020202020204" pitchFamily="34" charset="0"/>
                <a:cs typeface="Arial" panose="020B0604020202020204" pitchFamily="34" charset="0"/>
              </a:defRPr>
            </a:lvl1pPr>
          </a:lstStyle>
          <a:p>
            <a:pPr eaLnBrk="0" hangingPunct="0">
              <a:lnSpc>
                <a:spcPct val="90000"/>
              </a:lnSpc>
              <a:defRPr/>
            </a:pPr>
            <a:r>
              <a:rPr lang="zh-CN" altLang="en-US" sz="1050" kern="0" dirty="0">
                <a:solidFill>
                  <a:schemeClr val="bg1"/>
                </a:solidFill>
                <a:latin typeface="微软雅黑" panose="020B0703020204020201" pitchFamily="34" charset="-122"/>
                <a:ea typeface="微软雅黑" panose="020B0703020204020201" pitchFamily="34" charset="-122"/>
                <a:sym typeface="微软雅黑" panose="020B0703020204020201" pitchFamily="34" charset="-122"/>
              </a:rPr>
              <a:t>意图引擎</a:t>
            </a:r>
            <a:endParaRPr lang="en-US" altLang="zh-CN" sz="1050" kern="0" dirty="0">
              <a:solidFill>
                <a:schemeClr val="bg1"/>
              </a:solidFill>
              <a:latin typeface="微软雅黑" panose="020B0703020204020201" pitchFamily="34" charset="-122"/>
              <a:ea typeface="微软雅黑" panose="020B0703020204020201" pitchFamily="34" charset="-122"/>
              <a:sym typeface="微软雅黑" panose="020B0703020204020201" pitchFamily="34" charset="-122"/>
            </a:endParaRPr>
          </a:p>
        </p:txBody>
      </p:sp>
      <p:sp>
        <p:nvSpPr>
          <p:cNvPr id="499" name="圆角矩形 498"/>
          <p:cNvSpPr/>
          <p:nvPr/>
        </p:nvSpPr>
        <p:spPr>
          <a:xfrm>
            <a:off x="5148862" y="3878696"/>
            <a:ext cx="1448400" cy="297919"/>
          </a:xfrm>
          <a:prstGeom prst="roundRect">
            <a:avLst>
              <a:gd name="adj" fmla="val 50000"/>
            </a:avLst>
          </a:prstGeom>
          <a:noFill/>
          <a:ln w="12700">
            <a:solidFill>
              <a:schemeClr val="accent6">
                <a:lumMod val="60000"/>
                <a:lumOff val="40000"/>
              </a:schemeClr>
            </a:solidFill>
            <a:miter lim="800000"/>
          </a:ln>
        </p:spPr>
        <p:txBody>
          <a:bodyPr anchor="ctr" anchorCtr="0"/>
          <a:lstStyle/>
          <a:p>
            <a:pPr algn="ctr" defTabSz="914400" eaLnBrk="0" fontAlgn="base" hangingPunct="0">
              <a:spcBef>
                <a:spcPct val="0"/>
              </a:spcBef>
              <a:spcAft>
                <a:spcPct val="0"/>
              </a:spcAft>
            </a:pPr>
            <a:endParaRPr lang="en-US" altLang="zh-CN" sz="1050" kern="0" dirty="0">
              <a:solidFill>
                <a:schemeClr val="bg1"/>
              </a:solidFill>
              <a:latin typeface="微软雅黑" panose="020B0703020204020201" pitchFamily="34" charset="-122"/>
              <a:ea typeface="微软雅黑" panose="020B0703020204020201" pitchFamily="34" charset="-122"/>
              <a:cs typeface="Helvetica"/>
              <a:sym typeface="微软雅黑" panose="020B0703020204020201" pitchFamily="34" charset="-122"/>
            </a:endParaRPr>
          </a:p>
        </p:txBody>
      </p:sp>
      <p:sp>
        <p:nvSpPr>
          <p:cNvPr id="500" name="上箭头 499"/>
          <p:cNvSpPr/>
          <p:nvPr/>
        </p:nvSpPr>
        <p:spPr>
          <a:xfrm rot="16200000">
            <a:off x="4968835" y="3935506"/>
            <a:ext cx="57886" cy="182213"/>
          </a:xfrm>
          <a:prstGeom prst="upArrow">
            <a:avLst/>
          </a:prstGeom>
          <a:no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00" eaLnBrk="0" fontAlgn="base" hangingPunct="0">
              <a:spcBef>
                <a:spcPct val="0"/>
              </a:spcBef>
              <a:spcAft>
                <a:spcPct val="0"/>
              </a:spcAft>
            </a:pPr>
            <a:endParaRPr lang="zh-CN" altLang="en-US" sz="1050" kern="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endParaRPr>
          </a:p>
        </p:txBody>
      </p:sp>
      <p:sp>
        <p:nvSpPr>
          <p:cNvPr id="501" name="上箭头 500"/>
          <p:cNvSpPr/>
          <p:nvPr/>
        </p:nvSpPr>
        <p:spPr>
          <a:xfrm>
            <a:off x="5988741" y="4193180"/>
            <a:ext cx="91106" cy="65894"/>
          </a:xfrm>
          <a:prstGeom prst="upArrow">
            <a:avLst/>
          </a:prstGeom>
          <a:solidFill>
            <a:schemeClr val="bg1"/>
          </a:solid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00" eaLnBrk="0" fontAlgn="base" hangingPunct="0">
              <a:spcBef>
                <a:spcPct val="0"/>
              </a:spcBef>
              <a:spcAft>
                <a:spcPct val="0"/>
              </a:spcAft>
            </a:pPr>
            <a:endParaRPr lang="zh-CN" altLang="en-US" sz="1050" kern="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endParaRPr>
          </a:p>
        </p:txBody>
      </p:sp>
      <p:sp>
        <p:nvSpPr>
          <p:cNvPr id="502" name="文本框 501"/>
          <p:cNvSpPr txBox="1"/>
          <p:nvPr/>
        </p:nvSpPr>
        <p:spPr>
          <a:xfrm>
            <a:off x="5281360" y="3948316"/>
            <a:ext cx="1312525" cy="237757"/>
          </a:xfrm>
          <a:prstGeom prst="rect">
            <a:avLst/>
          </a:prstGeom>
          <a:noFill/>
        </p:spPr>
        <p:txBody>
          <a:bodyPr wrap="square" rtlCol="0" anchor="ctr" anchorCtr="0">
            <a:spAutoFit/>
          </a:bodyPr>
          <a:lstStyle/>
          <a:p>
            <a:pPr algn="ctr" defTabSz="342900" eaLnBrk="0" fontAlgn="base" hangingPunct="0">
              <a:lnSpc>
                <a:spcPct val="90000"/>
              </a:lnSpc>
              <a:spcBef>
                <a:spcPct val="0"/>
              </a:spcBef>
              <a:spcAft>
                <a:spcPct val="0"/>
              </a:spcAft>
              <a:defRPr/>
            </a:pPr>
            <a:r>
              <a:rPr lang="zh-CN" altLang="en-US" sz="1050" kern="0" dirty="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rPr>
              <a:t>智能引擎</a:t>
            </a:r>
            <a:endParaRPr lang="en-US" altLang="zh-CN" sz="1050" kern="0" dirty="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endParaRPr>
          </a:p>
        </p:txBody>
      </p:sp>
      <p:sp>
        <p:nvSpPr>
          <p:cNvPr id="506" name="上箭头 505"/>
          <p:cNvSpPr/>
          <p:nvPr/>
        </p:nvSpPr>
        <p:spPr>
          <a:xfrm rot="10800000">
            <a:off x="5739076" y="4199782"/>
            <a:ext cx="91106" cy="59903"/>
          </a:xfrm>
          <a:prstGeom prst="upArrow">
            <a:avLst/>
          </a:prstGeom>
          <a:solidFill>
            <a:schemeClr val="bg1"/>
          </a:solid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00" eaLnBrk="0" fontAlgn="base" hangingPunct="0">
              <a:spcBef>
                <a:spcPct val="0"/>
              </a:spcBef>
              <a:spcAft>
                <a:spcPct val="0"/>
              </a:spcAft>
            </a:pPr>
            <a:endParaRPr lang="zh-CN" altLang="en-US" sz="1050" kern="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endParaRPr>
          </a:p>
        </p:txBody>
      </p:sp>
      <p:sp>
        <p:nvSpPr>
          <p:cNvPr id="507" name="圆角矩形 506"/>
          <p:cNvSpPr/>
          <p:nvPr/>
        </p:nvSpPr>
        <p:spPr>
          <a:xfrm>
            <a:off x="5148861" y="4286834"/>
            <a:ext cx="1469370" cy="297919"/>
          </a:xfrm>
          <a:prstGeom prst="roundRect">
            <a:avLst>
              <a:gd name="adj" fmla="val 50000"/>
            </a:avLst>
          </a:prstGeom>
          <a:noFill/>
          <a:ln w="12700">
            <a:solidFill>
              <a:schemeClr val="accent6">
                <a:lumMod val="60000"/>
                <a:lumOff val="40000"/>
              </a:schemeClr>
            </a:solidFill>
            <a:miter lim="800000"/>
          </a:ln>
        </p:spPr>
        <p:txBody>
          <a:bodyPr anchor="ctr" anchorCtr="0"/>
          <a:lstStyle/>
          <a:p>
            <a:pPr algn="ctr" defTabSz="914400" eaLnBrk="0" fontAlgn="base" hangingPunct="0">
              <a:spcBef>
                <a:spcPct val="0"/>
              </a:spcBef>
              <a:spcAft>
                <a:spcPct val="0"/>
              </a:spcAft>
            </a:pPr>
            <a:endParaRPr lang="en-US" altLang="zh-CN" sz="1050" kern="0" dirty="0">
              <a:solidFill>
                <a:schemeClr val="bg1"/>
              </a:solidFill>
              <a:latin typeface="微软雅黑" panose="020B0703020204020201" pitchFamily="34" charset="-122"/>
              <a:ea typeface="微软雅黑" panose="020B0703020204020201" pitchFamily="34" charset="-122"/>
              <a:cs typeface="Helvetica"/>
              <a:sym typeface="微软雅黑" panose="020B0703020204020201" pitchFamily="34" charset="-122"/>
            </a:endParaRPr>
          </a:p>
        </p:txBody>
      </p:sp>
      <p:sp>
        <p:nvSpPr>
          <p:cNvPr id="508" name="圆角矩形 507"/>
          <p:cNvSpPr/>
          <p:nvPr/>
        </p:nvSpPr>
        <p:spPr>
          <a:xfrm>
            <a:off x="3371708" y="4302798"/>
            <a:ext cx="1441784" cy="297919"/>
          </a:xfrm>
          <a:prstGeom prst="roundRect">
            <a:avLst>
              <a:gd name="adj" fmla="val 50000"/>
            </a:avLst>
          </a:prstGeom>
          <a:noFill/>
          <a:ln w="12700">
            <a:solidFill>
              <a:schemeClr val="accent6">
                <a:lumMod val="60000"/>
                <a:lumOff val="40000"/>
              </a:schemeClr>
            </a:solidFill>
            <a:miter lim="800000"/>
          </a:ln>
        </p:spPr>
        <p:txBody>
          <a:bodyPr anchor="ctr" anchorCtr="0"/>
          <a:lstStyle/>
          <a:p>
            <a:pPr algn="ctr" defTabSz="914400" eaLnBrk="0" fontAlgn="base" hangingPunct="0">
              <a:spcBef>
                <a:spcPct val="0"/>
              </a:spcBef>
              <a:spcAft>
                <a:spcPct val="0"/>
              </a:spcAft>
            </a:pPr>
            <a:endParaRPr lang="en-US" altLang="zh-CN" sz="1050" kern="0" dirty="0">
              <a:solidFill>
                <a:schemeClr val="bg1"/>
              </a:solidFill>
              <a:latin typeface="微软雅黑" panose="020B0703020204020201" pitchFamily="34" charset="-122"/>
              <a:ea typeface="微软雅黑" panose="020B0703020204020201" pitchFamily="34" charset="-122"/>
              <a:cs typeface="Helvetica"/>
              <a:sym typeface="微软雅黑" panose="020B0703020204020201" pitchFamily="34" charset="-122"/>
            </a:endParaRPr>
          </a:p>
        </p:txBody>
      </p:sp>
      <p:sp>
        <p:nvSpPr>
          <p:cNvPr id="509" name="文本框 508"/>
          <p:cNvSpPr txBox="1"/>
          <p:nvPr/>
        </p:nvSpPr>
        <p:spPr>
          <a:xfrm>
            <a:off x="3240329" y="4368549"/>
            <a:ext cx="1727413" cy="237757"/>
          </a:xfrm>
          <a:prstGeom prst="rect">
            <a:avLst/>
          </a:prstGeom>
          <a:noFill/>
        </p:spPr>
        <p:txBody>
          <a:bodyPr wrap="square" rtlCol="0" anchor="ctr" anchorCtr="0">
            <a:spAutoFit/>
          </a:bodyPr>
          <a:lstStyle/>
          <a:p>
            <a:pPr algn="ctr" eaLnBrk="0" fontAlgn="base" hangingPunct="0">
              <a:lnSpc>
                <a:spcPct val="90000"/>
              </a:lnSpc>
              <a:spcBef>
                <a:spcPct val="0"/>
              </a:spcBef>
              <a:spcAft>
                <a:spcPct val="0"/>
              </a:spcAft>
              <a:defRPr/>
            </a:pPr>
            <a:r>
              <a:rPr lang="zh-CN" altLang="en-US" sz="1050" kern="0" dirty="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rPr>
              <a:t>自动化引擎</a:t>
            </a:r>
            <a:endParaRPr lang="en-US" altLang="zh-CN" sz="1050" kern="0" dirty="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endParaRPr>
          </a:p>
        </p:txBody>
      </p:sp>
      <p:sp>
        <p:nvSpPr>
          <p:cNvPr id="510" name="文本框 509"/>
          <p:cNvSpPr txBox="1"/>
          <p:nvPr/>
        </p:nvSpPr>
        <p:spPr>
          <a:xfrm>
            <a:off x="5195679" y="4361063"/>
            <a:ext cx="1344255" cy="237757"/>
          </a:xfrm>
          <a:prstGeom prst="rect">
            <a:avLst/>
          </a:prstGeom>
          <a:noFill/>
        </p:spPr>
        <p:txBody>
          <a:bodyPr wrap="square" rtlCol="0" anchor="ctr" anchorCtr="0">
            <a:spAutoFit/>
          </a:bodyPr>
          <a:lstStyle/>
          <a:p>
            <a:pPr algn="ctr" eaLnBrk="0" fontAlgn="base" hangingPunct="0">
              <a:lnSpc>
                <a:spcPct val="90000"/>
              </a:lnSpc>
              <a:spcBef>
                <a:spcPct val="0"/>
              </a:spcBef>
              <a:spcAft>
                <a:spcPct val="0"/>
              </a:spcAft>
              <a:defRPr/>
            </a:pPr>
            <a:r>
              <a:rPr lang="zh-CN" altLang="en-US" sz="1050" kern="0" dirty="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rPr>
              <a:t>分析引擎</a:t>
            </a:r>
            <a:endParaRPr lang="en-US" altLang="zh-CN" sz="1050" kern="0" dirty="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endParaRPr>
          </a:p>
        </p:txBody>
      </p:sp>
      <p:sp>
        <p:nvSpPr>
          <p:cNvPr id="511" name="上箭头 510"/>
          <p:cNvSpPr/>
          <p:nvPr/>
        </p:nvSpPr>
        <p:spPr>
          <a:xfrm rot="16200000">
            <a:off x="4968835" y="4351440"/>
            <a:ext cx="57886" cy="182213"/>
          </a:xfrm>
          <a:prstGeom prst="upArrow">
            <a:avLst/>
          </a:prstGeom>
          <a:noFill/>
          <a:ln w="28575" cap="flat" cmpd="sng" algn="ctr">
            <a:solidFill>
              <a:schemeClr val="bg1"/>
            </a:solidFill>
            <a:prstDash val="solid"/>
            <a:headEnd type="none" w="sm" len="med"/>
            <a:tailEnd type="none" w="sm" len="med"/>
          </a:ln>
          <a:effectLst/>
        </p:spPr>
        <p:txBody>
          <a:bodyPr lIns="68584" tIns="34292" rIns="68584" bIns="34292" rtlCol="0" anchor="ctr" anchorCtr="0"/>
          <a:lstStyle/>
          <a:p>
            <a:pPr algn="ctr" defTabSz="914400" eaLnBrk="0" fontAlgn="base" hangingPunct="0">
              <a:spcBef>
                <a:spcPct val="0"/>
              </a:spcBef>
              <a:spcAft>
                <a:spcPct val="0"/>
              </a:spcAft>
            </a:pPr>
            <a:endParaRPr lang="zh-CN" altLang="en-US" sz="1050" kern="0">
              <a:solidFill>
                <a:schemeClr val="bg1"/>
              </a:solidFill>
              <a:latin typeface="微软雅黑" panose="020B0703020204020201" pitchFamily="34" charset="-122"/>
              <a:ea typeface="微软雅黑" panose="020B0703020204020201" pitchFamily="34" charset="-122"/>
              <a:cs typeface="Arial" panose="020B0604020202020204" pitchFamily="34" charset="0"/>
              <a:sym typeface="微软雅黑" panose="020B0703020204020201" pitchFamily="34" charset="-122"/>
            </a:endParaRPr>
          </a:p>
        </p:txBody>
      </p:sp>
      <p:sp>
        <p:nvSpPr>
          <p:cNvPr id="515" name="矩形 514"/>
          <p:cNvSpPr/>
          <p:nvPr/>
        </p:nvSpPr>
        <p:spPr>
          <a:xfrm>
            <a:off x="8689875" y="3001809"/>
            <a:ext cx="3024336" cy="1261884"/>
          </a:xfrm>
          <a:prstGeom prst="rect">
            <a:avLst/>
          </a:prstGeom>
        </p:spPr>
        <p:txBody>
          <a:bodyPr wrap="square">
            <a:spAutoFit/>
          </a:bodyPr>
          <a:lstStyle/>
          <a:p>
            <a:r>
              <a:rPr lang="zh-CN" altLang="en-US" sz="2800" b="1" dirty="0">
                <a:solidFill>
                  <a:srgbClr val="FFC000"/>
                </a:solidFill>
                <a:latin typeface="微软雅黑" panose="020B0703020204020201" pitchFamily="34" charset="-122"/>
                <a:ea typeface="微软雅黑" panose="020B0703020204020201" pitchFamily="34" charset="-122"/>
                <a:sym typeface="Arial" panose="020B0604020202020204" pitchFamily="34" charset="0"/>
              </a:rPr>
              <a:t>自动智能</a:t>
            </a:r>
            <a:endParaRPr lang="en-US" altLang="zh-CN" sz="2800" b="1" dirty="0">
              <a:solidFill>
                <a:srgbClr val="FFC000"/>
              </a:solidFill>
              <a:latin typeface="微软雅黑" panose="020B0703020204020201" pitchFamily="34" charset="-122"/>
              <a:ea typeface="微软雅黑" panose="020B0703020204020201" pitchFamily="34" charset="-122"/>
              <a:sym typeface="Arial" panose="020B0604020202020204" pitchFamily="34" charset="0"/>
            </a:endParaRPr>
          </a:p>
          <a:p>
            <a:pPr marL="180975" indent="-180975">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策略驱动的自动化闭环</a:t>
            </a:r>
            <a:endParaRPr lang="en-US" altLang="zh-CN"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a:p>
            <a:pPr marL="180975" indent="-180975">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模型驱动的</a:t>
            </a:r>
            <a:r>
              <a:rPr lang="en-US" altLang="zh-CN"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E2E</a:t>
            </a:r>
            <a:r>
              <a:rPr lang="zh-CN" altLang="en-US"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框架</a:t>
            </a:r>
            <a:endParaRPr lang="en-US" altLang="zh-CN"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a:p>
            <a:pPr marL="180975" indent="-180975">
              <a:buFont typeface="Arial" panose="020B0604020202020204" pitchFamily="34" charset="0"/>
              <a:buChar char="•"/>
            </a:pPr>
            <a:r>
              <a:rPr lang="en-US" altLang="zh-CN"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AI</a:t>
            </a:r>
            <a:r>
              <a:rPr lang="zh-CN" altLang="en-US"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使能的预测性维护</a:t>
            </a:r>
            <a:endParaRPr lang="en-US" altLang="zh-CN"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p:txBody>
      </p:sp>
      <p:sp>
        <p:nvSpPr>
          <p:cNvPr id="517" name="矩形 516"/>
          <p:cNvSpPr/>
          <p:nvPr/>
        </p:nvSpPr>
        <p:spPr>
          <a:xfrm>
            <a:off x="8689875" y="4626635"/>
            <a:ext cx="3096344" cy="1261884"/>
          </a:xfrm>
          <a:prstGeom prst="rect">
            <a:avLst/>
          </a:prstGeom>
        </p:spPr>
        <p:txBody>
          <a:bodyPr wrap="square">
            <a:spAutoFit/>
          </a:bodyPr>
          <a:lstStyle/>
          <a:p>
            <a:r>
              <a:rPr lang="zh-CN" altLang="en-US" sz="2800" b="1" dirty="0">
                <a:solidFill>
                  <a:srgbClr val="FFC000"/>
                </a:solidFill>
                <a:latin typeface="微软雅黑" panose="020B0703020204020201" pitchFamily="34" charset="-122"/>
                <a:ea typeface="微软雅黑" panose="020B0703020204020201" pitchFamily="34" charset="-122"/>
                <a:sym typeface="Arial" panose="020B0604020202020204" pitchFamily="34" charset="0"/>
              </a:rPr>
              <a:t>架构极简</a:t>
            </a:r>
            <a:endParaRPr lang="en-US" altLang="zh-CN" sz="2800" b="1" dirty="0">
              <a:solidFill>
                <a:srgbClr val="FFC000"/>
              </a:solidFill>
              <a:latin typeface="微软雅黑" panose="020B0703020204020201" pitchFamily="34" charset="-122"/>
              <a:ea typeface="微软雅黑" panose="020B0703020204020201" pitchFamily="34" charset="-122"/>
              <a:sym typeface="Arial" panose="020B0604020202020204" pitchFamily="34" charset="0"/>
            </a:endParaRPr>
          </a:p>
          <a:p>
            <a:pPr marL="180975" indent="-180975">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一网多用、弹性可扩展</a:t>
            </a:r>
            <a:endPar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a:p>
            <a:pPr marL="342900" indent="-342900">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尽力而为</a:t>
            </a:r>
            <a:r>
              <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-&gt;</a:t>
            </a: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确定性</a:t>
            </a:r>
            <a:endParaRPr lang="en-US" altLang="zh-CN"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a:p>
            <a:pPr marL="342900" indent="-342900">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毫秒级实时采集</a:t>
            </a:r>
            <a:endParaRPr lang="zh-CN" altLang="en-US" sz="1600"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526" name="矩形 525"/>
          <p:cNvSpPr/>
          <p:nvPr/>
        </p:nvSpPr>
        <p:spPr>
          <a:xfrm>
            <a:off x="682659" y="261442"/>
            <a:ext cx="10867452" cy="921938"/>
          </a:xfrm>
          <a:prstGeom prst="rect">
            <a:avLst/>
          </a:prstGeom>
        </p:spPr>
        <p:txBody>
          <a:bodyPr wrap="none">
            <a:noAutofit/>
          </a:bodyPr>
          <a:lstStyle/>
          <a:p>
            <a:pPr defTabSz="134620">
              <a:lnSpc>
                <a:spcPts val="4400"/>
              </a:lnSpc>
              <a:spcBef>
                <a:spcPct val="0"/>
              </a:spcBef>
              <a:spcAft>
                <a:spcPct val="0"/>
              </a:spcAft>
            </a:pP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网络</a:t>
            </a:r>
            <a:r>
              <a:rPr lang="en-US" altLang="zh-CN"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a:t>
            </a: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范式转换：</a:t>
            </a:r>
            <a:r>
              <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sym typeface="Arial" panose="020B0604020202020204" pitchFamily="34" charset="0"/>
              </a:rPr>
              <a:t>平台化，</a:t>
            </a: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sym typeface="Arial" panose="020B0604020202020204" pitchFamily="34" charset="0"/>
              </a:rPr>
              <a:t>成为行业数字化</a:t>
            </a:r>
            <a:r>
              <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sym typeface="Arial" panose="020B0604020202020204" pitchFamily="34" charset="0"/>
              </a:rPr>
              <a:t>底座</a:t>
            </a:r>
            <a:endParaRPr lang="en-US" altLang="zh-CN" sz="3600" b="1" dirty="0">
              <a:solidFill>
                <a:srgbClr val="FFC000"/>
              </a:solidFill>
              <a:latin typeface="黑体" panose="02010609060101010101" pitchFamily="49" charset="-122"/>
              <a:ea typeface="黑体" panose="02010609060101010101" pitchFamily="49" charset="-122"/>
              <a:cs typeface="Huawei Sans" panose="020C0503030203020204" pitchFamily="34" charset="0"/>
              <a:sym typeface="Arial" panose="020B0604020202020204" pitchFamily="34" charset="0"/>
            </a:endParaRPr>
          </a:p>
        </p:txBody>
      </p:sp>
      <p:sp>
        <p:nvSpPr>
          <p:cNvPr id="532" name="矩形 531"/>
          <p:cNvSpPr/>
          <p:nvPr/>
        </p:nvSpPr>
        <p:spPr>
          <a:xfrm>
            <a:off x="696987" y="3070396"/>
            <a:ext cx="983781" cy="1384995"/>
          </a:xfrm>
          <a:prstGeom prst="rect">
            <a:avLst/>
          </a:prstGeom>
        </p:spPr>
        <p:txBody>
          <a:bodyPr wrap="square">
            <a:spAutoFit/>
          </a:bodyPr>
          <a:lstStyle/>
          <a:p>
            <a:pPr algn="ctr" defTabSz="1625600"/>
            <a:r>
              <a:rPr lang="zh-CN" altLang="en-US" sz="2800" b="1" dirty="0">
                <a:solidFill>
                  <a:srgbClr val="FFC000"/>
                </a:solidFill>
                <a:latin typeface="微软雅黑" panose="020B0703020204020201" pitchFamily="34" charset="-122"/>
                <a:ea typeface="微软雅黑" panose="020B0703020204020201" pitchFamily="34" charset="-122"/>
              </a:rPr>
              <a:t>自动驾驶网络</a:t>
            </a:r>
            <a:endParaRPr lang="en-US" altLang="zh-CN" sz="2800" b="1" dirty="0">
              <a:solidFill>
                <a:srgbClr val="FFC000"/>
              </a:solidFill>
              <a:latin typeface="微软雅黑" panose="020B0703020204020201" pitchFamily="34" charset="-122"/>
              <a:ea typeface="微软雅黑" panose="020B0703020204020201" pitchFamily="34" charset="-122"/>
            </a:endParaRPr>
          </a:p>
        </p:txBody>
      </p:sp>
      <p:sp>
        <p:nvSpPr>
          <p:cNvPr id="565" name="圆角矩形 564"/>
          <p:cNvSpPr/>
          <p:nvPr/>
        </p:nvSpPr>
        <p:spPr>
          <a:xfrm flipV="1">
            <a:off x="3137940" y="2652815"/>
            <a:ext cx="3944485" cy="667223"/>
          </a:xfrm>
          <a:prstGeom prst="roundRect">
            <a:avLst>
              <a:gd name="adj" fmla="val 20938"/>
            </a:avLst>
          </a:prstGeom>
          <a:noFill/>
          <a:ln w="285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Unicode MS" panose="020B0604020202020204" pitchFamily="34" charset="-122"/>
              <a:ea typeface="微软雅黑" panose="020B0703020204020201" pitchFamily="34" charset="-122"/>
            </a:endParaRPr>
          </a:p>
        </p:txBody>
      </p:sp>
      <p:sp>
        <p:nvSpPr>
          <p:cNvPr id="566" name="矩形 565"/>
          <p:cNvSpPr/>
          <p:nvPr/>
        </p:nvSpPr>
        <p:spPr>
          <a:xfrm>
            <a:off x="5984884" y="2997249"/>
            <a:ext cx="928431" cy="230832"/>
          </a:xfrm>
          <a:prstGeom prst="rect">
            <a:avLst/>
          </a:prstGeom>
          <a:noFill/>
          <a:ln>
            <a:noFill/>
          </a:ln>
        </p:spPr>
        <p:txBody>
          <a:bodyPr wrap="square" anchor="ctr">
            <a:spAutoFit/>
          </a:bodyPr>
          <a:lstStyle/>
          <a:p>
            <a:pPr algn="ctr"/>
            <a:r>
              <a:rPr lang="zh-CN" altLang="en-US" sz="900" dirty="0">
                <a:solidFill>
                  <a:schemeClr val="bg1"/>
                </a:solidFill>
                <a:latin typeface="Akkurat Pro Light" panose="020B0404020101020102" pitchFamily="34" charset="0"/>
                <a:ea typeface="微软雅黑" panose="020B0703020204020201" pitchFamily="34" charset="-122"/>
              </a:rPr>
              <a:t>优化</a:t>
            </a:r>
            <a:endParaRPr lang="zh-CN" altLang="en-US" sz="900" dirty="0">
              <a:solidFill>
                <a:schemeClr val="bg1"/>
              </a:solidFill>
              <a:latin typeface="Akkurat Pro Light" panose="020B0404020101020102" pitchFamily="34" charset="0"/>
              <a:ea typeface="微软雅黑" panose="020B0703020204020201" pitchFamily="34" charset="-122"/>
            </a:endParaRPr>
          </a:p>
        </p:txBody>
      </p:sp>
      <p:sp>
        <p:nvSpPr>
          <p:cNvPr id="567" name="矩形 566"/>
          <p:cNvSpPr/>
          <p:nvPr/>
        </p:nvSpPr>
        <p:spPr>
          <a:xfrm>
            <a:off x="5064499" y="3016298"/>
            <a:ext cx="928431" cy="230832"/>
          </a:xfrm>
          <a:prstGeom prst="rect">
            <a:avLst/>
          </a:prstGeom>
          <a:noFill/>
          <a:ln>
            <a:noFill/>
          </a:ln>
        </p:spPr>
        <p:txBody>
          <a:bodyPr wrap="square" anchor="ctr">
            <a:spAutoFit/>
          </a:bodyPr>
          <a:lstStyle/>
          <a:p>
            <a:pPr algn="ctr"/>
            <a:r>
              <a:rPr lang="zh-CN" altLang="en-US" sz="900" dirty="0">
                <a:solidFill>
                  <a:schemeClr val="bg1"/>
                </a:solidFill>
                <a:latin typeface="Akkurat Pro Light" panose="020B0404020101020102" pitchFamily="34" charset="0"/>
                <a:ea typeface="微软雅黑" panose="020B0703020204020201" pitchFamily="34" charset="-122"/>
              </a:rPr>
              <a:t>运维</a:t>
            </a:r>
            <a:endParaRPr lang="zh-CN" altLang="en-US" sz="900" dirty="0">
              <a:solidFill>
                <a:schemeClr val="bg1"/>
              </a:solidFill>
              <a:latin typeface="Akkurat Pro Light" panose="020B0404020101020102" pitchFamily="34" charset="0"/>
              <a:ea typeface="微软雅黑" panose="020B0703020204020201" pitchFamily="34" charset="-122"/>
            </a:endParaRPr>
          </a:p>
        </p:txBody>
      </p:sp>
      <p:sp>
        <p:nvSpPr>
          <p:cNvPr id="568" name="矩形 567"/>
          <p:cNvSpPr/>
          <p:nvPr/>
        </p:nvSpPr>
        <p:spPr>
          <a:xfrm>
            <a:off x="3467054" y="3049084"/>
            <a:ext cx="928431" cy="230832"/>
          </a:xfrm>
          <a:prstGeom prst="rect">
            <a:avLst/>
          </a:prstGeom>
          <a:noFill/>
          <a:ln>
            <a:noFill/>
          </a:ln>
        </p:spPr>
        <p:txBody>
          <a:bodyPr wrap="square" anchor="ctr">
            <a:spAutoFit/>
          </a:bodyPr>
          <a:lstStyle/>
          <a:p>
            <a:pPr algn="ctr"/>
            <a:r>
              <a:rPr lang="zh-CN" altLang="en-US" sz="900" dirty="0">
                <a:solidFill>
                  <a:schemeClr val="bg1"/>
                </a:solidFill>
                <a:latin typeface="Akkurat Pro Light" panose="020B0404020101020102" pitchFamily="34" charset="0"/>
                <a:ea typeface="微软雅黑" panose="020B0703020204020201" pitchFamily="34" charset="-122"/>
              </a:rPr>
              <a:t>部署</a:t>
            </a:r>
            <a:endParaRPr lang="zh-CN" altLang="en-US" sz="900" dirty="0">
              <a:solidFill>
                <a:schemeClr val="bg1"/>
              </a:solidFill>
              <a:latin typeface="Akkurat Pro Light" panose="020B0404020101020102" pitchFamily="34" charset="0"/>
              <a:ea typeface="微软雅黑" panose="020B0703020204020201" pitchFamily="34" charset="-122"/>
            </a:endParaRPr>
          </a:p>
        </p:txBody>
      </p:sp>
      <p:sp>
        <p:nvSpPr>
          <p:cNvPr id="569" name="矩形 568"/>
          <p:cNvSpPr/>
          <p:nvPr/>
        </p:nvSpPr>
        <p:spPr>
          <a:xfrm>
            <a:off x="3466062" y="2766401"/>
            <a:ext cx="928431" cy="230832"/>
          </a:xfrm>
          <a:prstGeom prst="rect">
            <a:avLst/>
          </a:prstGeom>
          <a:noFill/>
          <a:ln>
            <a:noFill/>
          </a:ln>
        </p:spPr>
        <p:txBody>
          <a:bodyPr wrap="square" anchor="ctr">
            <a:spAutoFit/>
          </a:bodyPr>
          <a:lstStyle/>
          <a:p>
            <a:pPr algn="ctr"/>
            <a:r>
              <a:rPr lang="zh-CN" altLang="en-US" sz="900" dirty="0">
                <a:solidFill>
                  <a:schemeClr val="bg1"/>
                </a:solidFill>
                <a:latin typeface="Akkurat Pro Light" panose="020B0404020101020102" pitchFamily="34" charset="0"/>
                <a:ea typeface="微软雅黑" panose="020B0703020204020201" pitchFamily="34" charset="-122"/>
              </a:rPr>
              <a:t>规划</a:t>
            </a:r>
            <a:endParaRPr lang="zh-CN" altLang="en-US" sz="900" dirty="0">
              <a:solidFill>
                <a:schemeClr val="bg1"/>
              </a:solidFill>
              <a:latin typeface="Akkurat Pro Light" panose="020B0404020101020102" pitchFamily="34" charset="0"/>
              <a:ea typeface="微软雅黑" panose="020B0703020204020201" pitchFamily="34" charset="-122"/>
            </a:endParaRPr>
          </a:p>
        </p:txBody>
      </p:sp>
      <p:sp>
        <p:nvSpPr>
          <p:cNvPr id="570" name="矩形 569"/>
          <p:cNvSpPr/>
          <p:nvPr/>
        </p:nvSpPr>
        <p:spPr>
          <a:xfrm>
            <a:off x="5064499" y="2766101"/>
            <a:ext cx="928431" cy="230832"/>
          </a:xfrm>
          <a:prstGeom prst="rect">
            <a:avLst/>
          </a:prstGeom>
          <a:noFill/>
          <a:ln>
            <a:noFill/>
          </a:ln>
        </p:spPr>
        <p:txBody>
          <a:bodyPr wrap="square" anchor="ctr">
            <a:spAutoFit/>
          </a:bodyPr>
          <a:lstStyle/>
          <a:p>
            <a:pPr algn="ctr"/>
            <a:r>
              <a:rPr lang="zh-CN" altLang="en-US" sz="900" dirty="0">
                <a:solidFill>
                  <a:schemeClr val="bg1"/>
                </a:solidFill>
                <a:latin typeface="Akkurat Pro Light" panose="020B0404020101020102" pitchFamily="34" charset="0"/>
                <a:ea typeface="微软雅黑" panose="020B0703020204020201" pitchFamily="34" charset="-122"/>
              </a:rPr>
              <a:t>仿真</a:t>
            </a:r>
            <a:endParaRPr lang="zh-CN" altLang="en-US" sz="900" dirty="0">
              <a:solidFill>
                <a:schemeClr val="bg1"/>
              </a:solidFill>
              <a:latin typeface="Akkurat Pro Light" panose="020B0404020101020102" pitchFamily="34" charset="0"/>
              <a:ea typeface="微软雅黑" panose="020B0703020204020201" pitchFamily="34" charset="-122"/>
            </a:endParaRPr>
          </a:p>
        </p:txBody>
      </p:sp>
      <p:sp>
        <p:nvSpPr>
          <p:cNvPr id="571" name="矩形 570"/>
          <p:cNvSpPr/>
          <p:nvPr/>
        </p:nvSpPr>
        <p:spPr>
          <a:xfrm>
            <a:off x="5983899" y="2750607"/>
            <a:ext cx="928431" cy="230832"/>
          </a:xfrm>
          <a:prstGeom prst="rect">
            <a:avLst/>
          </a:prstGeom>
          <a:noFill/>
          <a:ln>
            <a:noFill/>
          </a:ln>
        </p:spPr>
        <p:txBody>
          <a:bodyPr wrap="square" anchor="ctr">
            <a:spAutoFit/>
          </a:bodyPr>
          <a:lstStyle/>
          <a:p>
            <a:pPr algn="ctr"/>
            <a:r>
              <a:rPr lang="zh-CN" altLang="en-US" sz="900" dirty="0">
                <a:solidFill>
                  <a:schemeClr val="bg1"/>
                </a:solidFill>
                <a:latin typeface="Akkurat Pro Light" panose="020B0404020101020102" pitchFamily="34" charset="0"/>
                <a:ea typeface="微软雅黑" panose="020B0703020204020201" pitchFamily="34" charset="-122"/>
              </a:rPr>
              <a:t>设计</a:t>
            </a:r>
            <a:endParaRPr lang="zh-CN" altLang="en-US" sz="900" dirty="0">
              <a:solidFill>
                <a:schemeClr val="bg1"/>
              </a:solidFill>
              <a:latin typeface="Akkurat Pro Light" panose="020B0404020101020102" pitchFamily="34" charset="0"/>
              <a:ea typeface="微软雅黑" panose="020B0703020204020201" pitchFamily="34" charset="-122"/>
            </a:endParaRPr>
          </a:p>
        </p:txBody>
      </p:sp>
      <p:sp>
        <p:nvSpPr>
          <p:cNvPr id="572" name="ruler_162679"/>
          <p:cNvSpPr>
            <a:spLocks noChangeAspect="1"/>
          </p:cNvSpPr>
          <p:nvPr/>
        </p:nvSpPr>
        <p:spPr bwMode="auto">
          <a:xfrm>
            <a:off x="3475288" y="2729561"/>
            <a:ext cx="225774" cy="232854"/>
          </a:xfrm>
          <a:custGeom>
            <a:avLst/>
            <a:gdLst>
              <a:gd name="connsiteX0" fmla="*/ 276018 w 606592"/>
              <a:gd name="connsiteY0" fmla="*/ 270610 h 605027"/>
              <a:gd name="connsiteX1" fmla="*/ 276018 w 606592"/>
              <a:gd name="connsiteY1" fmla="*/ 509201 h 605027"/>
              <a:gd name="connsiteX2" fmla="*/ 438162 w 606592"/>
              <a:gd name="connsiteY2" fmla="*/ 509201 h 605027"/>
              <a:gd name="connsiteX3" fmla="*/ 262832 w 606592"/>
              <a:gd name="connsiteY3" fmla="*/ 227601 h 605027"/>
              <a:gd name="connsiteX4" fmla="*/ 274254 w 606592"/>
              <a:gd name="connsiteY4" fmla="*/ 231586 h 605027"/>
              <a:gd name="connsiteX5" fmla="*/ 466021 w 606592"/>
              <a:gd name="connsiteY5" fmla="*/ 513650 h 605027"/>
              <a:gd name="connsiteX6" fmla="*/ 466579 w 606592"/>
              <a:gd name="connsiteY6" fmla="*/ 524217 h 605027"/>
              <a:gd name="connsiteX7" fmla="*/ 457478 w 606592"/>
              <a:gd name="connsiteY7" fmla="*/ 529593 h 605027"/>
              <a:gd name="connsiteX8" fmla="*/ 265803 w 606592"/>
              <a:gd name="connsiteY8" fmla="*/ 529593 h 605027"/>
              <a:gd name="connsiteX9" fmla="*/ 255588 w 606592"/>
              <a:gd name="connsiteY9" fmla="*/ 519397 h 605027"/>
              <a:gd name="connsiteX10" fmla="*/ 255588 w 606592"/>
              <a:gd name="connsiteY10" fmla="*/ 237333 h 605027"/>
              <a:gd name="connsiteX11" fmla="*/ 262832 w 606592"/>
              <a:gd name="connsiteY11" fmla="*/ 227601 h 605027"/>
              <a:gd name="connsiteX12" fmla="*/ 209353 w 606592"/>
              <a:gd name="connsiteY12" fmla="*/ 43555 h 605027"/>
              <a:gd name="connsiteX13" fmla="*/ 209353 w 606592"/>
              <a:gd name="connsiteY13" fmla="*/ 584633 h 605027"/>
              <a:gd name="connsiteX14" fmla="*/ 577039 w 606592"/>
              <a:gd name="connsiteY14" fmla="*/ 584633 h 605027"/>
              <a:gd name="connsiteX15" fmla="*/ 20516 w 606592"/>
              <a:gd name="connsiteY15" fmla="*/ 20486 h 605027"/>
              <a:gd name="connsiteX16" fmla="*/ 20516 w 606592"/>
              <a:gd name="connsiteY16" fmla="*/ 66000 h 605027"/>
              <a:gd name="connsiteX17" fmla="*/ 95248 w 606592"/>
              <a:gd name="connsiteY17" fmla="*/ 66000 h 605027"/>
              <a:gd name="connsiteX18" fmla="*/ 105460 w 606592"/>
              <a:gd name="connsiteY18" fmla="*/ 76289 h 605027"/>
              <a:gd name="connsiteX19" fmla="*/ 95248 w 606592"/>
              <a:gd name="connsiteY19" fmla="*/ 86485 h 605027"/>
              <a:gd name="connsiteX20" fmla="*/ 20516 w 606592"/>
              <a:gd name="connsiteY20" fmla="*/ 86485 h 605027"/>
              <a:gd name="connsiteX21" fmla="*/ 20516 w 606592"/>
              <a:gd name="connsiteY21" fmla="*/ 116334 h 605027"/>
              <a:gd name="connsiteX22" fmla="*/ 47995 w 606592"/>
              <a:gd name="connsiteY22" fmla="*/ 116334 h 605027"/>
              <a:gd name="connsiteX23" fmla="*/ 58300 w 606592"/>
              <a:gd name="connsiteY23" fmla="*/ 126530 h 605027"/>
              <a:gd name="connsiteX24" fmla="*/ 47995 w 606592"/>
              <a:gd name="connsiteY24" fmla="*/ 136727 h 605027"/>
              <a:gd name="connsiteX25" fmla="*/ 20516 w 606592"/>
              <a:gd name="connsiteY25" fmla="*/ 136727 h 605027"/>
              <a:gd name="connsiteX26" fmla="*/ 20516 w 606592"/>
              <a:gd name="connsiteY26" fmla="*/ 166575 h 605027"/>
              <a:gd name="connsiteX27" fmla="*/ 47995 w 606592"/>
              <a:gd name="connsiteY27" fmla="*/ 166575 h 605027"/>
              <a:gd name="connsiteX28" fmla="*/ 58300 w 606592"/>
              <a:gd name="connsiteY28" fmla="*/ 176864 h 605027"/>
              <a:gd name="connsiteX29" fmla="*/ 47995 w 606592"/>
              <a:gd name="connsiteY29" fmla="*/ 187061 h 605027"/>
              <a:gd name="connsiteX30" fmla="*/ 20516 w 606592"/>
              <a:gd name="connsiteY30" fmla="*/ 187061 h 605027"/>
              <a:gd name="connsiteX31" fmla="*/ 20516 w 606592"/>
              <a:gd name="connsiteY31" fmla="*/ 216909 h 605027"/>
              <a:gd name="connsiteX32" fmla="*/ 95248 w 606592"/>
              <a:gd name="connsiteY32" fmla="*/ 216909 h 605027"/>
              <a:gd name="connsiteX33" fmla="*/ 105460 w 606592"/>
              <a:gd name="connsiteY33" fmla="*/ 227105 h 605027"/>
              <a:gd name="connsiteX34" fmla="*/ 95248 w 606592"/>
              <a:gd name="connsiteY34" fmla="*/ 237302 h 605027"/>
              <a:gd name="connsiteX35" fmla="*/ 20516 w 606592"/>
              <a:gd name="connsiteY35" fmla="*/ 237302 h 605027"/>
              <a:gd name="connsiteX36" fmla="*/ 20516 w 606592"/>
              <a:gd name="connsiteY36" fmla="*/ 267150 h 605027"/>
              <a:gd name="connsiteX37" fmla="*/ 47995 w 606592"/>
              <a:gd name="connsiteY37" fmla="*/ 267150 h 605027"/>
              <a:gd name="connsiteX38" fmla="*/ 58300 w 606592"/>
              <a:gd name="connsiteY38" fmla="*/ 277347 h 605027"/>
              <a:gd name="connsiteX39" fmla="*/ 47995 w 606592"/>
              <a:gd name="connsiteY39" fmla="*/ 287636 h 605027"/>
              <a:gd name="connsiteX40" fmla="*/ 20516 w 606592"/>
              <a:gd name="connsiteY40" fmla="*/ 287636 h 605027"/>
              <a:gd name="connsiteX41" fmla="*/ 20516 w 606592"/>
              <a:gd name="connsiteY41" fmla="*/ 317484 h 605027"/>
              <a:gd name="connsiteX42" fmla="*/ 47995 w 606592"/>
              <a:gd name="connsiteY42" fmla="*/ 317484 h 605027"/>
              <a:gd name="connsiteX43" fmla="*/ 58300 w 606592"/>
              <a:gd name="connsiteY43" fmla="*/ 327680 h 605027"/>
              <a:gd name="connsiteX44" fmla="*/ 47995 w 606592"/>
              <a:gd name="connsiteY44" fmla="*/ 337877 h 605027"/>
              <a:gd name="connsiteX45" fmla="*/ 20516 w 606592"/>
              <a:gd name="connsiteY45" fmla="*/ 337877 h 605027"/>
              <a:gd name="connsiteX46" fmla="*/ 20516 w 606592"/>
              <a:gd name="connsiteY46" fmla="*/ 367725 h 605027"/>
              <a:gd name="connsiteX47" fmla="*/ 95248 w 606592"/>
              <a:gd name="connsiteY47" fmla="*/ 367725 h 605027"/>
              <a:gd name="connsiteX48" fmla="*/ 105460 w 606592"/>
              <a:gd name="connsiteY48" fmla="*/ 377922 h 605027"/>
              <a:gd name="connsiteX49" fmla="*/ 95248 w 606592"/>
              <a:gd name="connsiteY49" fmla="*/ 388211 h 605027"/>
              <a:gd name="connsiteX50" fmla="*/ 20516 w 606592"/>
              <a:gd name="connsiteY50" fmla="*/ 388211 h 605027"/>
              <a:gd name="connsiteX51" fmla="*/ 20516 w 606592"/>
              <a:gd name="connsiteY51" fmla="*/ 418059 h 605027"/>
              <a:gd name="connsiteX52" fmla="*/ 47995 w 606592"/>
              <a:gd name="connsiteY52" fmla="*/ 418059 h 605027"/>
              <a:gd name="connsiteX53" fmla="*/ 58300 w 606592"/>
              <a:gd name="connsiteY53" fmla="*/ 428256 h 605027"/>
              <a:gd name="connsiteX54" fmla="*/ 47995 w 606592"/>
              <a:gd name="connsiteY54" fmla="*/ 438452 h 605027"/>
              <a:gd name="connsiteX55" fmla="*/ 20516 w 606592"/>
              <a:gd name="connsiteY55" fmla="*/ 438452 h 605027"/>
              <a:gd name="connsiteX56" fmla="*/ 20516 w 606592"/>
              <a:gd name="connsiteY56" fmla="*/ 468300 h 605027"/>
              <a:gd name="connsiteX57" fmla="*/ 47995 w 606592"/>
              <a:gd name="connsiteY57" fmla="*/ 468300 h 605027"/>
              <a:gd name="connsiteX58" fmla="*/ 58300 w 606592"/>
              <a:gd name="connsiteY58" fmla="*/ 478497 h 605027"/>
              <a:gd name="connsiteX59" fmla="*/ 47995 w 606592"/>
              <a:gd name="connsiteY59" fmla="*/ 488786 h 605027"/>
              <a:gd name="connsiteX60" fmla="*/ 20516 w 606592"/>
              <a:gd name="connsiteY60" fmla="*/ 488786 h 605027"/>
              <a:gd name="connsiteX61" fmla="*/ 20516 w 606592"/>
              <a:gd name="connsiteY61" fmla="*/ 518634 h 605027"/>
              <a:gd name="connsiteX62" fmla="*/ 95248 w 606592"/>
              <a:gd name="connsiteY62" fmla="*/ 518634 h 605027"/>
              <a:gd name="connsiteX63" fmla="*/ 105460 w 606592"/>
              <a:gd name="connsiteY63" fmla="*/ 528831 h 605027"/>
              <a:gd name="connsiteX64" fmla="*/ 95248 w 606592"/>
              <a:gd name="connsiteY64" fmla="*/ 539027 h 605027"/>
              <a:gd name="connsiteX65" fmla="*/ 20516 w 606592"/>
              <a:gd name="connsiteY65" fmla="*/ 539027 h 605027"/>
              <a:gd name="connsiteX66" fmla="*/ 20516 w 606592"/>
              <a:gd name="connsiteY66" fmla="*/ 584634 h 605027"/>
              <a:gd name="connsiteX67" fmla="*/ 141665 w 606592"/>
              <a:gd name="connsiteY67" fmla="*/ 584634 h 605027"/>
              <a:gd name="connsiteX68" fmla="*/ 141665 w 606592"/>
              <a:gd name="connsiteY68" fmla="*/ 20486 h 605027"/>
              <a:gd name="connsiteX69" fmla="*/ 196075 w 606592"/>
              <a:gd name="connsiteY69" fmla="*/ 451 h 605027"/>
              <a:gd name="connsiteX70" fmla="*/ 207589 w 606592"/>
              <a:gd name="connsiteY70" fmla="*/ 4529 h 605027"/>
              <a:gd name="connsiteX71" fmla="*/ 604801 w 606592"/>
              <a:gd name="connsiteY71" fmla="*/ 589083 h 605027"/>
              <a:gd name="connsiteX72" fmla="*/ 605358 w 606592"/>
              <a:gd name="connsiteY72" fmla="*/ 599558 h 605027"/>
              <a:gd name="connsiteX73" fmla="*/ 596352 w 606592"/>
              <a:gd name="connsiteY73" fmla="*/ 605027 h 605027"/>
              <a:gd name="connsiteX74" fmla="*/ 199139 w 606592"/>
              <a:gd name="connsiteY74" fmla="*/ 605027 h 605027"/>
              <a:gd name="connsiteX75" fmla="*/ 188833 w 606592"/>
              <a:gd name="connsiteY75" fmla="*/ 594830 h 605027"/>
              <a:gd name="connsiteX76" fmla="*/ 188833 w 606592"/>
              <a:gd name="connsiteY76" fmla="*/ 10184 h 605027"/>
              <a:gd name="connsiteX77" fmla="*/ 196075 w 606592"/>
              <a:gd name="connsiteY77" fmla="*/ 451 h 605027"/>
              <a:gd name="connsiteX78" fmla="*/ 10212 w 606592"/>
              <a:gd name="connsiteY78" fmla="*/ 0 h 605027"/>
              <a:gd name="connsiteX79" fmla="*/ 151877 w 606592"/>
              <a:gd name="connsiteY79" fmla="*/ 0 h 605027"/>
              <a:gd name="connsiteX80" fmla="*/ 162089 w 606592"/>
              <a:gd name="connsiteY80" fmla="*/ 10197 h 605027"/>
              <a:gd name="connsiteX81" fmla="*/ 162089 w 606592"/>
              <a:gd name="connsiteY81" fmla="*/ 594830 h 605027"/>
              <a:gd name="connsiteX82" fmla="*/ 151877 w 606592"/>
              <a:gd name="connsiteY82" fmla="*/ 605027 h 605027"/>
              <a:gd name="connsiteX83" fmla="*/ 10212 w 606592"/>
              <a:gd name="connsiteY83" fmla="*/ 605027 h 605027"/>
              <a:gd name="connsiteX84" fmla="*/ 0 w 606592"/>
              <a:gd name="connsiteY84" fmla="*/ 594830 h 605027"/>
              <a:gd name="connsiteX85" fmla="*/ 0 w 606592"/>
              <a:gd name="connsiteY85" fmla="*/ 10197 h 605027"/>
              <a:gd name="connsiteX86" fmla="*/ 10212 w 606592"/>
              <a:gd name="connsiteY86" fmla="*/ 0 h 60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6592" h="605027">
                <a:moveTo>
                  <a:pt x="276018" y="270610"/>
                </a:moveTo>
                <a:lnTo>
                  <a:pt x="276018" y="509201"/>
                </a:lnTo>
                <a:lnTo>
                  <a:pt x="438162" y="509201"/>
                </a:lnTo>
                <a:close/>
                <a:moveTo>
                  <a:pt x="262832" y="227601"/>
                </a:moveTo>
                <a:cubicBezTo>
                  <a:pt x="267103" y="226303"/>
                  <a:pt x="271747" y="227879"/>
                  <a:pt x="274254" y="231586"/>
                </a:cubicBezTo>
                <a:lnTo>
                  <a:pt x="466021" y="513650"/>
                </a:lnTo>
                <a:cubicBezTo>
                  <a:pt x="468064" y="516801"/>
                  <a:pt x="468343" y="520880"/>
                  <a:pt x="466579" y="524217"/>
                </a:cubicBezTo>
                <a:cubicBezTo>
                  <a:pt x="464814" y="527554"/>
                  <a:pt x="461285" y="529593"/>
                  <a:pt x="457478" y="529593"/>
                </a:cubicBezTo>
                <a:lnTo>
                  <a:pt x="265803" y="529593"/>
                </a:lnTo>
                <a:cubicBezTo>
                  <a:pt x="260138" y="529593"/>
                  <a:pt x="255588" y="525051"/>
                  <a:pt x="255588" y="519397"/>
                </a:cubicBezTo>
                <a:lnTo>
                  <a:pt x="255588" y="237333"/>
                </a:lnTo>
                <a:cubicBezTo>
                  <a:pt x="255588" y="232884"/>
                  <a:pt x="258467" y="228898"/>
                  <a:pt x="262832" y="227601"/>
                </a:cubicBezTo>
                <a:close/>
                <a:moveTo>
                  <a:pt x="209353" y="43555"/>
                </a:moveTo>
                <a:lnTo>
                  <a:pt x="209353" y="584633"/>
                </a:lnTo>
                <a:lnTo>
                  <a:pt x="577039" y="584633"/>
                </a:lnTo>
                <a:close/>
                <a:moveTo>
                  <a:pt x="20516" y="20486"/>
                </a:moveTo>
                <a:lnTo>
                  <a:pt x="20516" y="66000"/>
                </a:lnTo>
                <a:lnTo>
                  <a:pt x="95248" y="66000"/>
                </a:lnTo>
                <a:cubicBezTo>
                  <a:pt x="100911" y="66000"/>
                  <a:pt x="105460" y="70634"/>
                  <a:pt x="105460" y="76289"/>
                </a:cubicBezTo>
                <a:cubicBezTo>
                  <a:pt x="105460" y="81851"/>
                  <a:pt x="100911" y="86485"/>
                  <a:pt x="95248" y="86485"/>
                </a:cubicBezTo>
                <a:lnTo>
                  <a:pt x="20516" y="86485"/>
                </a:lnTo>
                <a:lnTo>
                  <a:pt x="20516" y="116334"/>
                </a:lnTo>
                <a:lnTo>
                  <a:pt x="47995" y="116334"/>
                </a:lnTo>
                <a:cubicBezTo>
                  <a:pt x="53658" y="116334"/>
                  <a:pt x="58300" y="120876"/>
                  <a:pt x="58300" y="126530"/>
                </a:cubicBezTo>
                <a:cubicBezTo>
                  <a:pt x="58300" y="132185"/>
                  <a:pt x="53658" y="136727"/>
                  <a:pt x="47995" y="136727"/>
                </a:cubicBezTo>
                <a:lnTo>
                  <a:pt x="20516" y="136727"/>
                </a:lnTo>
                <a:lnTo>
                  <a:pt x="20516" y="166575"/>
                </a:lnTo>
                <a:lnTo>
                  <a:pt x="47995" y="166575"/>
                </a:lnTo>
                <a:cubicBezTo>
                  <a:pt x="53658" y="166575"/>
                  <a:pt x="58300" y="171210"/>
                  <a:pt x="58300" y="176864"/>
                </a:cubicBezTo>
                <a:cubicBezTo>
                  <a:pt x="58300" y="182426"/>
                  <a:pt x="53658" y="187061"/>
                  <a:pt x="47995" y="187061"/>
                </a:cubicBezTo>
                <a:lnTo>
                  <a:pt x="20516" y="187061"/>
                </a:lnTo>
                <a:lnTo>
                  <a:pt x="20516" y="216909"/>
                </a:lnTo>
                <a:lnTo>
                  <a:pt x="95248" y="216909"/>
                </a:lnTo>
                <a:cubicBezTo>
                  <a:pt x="100911" y="216909"/>
                  <a:pt x="105460" y="221451"/>
                  <a:pt x="105460" y="227105"/>
                </a:cubicBezTo>
                <a:cubicBezTo>
                  <a:pt x="105460" y="232760"/>
                  <a:pt x="100911" y="237302"/>
                  <a:pt x="95248" y="237302"/>
                </a:cubicBezTo>
                <a:lnTo>
                  <a:pt x="20516" y="237302"/>
                </a:lnTo>
                <a:lnTo>
                  <a:pt x="20516" y="267150"/>
                </a:lnTo>
                <a:lnTo>
                  <a:pt x="47995" y="267150"/>
                </a:lnTo>
                <a:cubicBezTo>
                  <a:pt x="53658" y="267150"/>
                  <a:pt x="58300" y="271785"/>
                  <a:pt x="58300" y="277347"/>
                </a:cubicBezTo>
                <a:cubicBezTo>
                  <a:pt x="58300" y="283001"/>
                  <a:pt x="53658" y="287636"/>
                  <a:pt x="47995" y="287636"/>
                </a:cubicBezTo>
                <a:lnTo>
                  <a:pt x="20516" y="287636"/>
                </a:lnTo>
                <a:lnTo>
                  <a:pt x="20516" y="317484"/>
                </a:lnTo>
                <a:lnTo>
                  <a:pt x="47995" y="317484"/>
                </a:lnTo>
                <a:cubicBezTo>
                  <a:pt x="53658" y="317484"/>
                  <a:pt x="58300" y="322026"/>
                  <a:pt x="58300" y="327680"/>
                </a:cubicBezTo>
                <a:cubicBezTo>
                  <a:pt x="58300" y="333335"/>
                  <a:pt x="53658" y="337877"/>
                  <a:pt x="47995" y="337877"/>
                </a:cubicBezTo>
                <a:lnTo>
                  <a:pt x="20516" y="337877"/>
                </a:lnTo>
                <a:lnTo>
                  <a:pt x="20516" y="367725"/>
                </a:lnTo>
                <a:lnTo>
                  <a:pt x="95248" y="367725"/>
                </a:lnTo>
                <a:cubicBezTo>
                  <a:pt x="100911" y="367725"/>
                  <a:pt x="105460" y="372267"/>
                  <a:pt x="105460" y="377922"/>
                </a:cubicBezTo>
                <a:cubicBezTo>
                  <a:pt x="105460" y="383576"/>
                  <a:pt x="100911" y="388211"/>
                  <a:pt x="95248" y="388211"/>
                </a:cubicBezTo>
                <a:lnTo>
                  <a:pt x="20516" y="388211"/>
                </a:lnTo>
                <a:lnTo>
                  <a:pt x="20516" y="418059"/>
                </a:lnTo>
                <a:lnTo>
                  <a:pt x="47995" y="418059"/>
                </a:lnTo>
                <a:cubicBezTo>
                  <a:pt x="53658" y="418059"/>
                  <a:pt x="58300" y="422601"/>
                  <a:pt x="58300" y="428256"/>
                </a:cubicBezTo>
                <a:cubicBezTo>
                  <a:pt x="58300" y="433910"/>
                  <a:pt x="53658" y="438452"/>
                  <a:pt x="47995" y="438452"/>
                </a:cubicBezTo>
                <a:lnTo>
                  <a:pt x="20516" y="438452"/>
                </a:lnTo>
                <a:lnTo>
                  <a:pt x="20516" y="468300"/>
                </a:lnTo>
                <a:lnTo>
                  <a:pt x="47995" y="468300"/>
                </a:lnTo>
                <a:cubicBezTo>
                  <a:pt x="53658" y="468300"/>
                  <a:pt x="58300" y="472842"/>
                  <a:pt x="58300" y="478497"/>
                </a:cubicBezTo>
                <a:cubicBezTo>
                  <a:pt x="58300" y="484151"/>
                  <a:pt x="53658" y="488786"/>
                  <a:pt x="47995" y="488786"/>
                </a:cubicBezTo>
                <a:lnTo>
                  <a:pt x="20516" y="488786"/>
                </a:lnTo>
                <a:lnTo>
                  <a:pt x="20516" y="518634"/>
                </a:lnTo>
                <a:lnTo>
                  <a:pt x="95248" y="518634"/>
                </a:lnTo>
                <a:cubicBezTo>
                  <a:pt x="100911" y="518634"/>
                  <a:pt x="105460" y="523176"/>
                  <a:pt x="105460" y="528831"/>
                </a:cubicBezTo>
                <a:cubicBezTo>
                  <a:pt x="105460" y="534485"/>
                  <a:pt x="100911" y="539027"/>
                  <a:pt x="95248" y="539027"/>
                </a:cubicBezTo>
                <a:lnTo>
                  <a:pt x="20516" y="539027"/>
                </a:lnTo>
                <a:lnTo>
                  <a:pt x="20516" y="584634"/>
                </a:lnTo>
                <a:lnTo>
                  <a:pt x="141665" y="584634"/>
                </a:lnTo>
                <a:lnTo>
                  <a:pt x="141665" y="20486"/>
                </a:lnTo>
                <a:close/>
                <a:moveTo>
                  <a:pt x="196075" y="451"/>
                </a:moveTo>
                <a:cubicBezTo>
                  <a:pt x="200439" y="-847"/>
                  <a:pt x="205082" y="729"/>
                  <a:pt x="207589" y="4529"/>
                </a:cubicBezTo>
                <a:lnTo>
                  <a:pt x="604801" y="589083"/>
                </a:lnTo>
                <a:cubicBezTo>
                  <a:pt x="606936" y="592235"/>
                  <a:pt x="607215" y="596221"/>
                  <a:pt x="605358" y="599558"/>
                </a:cubicBezTo>
                <a:cubicBezTo>
                  <a:pt x="603594" y="602988"/>
                  <a:pt x="600158" y="605027"/>
                  <a:pt x="596352" y="605027"/>
                </a:cubicBezTo>
                <a:lnTo>
                  <a:pt x="199139" y="605027"/>
                </a:lnTo>
                <a:cubicBezTo>
                  <a:pt x="193475" y="605027"/>
                  <a:pt x="188833" y="600485"/>
                  <a:pt x="188833" y="594830"/>
                </a:cubicBezTo>
                <a:lnTo>
                  <a:pt x="188833" y="10184"/>
                </a:lnTo>
                <a:cubicBezTo>
                  <a:pt x="188833" y="5735"/>
                  <a:pt x="191804" y="1749"/>
                  <a:pt x="196075" y="451"/>
                </a:cubicBezTo>
                <a:close/>
                <a:moveTo>
                  <a:pt x="10212" y="0"/>
                </a:moveTo>
                <a:lnTo>
                  <a:pt x="151877" y="0"/>
                </a:lnTo>
                <a:cubicBezTo>
                  <a:pt x="157540" y="0"/>
                  <a:pt x="162089" y="4635"/>
                  <a:pt x="162089" y="10197"/>
                </a:cubicBezTo>
                <a:lnTo>
                  <a:pt x="162089" y="594830"/>
                </a:lnTo>
                <a:cubicBezTo>
                  <a:pt x="162089" y="600485"/>
                  <a:pt x="157540" y="605027"/>
                  <a:pt x="151877" y="605027"/>
                </a:cubicBezTo>
                <a:lnTo>
                  <a:pt x="10212" y="605027"/>
                </a:lnTo>
                <a:cubicBezTo>
                  <a:pt x="4549" y="605027"/>
                  <a:pt x="0" y="600485"/>
                  <a:pt x="0" y="594830"/>
                </a:cubicBezTo>
                <a:lnTo>
                  <a:pt x="0" y="10197"/>
                </a:lnTo>
                <a:cubicBezTo>
                  <a:pt x="0" y="4635"/>
                  <a:pt x="4549" y="0"/>
                  <a:pt x="10212" y="0"/>
                </a:cubicBezTo>
                <a:close/>
              </a:path>
            </a:pathLst>
          </a:custGeom>
          <a:noFill/>
          <a:ln>
            <a:solidFill>
              <a:schemeClr val="bg1"/>
            </a:solidFill>
          </a:ln>
        </p:spPr>
      </p:sp>
      <p:sp>
        <p:nvSpPr>
          <p:cNvPr id="573" name="ruler_162679"/>
          <p:cNvSpPr>
            <a:spLocks noChangeAspect="1"/>
          </p:cNvSpPr>
          <p:nvPr/>
        </p:nvSpPr>
        <p:spPr bwMode="auto">
          <a:xfrm>
            <a:off x="6012632" y="2743604"/>
            <a:ext cx="189525" cy="233456"/>
          </a:xfrm>
          <a:custGeom>
            <a:avLst/>
            <a:gdLst>
              <a:gd name="connsiteX0" fmla="*/ 167875 w 482943"/>
              <a:gd name="connsiteY0" fmla="*/ 403818 h 575308"/>
              <a:gd name="connsiteX1" fmla="*/ 154965 w 482943"/>
              <a:gd name="connsiteY1" fmla="*/ 445125 h 575308"/>
              <a:gd name="connsiteX2" fmla="*/ 179493 w 482943"/>
              <a:gd name="connsiteY2" fmla="*/ 445125 h 575308"/>
              <a:gd name="connsiteX3" fmla="*/ 295777 w 482943"/>
              <a:gd name="connsiteY3" fmla="*/ 362415 h 575308"/>
              <a:gd name="connsiteX4" fmla="*/ 326795 w 482943"/>
              <a:gd name="connsiteY4" fmla="*/ 362415 h 575308"/>
              <a:gd name="connsiteX5" fmla="*/ 326795 w 482943"/>
              <a:gd name="connsiteY5" fmla="*/ 492884 h 575308"/>
              <a:gd name="connsiteX6" fmla="*/ 286730 w 482943"/>
              <a:gd name="connsiteY6" fmla="*/ 492884 h 575308"/>
              <a:gd name="connsiteX7" fmla="*/ 286730 w 482943"/>
              <a:gd name="connsiteY7" fmla="*/ 417961 h 575308"/>
              <a:gd name="connsiteX8" fmla="*/ 257004 w 482943"/>
              <a:gd name="connsiteY8" fmla="*/ 417961 h 575308"/>
              <a:gd name="connsiteX9" fmla="*/ 257004 w 482943"/>
              <a:gd name="connsiteY9" fmla="*/ 390834 h 575308"/>
              <a:gd name="connsiteX10" fmla="*/ 269929 w 482943"/>
              <a:gd name="connsiteY10" fmla="*/ 389542 h 575308"/>
              <a:gd name="connsiteX11" fmla="*/ 282853 w 482943"/>
              <a:gd name="connsiteY11" fmla="*/ 385667 h 575308"/>
              <a:gd name="connsiteX12" fmla="*/ 291900 w 482943"/>
              <a:gd name="connsiteY12" fmla="*/ 376625 h 575308"/>
              <a:gd name="connsiteX13" fmla="*/ 295777 w 482943"/>
              <a:gd name="connsiteY13" fmla="*/ 362415 h 575308"/>
              <a:gd name="connsiteX14" fmla="*/ 147219 w 482943"/>
              <a:gd name="connsiteY14" fmla="*/ 359930 h 575308"/>
              <a:gd name="connsiteX15" fmla="*/ 187239 w 482943"/>
              <a:gd name="connsiteY15" fmla="*/ 359930 h 575308"/>
              <a:gd name="connsiteX16" fmla="*/ 236295 w 482943"/>
              <a:gd name="connsiteY16" fmla="*/ 492885 h 575308"/>
              <a:gd name="connsiteX17" fmla="*/ 193694 w 482943"/>
              <a:gd name="connsiteY17" fmla="*/ 492885 h 575308"/>
              <a:gd name="connsiteX18" fmla="*/ 188530 w 482943"/>
              <a:gd name="connsiteY18" fmla="*/ 474814 h 575308"/>
              <a:gd name="connsiteX19" fmla="*/ 145929 w 482943"/>
              <a:gd name="connsiteY19" fmla="*/ 474814 h 575308"/>
              <a:gd name="connsiteX20" fmla="*/ 139474 w 482943"/>
              <a:gd name="connsiteY20" fmla="*/ 492885 h 575308"/>
              <a:gd name="connsiteX21" fmla="*/ 98163 w 482943"/>
              <a:gd name="connsiteY21" fmla="*/ 492885 h 575308"/>
              <a:gd name="connsiteX22" fmla="*/ 348746 w 482943"/>
              <a:gd name="connsiteY22" fmla="*/ 243750 h 575308"/>
              <a:gd name="connsiteX23" fmla="*/ 371960 w 482943"/>
              <a:gd name="connsiteY23" fmla="*/ 243750 h 575308"/>
              <a:gd name="connsiteX24" fmla="*/ 371960 w 482943"/>
              <a:gd name="connsiteY24" fmla="*/ 300586 h 575308"/>
              <a:gd name="connsiteX25" fmla="*/ 405490 w 482943"/>
              <a:gd name="connsiteY25" fmla="*/ 300586 h 575308"/>
              <a:gd name="connsiteX26" fmla="*/ 405490 w 482943"/>
              <a:gd name="connsiteY26" fmla="*/ 319961 h 575308"/>
              <a:gd name="connsiteX27" fmla="*/ 348746 w 482943"/>
              <a:gd name="connsiteY27" fmla="*/ 319961 h 575308"/>
              <a:gd name="connsiteX28" fmla="*/ 273778 w 482943"/>
              <a:gd name="connsiteY28" fmla="*/ 243750 h 575308"/>
              <a:gd name="connsiteX29" fmla="*/ 335856 w 482943"/>
              <a:gd name="connsiteY29" fmla="*/ 243750 h 575308"/>
              <a:gd name="connsiteX30" fmla="*/ 335856 w 482943"/>
              <a:gd name="connsiteY30" fmla="*/ 263126 h 575308"/>
              <a:gd name="connsiteX31" fmla="*/ 297057 w 482943"/>
              <a:gd name="connsiteY31" fmla="*/ 263126 h 575308"/>
              <a:gd name="connsiteX32" fmla="*/ 297057 w 482943"/>
              <a:gd name="connsiteY32" fmla="*/ 272168 h 575308"/>
              <a:gd name="connsiteX33" fmla="*/ 333269 w 482943"/>
              <a:gd name="connsiteY33" fmla="*/ 272168 h 575308"/>
              <a:gd name="connsiteX34" fmla="*/ 333269 w 482943"/>
              <a:gd name="connsiteY34" fmla="*/ 290252 h 575308"/>
              <a:gd name="connsiteX35" fmla="*/ 297057 w 482943"/>
              <a:gd name="connsiteY35" fmla="*/ 290252 h 575308"/>
              <a:gd name="connsiteX36" fmla="*/ 297057 w 482943"/>
              <a:gd name="connsiteY36" fmla="*/ 300586 h 575308"/>
              <a:gd name="connsiteX37" fmla="*/ 337149 w 482943"/>
              <a:gd name="connsiteY37" fmla="*/ 300586 h 575308"/>
              <a:gd name="connsiteX38" fmla="*/ 337149 w 482943"/>
              <a:gd name="connsiteY38" fmla="*/ 319961 h 575308"/>
              <a:gd name="connsiteX39" fmla="*/ 273778 w 482943"/>
              <a:gd name="connsiteY39" fmla="*/ 319961 h 575308"/>
              <a:gd name="connsiteX40" fmla="*/ 197568 w 482943"/>
              <a:gd name="connsiteY40" fmla="*/ 243750 h 575308"/>
              <a:gd name="connsiteX41" fmla="*/ 220800 w 482943"/>
              <a:gd name="connsiteY41" fmla="*/ 243750 h 575308"/>
              <a:gd name="connsiteX42" fmla="*/ 232416 w 482943"/>
              <a:gd name="connsiteY42" fmla="*/ 290252 h 575308"/>
              <a:gd name="connsiteX43" fmla="*/ 233706 w 482943"/>
              <a:gd name="connsiteY43" fmla="*/ 290252 h 575308"/>
              <a:gd name="connsiteX44" fmla="*/ 245322 w 482943"/>
              <a:gd name="connsiteY44" fmla="*/ 243750 h 575308"/>
              <a:gd name="connsiteX45" fmla="*/ 269844 w 482943"/>
              <a:gd name="connsiteY45" fmla="*/ 243750 h 575308"/>
              <a:gd name="connsiteX46" fmla="*/ 245322 w 482943"/>
              <a:gd name="connsiteY46" fmla="*/ 319961 h 575308"/>
              <a:gd name="connsiteX47" fmla="*/ 219509 w 482943"/>
              <a:gd name="connsiteY47" fmla="*/ 319961 h 575308"/>
              <a:gd name="connsiteX48" fmla="*/ 130469 w 482943"/>
              <a:gd name="connsiteY48" fmla="*/ 243750 h 575308"/>
              <a:gd name="connsiteX49" fmla="*/ 192344 w 482943"/>
              <a:gd name="connsiteY49" fmla="*/ 243750 h 575308"/>
              <a:gd name="connsiteX50" fmla="*/ 192344 w 482943"/>
              <a:gd name="connsiteY50" fmla="*/ 263126 h 575308"/>
              <a:gd name="connsiteX51" fmla="*/ 153672 w 482943"/>
              <a:gd name="connsiteY51" fmla="*/ 263126 h 575308"/>
              <a:gd name="connsiteX52" fmla="*/ 153672 w 482943"/>
              <a:gd name="connsiteY52" fmla="*/ 272168 h 575308"/>
              <a:gd name="connsiteX53" fmla="*/ 189766 w 482943"/>
              <a:gd name="connsiteY53" fmla="*/ 272168 h 575308"/>
              <a:gd name="connsiteX54" fmla="*/ 189766 w 482943"/>
              <a:gd name="connsiteY54" fmla="*/ 290252 h 575308"/>
              <a:gd name="connsiteX55" fmla="*/ 153672 w 482943"/>
              <a:gd name="connsiteY55" fmla="*/ 290252 h 575308"/>
              <a:gd name="connsiteX56" fmla="*/ 153672 w 482943"/>
              <a:gd name="connsiteY56" fmla="*/ 300586 h 575308"/>
              <a:gd name="connsiteX57" fmla="*/ 193633 w 482943"/>
              <a:gd name="connsiteY57" fmla="*/ 300586 h 575308"/>
              <a:gd name="connsiteX58" fmla="*/ 193633 w 482943"/>
              <a:gd name="connsiteY58" fmla="*/ 319961 h 575308"/>
              <a:gd name="connsiteX59" fmla="*/ 130469 w 482943"/>
              <a:gd name="connsiteY59" fmla="*/ 319961 h 575308"/>
              <a:gd name="connsiteX60" fmla="*/ 63164 w 482943"/>
              <a:gd name="connsiteY60" fmla="*/ 243750 h 575308"/>
              <a:gd name="connsiteX61" fmla="*/ 86462 w 482943"/>
              <a:gd name="connsiteY61" fmla="*/ 243750 h 575308"/>
              <a:gd name="connsiteX62" fmla="*/ 86462 w 482943"/>
              <a:gd name="connsiteY62" fmla="*/ 300586 h 575308"/>
              <a:gd name="connsiteX63" fmla="*/ 120115 w 482943"/>
              <a:gd name="connsiteY63" fmla="*/ 300586 h 575308"/>
              <a:gd name="connsiteX64" fmla="*/ 120115 w 482943"/>
              <a:gd name="connsiteY64" fmla="*/ 319961 h 575308"/>
              <a:gd name="connsiteX65" fmla="*/ 63164 w 482943"/>
              <a:gd name="connsiteY65" fmla="*/ 319961 h 575308"/>
              <a:gd name="connsiteX66" fmla="*/ 63164 w 482943"/>
              <a:gd name="connsiteY66" fmla="*/ 170232 h 575308"/>
              <a:gd name="connsiteX67" fmla="*/ 299665 w 482943"/>
              <a:gd name="connsiteY67" fmla="*/ 170232 h 575308"/>
              <a:gd name="connsiteX68" fmla="*/ 299665 w 482943"/>
              <a:gd name="connsiteY68" fmla="*/ 189699 h 575308"/>
              <a:gd name="connsiteX69" fmla="*/ 63164 w 482943"/>
              <a:gd name="connsiteY69" fmla="*/ 189699 h 575308"/>
              <a:gd name="connsiteX70" fmla="*/ 63164 w 482943"/>
              <a:gd name="connsiteY70" fmla="*/ 130262 h 575308"/>
              <a:gd name="connsiteX71" fmla="*/ 299665 w 482943"/>
              <a:gd name="connsiteY71" fmla="*/ 130262 h 575308"/>
              <a:gd name="connsiteX72" fmla="*/ 299665 w 482943"/>
              <a:gd name="connsiteY72" fmla="*/ 148279 h 575308"/>
              <a:gd name="connsiteX73" fmla="*/ 63164 w 482943"/>
              <a:gd name="connsiteY73" fmla="*/ 148279 h 575308"/>
              <a:gd name="connsiteX74" fmla="*/ 63164 w 482943"/>
              <a:gd name="connsiteY74" fmla="*/ 89051 h 575308"/>
              <a:gd name="connsiteX75" fmla="*/ 299665 w 482943"/>
              <a:gd name="connsiteY75" fmla="*/ 89051 h 575308"/>
              <a:gd name="connsiteX76" fmla="*/ 299665 w 482943"/>
              <a:gd name="connsiteY76" fmla="*/ 107068 h 575308"/>
              <a:gd name="connsiteX77" fmla="*/ 63164 w 482943"/>
              <a:gd name="connsiteY77" fmla="*/ 107068 h 575308"/>
              <a:gd name="connsiteX78" fmla="*/ 25826 w 482943"/>
              <a:gd name="connsiteY78" fmla="*/ 25799 h 575308"/>
              <a:gd name="connsiteX79" fmla="*/ 25826 w 482943"/>
              <a:gd name="connsiteY79" fmla="*/ 549510 h 575308"/>
              <a:gd name="connsiteX80" fmla="*/ 457117 w 482943"/>
              <a:gd name="connsiteY80" fmla="*/ 549510 h 575308"/>
              <a:gd name="connsiteX81" fmla="*/ 457117 w 482943"/>
              <a:gd name="connsiteY81" fmla="*/ 128993 h 575308"/>
              <a:gd name="connsiteX82" fmla="*/ 355105 w 482943"/>
              <a:gd name="connsiteY82" fmla="*/ 128993 h 575308"/>
              <a:gd name="connsiteX83" fmla="*/ 355105 w 482943"/>
              <a:gd name="connsiteY83" fmla="*/ 25799 h 575308"/>
              <a:gd name="connsiteX84" fmla="*/ 0 w 482943"/>
              <a:gd name="connsiteY84" fmla="*/ 0 h 575308"/>
              <a:gd name="connsiteX85" fmla="*/ 373183 w 482943"/>
              <a:gd name="connsiteY85" fmla="*/ 0 h 575308"/>
              <a:gd name="connsiteX86" fmla="*/ 377057 w 482943"/>
              <a:gd name="connsiteY86" fmla="*/ 0 h 575308"/>
              <a:gd name="connsiteX87" fmla="*/ 482943 w 482943"/>
              <a:gd name="connsiteY87" fmla="*/ 104484 h 575308"/>
              <a:gd name="connsiteX88" fmla="*/ 482943 w 482943"/>
              <a:gd name="connsiteY88" fmla="*/ 109644 h 575308"/>
              <a:gd name="connsiteX89" fmla="*/ 482943 w 482943"/>
              <a:gd name="connsiteY89" fmla="*/ 154792 h 575308"/>
              <a:gd name="connsiteX90" fmla="*/ 482943 w 482943"/>
              <a:gd name="connsiteY90" fmla="*/ 575308 h 575308"/>
              <a:gd name="connsiteX91" fmla="*/ 0 w 482943"/>
              <a:gd name="connsiteY91" fmla="*/ 575308 h 57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82943" h="575308">
                <a:moveTo>
                  <a:pt x="167875" y="403818"/>
                </a:moveTo>
                <a:lnTo>
                  <a:pt x="154965" y="445125"/>
                </a:lnTo>
                <a:lnTo>
                  <a:pt x="179493" y="445125"/>
                </a:lnTo>
                <a:close/>
                <a:moveTo>
                  <a:pt x="295777" y="362415"/>
                </a:moveTo>
                <a:lnTo>
                  <a:pt x="326795" y="362415"/>
                </a:lnTo>
                <a:lnTo>
                  <a:pt x="326795" y="492884"/>
                </a:lnTo>
                <a:lnTo>
                  <a:pt x="286730" y="492884"/>
                </a:lnTo>
                <a:lnTo>
                  <a:pt x="286730" y="417961"/>
                </a:lnTo>
                <a:lnTo>
                  <a:pt x="257004" y="417961"/>
                </a:lnTo>
                <a:lnTo>
                  <a:pt x="257004" y="390834"/>
                </a:lnTo>
                <a:cubicBezTo>
                  <a:pt x="260882" y="390834"/>
                  <a:pt x="266051" y="390834"/>
                  <a:pt x="269929" y="389542"/>
                </a:cubicBezTo>
                <a:cubicBezTo>
                  <a:pt x="275098" y="389542"/>
                  <a:pt x="278975" y="386959"/>
                  <a:pt x="282853" y="385667"/>
                </a:cubicBezTo>
                <a:cubicBezTo>
                  <a:pt x="286730" y="383084"/>
                  <a:pt x="289315" y="380500"/>
                  <a:pt x="291900" y="376625"/>
                </a:cubicBezTo>
                <a:cubicBezTo>
                  <a:pt x="294485" y="372749"/>
                  <a:pt x="295777" y="368874"/>
                  <a:pt x="295777" y="362415"/>
                </a:cubicBezTo>
                <a:close/>
                <a:moveTo>
                  <a:pt x="147219" y="359930"/>
                </a:moveTo>
                <a:lnTo>
                  <a:pt x="187239" y="359930"/>
                </a:lnTo>
                <a:lnTo>
                  <a:pt x="236295" y="492885"/>
                </a:lnTo>
                <a:lnTo>
                  <a:pt x="193694" y="492885"/>
                </a:lnTo>
                <a:lnTo>
                  <a:pt x="188530" y="474814"/>
                </a:lnTo>
                <a:lnTo>
                  <a:pt x="145929" y="474814"/>
                </a:lnTo>
                <a:lnTo>
                  <a:pt x="139474" y="492885"/>
                </a:lnTo>
                <a:lnTo>
                  <a:pt x="98163" y="492885"/>
                </a:lnTo>
                <a:close/>
                <a:moveTo>
                  <a:pt x="348746" y="243750"/>
                </a:moveTo>
                <a:lnTo>
                  <a:pt x="371960" y="243750"/>
                </a:lnTo>
                <a:lnTo>
                  <a:pt x="371960" y="300586"/>
                </a:lnTo>
                <a:lnTo>
                  <a:pt x="405490" y="300586"/>
                </a:lnTo>
                <a:lnTo>
                  <a:pt x="405490" y="319961"/>
                </a:lnTo>
                <a:lnTo>
                  <a:pt x="348746" y="319961"/>
                </a:lnTo>
                <a:close/>
                <a:moveTo>
                  <a:pt x="273778" y="243750"/>
                </a:moveTo>
                <a:lnTo>
                  <a:pt x="335856" y="243750"/>
                </a:lnTo>
                <a:lnTo>
                  <a:pt x="335856" y="263126"/>
                </a:lnTo>
                <a:lnTo>
                  <a:pt x="297057" y="263126"/>
                </a:lnTo>
                <a:lnTo>
                  <a:pt x="297057" y="272168"/>
                </a:lnTo>
                <a:lnTo>
                  <a:pt x="333269" y="272168"/>
                </a:lnTo>
                <a:lnTo>
                  <a:pt x="333269" y="290252"/>
                </a:lnTo>
                <a:lnTo>
                  <a:pt x="297057" y="290252"/>
                </a:lnTo>
                <a:lnTo>
                  <a:pt x="297057" y="300586"/>
                </a:lnTo>
                <a:lnTo>
                  <a:pt x="337149" y="300586"/>
                </a:lnTo>
                <a:lnTo>
                  <a:pt x="337149" y="319961"/>
                </a:lnTo>
                <a:lnTo>
                  <a:pt x="273778" y="319961"/>
                </a:lnTo>
                <a:close/>
                <a:moveTo>
                  <a:pt x="197568" y="243750"/>
                </a:moveTo>
                <a:lnTo>
                  <a:pt x="220800" y="243750"/>
                </a:lnTo>
                <a:lnTo>
                  <a:pt x="232416" y="290252"/>
                </a:lnTo>
                <a:lnTo>
                  <a:pt x="233706" y="290252"/>
                </a:lnTo>
                <a:lnTo>
                  <a:pt x="245322" y="243750"/>
                </a:lnTo>
                <a:lnTo>
                  <a:pt x="269844" y="243750"/>
                </a:lnTo>
                <a:lnTo>
                  <a:pt x="245322" y="319961"/>
                </a:lnTo>
                <a:lnTo>
                  <a:pt x="219509" y="319961"/>
                </a:lnTo>
                <a:close/>
                <a:moveTo>
                  <a:pt x="130469" y="243750"/>
                </a:moveTo>
                <a:lnTo>
                  <a:pt x="192344" y="243750"/>
                </a:lnTo>
                <a:lnTo>
                  <a:pt x="192344" y="263126"/>
                </a:lnTo>
                <a:lnTo>
                  <a:pt x="153672" y="263126"/>
                </a:lnTo>
                <a:lnTo>
                  <a:pt x="153672" y="272168"/>
                </a:lnTo>
                <a:lnTo>
                  <a:pt x="189766" y="272168"/>
                </a:lnTo>
                <a:lnTo>
                  <a:pt x="189766" y="290252"/>
                </a:lnTo>
                <a:lnTo>
                  <a:pt x="153672" y="290252"/>
                </a:lnTo>
                <a:lnTo>
                  <a:pt x="153672" y="300586"/>
                </a:lnTo>
                <a:lnTo>
                  <a:pt x="193633" y="300586"/>
                </a:lnTo>
                <a:lnTo>
                  <a:pt x="193633" y="319961"/>
                </a:lnTo>
                <a:lnTo>
                  <a:pt x="130469" y="319961"/>
                </a:lnTo>
                <a:close/>
                <a:moveTo>
                  <a:pt x="63164" y="243750"/>
                </a:moveTo>
                <a:lnTo>
                  <a:pt x="86462" y="243750"/>
                </a:lnTo>
                <a:lnTo>
                  <a:pt x="86462" y="300586"/>
                </a:lnTo>
                <a:lnTo>
                  <a:pt x="120115" y="300586"/>
                </a:lnTo>
                <a:lnTo>
                  <a:pt x="120115" y="319961"/>
                </a:lnTo>
                <a:lnTo>
                  <a:pt x="63164" y="319961"/>
                </a:lnTo>
                <a:close/>
                <a:moveTo>
                  <a:pt x="63164" y="170232"/>
                </a:moveTo>
                <a:lnTo>
                  <a:pt x="299665" y="170232"/>
                </a:lnTo>
                <a:lnTo>
                  <a:pt x="299665" y="189699"/>
                </a:lnTo>
                <a:lnTo>
                  <a:pt x="63164" y="189699"/>
                </a:lnTo>
                <a:close/>
                <a:moveTo>
                  <a:pt x="63164" y="130262"/>
                </a:moveTo>
                <a:lnTo>
                  <a:pt x="299665" y="130262"/>
                </a:lnTo>
                <a:lnTo>
                  <a:pt x="299665" y="148279"/>
                </a:lnTo>
                <a:lnTo>
                  <a:pt x="63164" y="148279"/>
                </a:lnTo>
                <a:close/>
                <a:moveTo>
                  <a:pt x="63164" y="89051"/>
                </a:moveTo>
                <a:lnTo>
                  <a:pt x="299665" y="89051"/>
                </a:lnTo>
                <a:lnTo>
                  <a:pt x="299665" y="107068"/>
                </a:lnTo>
                <a:lnTo>
                  <a:pt x="63164" y="107068"/>
                </a:lnTo>
                <a:close/>
                <a:moveTo>
                  <a:pt x="25826" y="25799"/>
                </a:moveTo>
                <a:lnTo>
                  <a:pt x="25826" y="549510"/>
                </a:lnTo>
                <a:lnTo>
                  <a:pt x="457117" y="549510"/>
                </a:lnTo>
                <a:lnTo>
                  <a:pt x="457117" y="128993"/>
                </a:lnTo>
                <a:lnTo>
                  <a:pt x="355105" y="128993"/>
                </a:lnTo>
                <a:lnTo>
                  <a:pt x="355105" y="25799"/>
                </a:lnTo>
                <a:close/>
                <a:moveTo>
                  <a:pt x="0" y="0"/>
                </a:moveTo>
                <a:lnTo>
                  <a:pt x="373183" y="0"/>
                </a:lnTo>
                <a:lnTo>
                  <a:pt x="377057" y="0"/>
                </a:lnTo>
                <a:lnTo>
                  <a:pt x="482943" y="104484"/>
                </a:lnTo>
                <a:lnTo>
                  <a:pt x="482943" y="109644"/>
                </a:lnTo>
                <a:lnTo>
                  <a:pt x="482943" y="154792"/>
                </a:lnTo>
                <a:lnTo>
                  <a:pt x="482943" y="575308"/>
                </a:lnTo>
                <a:lnTo>
                  <a:pt x="0" y="575308"/>
                </a:lnTo>
                <a:close/>
              </a:path>
            </a:pathLst>
          </a:custGeom>
          <a:noFill/>
          <a:ln>
            <a:solidFill>
              <a:schemeClr val="bg1"/>
            </a:solidFill>
          </a:ln>
        </p:spPr>
        <p:txBody>
          <a:bodyPr/>
          <a:lstStyle/>
          <a:p>
            <a:endParaRPr lang="zh-CN" altLang="en-US">
              <a:solidFill>
                <a:schemeClr val="bg1"/>
              </a:solidFill>
            </a:endParaRPr>
          </a:p>
        </p:txBody>
      </p:sp>
      <p:sp>
        <p:nvSpPr>
          <p:cNvPr id="574" name="ruler_162679"/>
          <p:cNvSpPr>
            <a:spLocks noChangeAspect="1"/>
          </p:cNvSpPr>
          <p:nvPr/>
        </p:nvSpPr>
        <p:spPr bwMode="auto">
          <a:xfrm>
            <a:off x="4747372" y="2760034"/>
            <a:ext cx="212467" cy="221475"/>
          </a:xfrm>
          <a:custGeom>
            <a:avLst/>
            <a:gdLst>
              <a:gd name="T0" fmla="*/ 6355 w 6427"/>
              <a:gd name="T1" fmla="*/ 474 h 4475"/>
              <a:gd name="T2" fmla="*/ 6199 w 6427"/>
              <a:gd name="T3" fmla="*/ 449 h 4475"/>
              <a:gd name="T4" fmla="*/ 4948 w 6427"/>
              <a:gd name="T5" fmla="*/ 849 h 4475"/>
              <a:gd name="T6" fmla="*/ 3299 w 6427"/>
              <a:gd name="T7" fmla="*/ 24 h 4475"/>
              <a:gd name="T8" fmla="*/ 3144 w 6427"/>
              <a:gd name="T9" fmla="*/ 23 h 4475"/>
              <a:gd name="T10" fmla="*/ 1492 w 6427"/>
              <a:gd name="T11" fmla="*/ 817 h 4475"/>
              <a:gd name="T12" fmla="*/ 247 w 6427"/>
              <a:gd name="T13" fmla="*/ 252 h 4475"/>
              <a:gd name="T14" fmla="*/ 80 w 6427"/>
              <a:gd name="T15" fmla="*/ 265 h 4475"/>
              <a:gd name="T16" fmla="*/ 0 w 6427"/>
              <a:gd name="T17" fmla="*/ 412 h 4475"/>
              <a:gd name="T18" fmla="*/ 0 w 6427"/>
              <a:gd name="T19" fmla="*/ 3675 h 4475"/>
              <a:gd name="T20" fmla="*/ 103 w 6427"/>
              <a:gd name="T21" fmla="*/ 3834 h 4475"/>
              <a:gd name="T22" fmla="*/ 1421 w 6427"/>
              <a:gd name="T23" fmla="*/ 4432 h 4475"/>
              <a:gd name="T24" fmla="*/ 1570 w 6427"/>
              <a:gd name="T25" fmla="*/ 4431 h 4475"/>
              <a:gd name="T26" fmla="*/ 3219 w 6427"/>
              <a:gd name="T27" fmla="*/ 3639 h 4475"/>
              <a:gd name="T28" fmla="*/ 4855 w 6427"/>
              <a:gd name="T29" fmla="*/ 4457 h 4475"/>
              <a:gd name="T30" fmla="*/ 4933 w 6427"/>
              <a:gd name="T31" fmla="*/ 4475 h 4475"/>
              <a:gd name="T32" fmla="*/ 4987 w 6427"/>
              <a:gd name="T33" fmla="*/ 4467 h 4475"/>
              <a:gd name="T34" fmla="*/ 6305 w 6427"/>
              <a:gd name="T35" fmla="*/ 4045 h 4475"/>
              <a:gd name="T36" fmla="*/ 6427 w 6427"/>
              <a:gd name="T37" fmla="*/ 3879 h 4475"/>
              <a:gd name="T38" fmla="*/ 6427 w 6427"/>
              <a:gd name="T39" fmla="*/ 616 h 4475"/>
              <a:gd name="T40" fmla="*/ 6355 w 6427"/>
              <a:gd name="T41" fmla="*/ 474 h 4475"/>
              <a:gd name="T42" fmla="*/ 1669 w 6427"/>
              <a:gd name="T43" fmla="*/ 1120 h 4475"/>
              <a:gd name="T44" fmla="*/ 3045 w 6427"/>
              <a:gd name="T45" fmla="*/ 459 h 4475"/>
              <a:gd name="T46" fmla="*/ 3045 w 6427"/>
              <a:gd name="T47" fmla="*/ 3333 h 4475"/>
              <a:gd name="T48" fmla="*/ 1669 w 6427"/>
              <a:gd name="T49" fmla="*/ 3994 h 4475"/>
              <a:gd name="T50" fmla="*/ 1669 w 6427"/>
              <a:gd name="T51" fmla="*/ 1120 h 4475"/>
              <a:gd name="T52" fmla="*/ 3395 w 6427"/>
              <a:gd name="T53" fmla="*/ 464 h 4475"/>
              <a:gd name="T54" fmla="*/ 4758 w 6427"/>
              <a:gd name="T55" fmla="*/ 1145 h 4475"/>
              <a:gd name="T56" fmla="*/ 4758 w 6427"/>
              <a:gd name="T57" fmla="*/ 4017 h 4475"/>
              <a:gd name="T58" fmla="*/ 3395 w 6427"/>
              <a:gd name="T59" fmla="*/ 3336 h 4475"/>
              <a:gd name="T60" fmla="*/ 3395 w 6427"/>
              <a:gd name="T61" fmla="*/ 464 h 4475"/>
              <a:gd name="T62" fmla="*/ 350 w 6427"/>
              <a:gd name="T63" fmla="*/ 684 h 4475"/>
              <a:gd name="T64" fmla="*/ 1319 w 6427"/>
              <a:gd name="T65" fmla="*/ 1123 h 4475"/>
              <a:gd name="T66" fmla="*/ 1319 w 6427"/>
              <a:gd name="T67" fmla="*/ 4001 h 4475"/>
              <a:gd name="T68" fmla="*/ 350 w 6427"/>
              <a:gd name="T69" fmla="*/ 3562 h 4475"/>
              <a:gd name="T70" fmla="*/ 350 w 6427"/>
              <a:gd name="T71" fmla="*/ 684 h 4475"/>
              <a:gd name="T72" fmla="*/ 6077 w 6427"/>
              <a:gd name="T73" fmla="*/ 3751 h 4475"/>
              <a:gd name="T74" fmla="*/ 5108 w 6427"/>
              <a:gd name="T75" fmla="*/ 4061 h 4475"/>
              <a:gd name="T76" fmla="*/ 5108 w 6427"/>
              <a:gd name="T77" fmla="*/ 1165 h 4475"/>
              <a:gd name="T78" fmla="*/ 6077 w 6427"/>
              <a:gd name="T79" fmla="*/ 856 h 4475"/>
              <a:gd name="T80" fmla="*/ 6077 w 6427"/>
              <a:gd name="T81" fmla="*/ 3751 h 4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27" h="4475">
                <a:moveTo>
                  <a:pt x="6355" y="474"/>
                </a:moveTo>
                <a:cubicBezTo>
                  <a:pt x="6310" y="442"/>
                  <a:pt x="6252" y="432"/>
                  <a:pt x="6199" y="449"/>
                </a:cubicBezTo>
                <a:lnTo>
                  <a:pt x="4948" y="849"/>
                </a:lnTo>
                <a:lnTo>
                  <a:pt x="3299" y="24"/>
                </a:lnTo>
                <a:cubicBezTo>
                  <a:pt x="3250" y="0"/>
                  <a:pt x="3193" y="0"/>
                  <a:pt x="3144" y="23"/>
                </a:cubicBezTo>
                <a:lnTo>
                  <a:pt x="1492" y="817"/>
                </a:lnTo>
                <a:lnTo>
                  <a:pt x="247" y="252"/>
                </a:lnTo>
                <a:cubicBezTo>
                  <a:pt x="193" y="228"/>
                  <a:pt x="130" y="232"/>
                  <a:pt x="80" y="265"/>
                </a:cubicBezTo>
                <a:cubicBezTo>
                  <a:pt x="30" y="297"/>
                  <a:pt x="0" y="353"/>
                  <a:pt x="0" y="412"/>
                </a:cubicBezTo>
                <a:lnTo>
                  <a:pt x="0" y="3675"/>
                </a:lnTo>
                <a:cubicBezTo>
                  <a:pt x="0" y="3743"/>
                  <a:pt x="40" y="3806"/>
                  <a:pt x="103" y="3834"/>
                </a:cubicBezTo>
                <a:lnTo>
                  <a:pt x="1421" y="4432"/>
                </a:lnTo>
                <a:cubicBezTo>
                  <a:pt x="1469" y="4454"/>
                  <a:pt x="1523" y="4453"/>
                  <a:pt x="1570" y="4431"/>
                </a:cubicBezTo>
                <a:lnTo>
                  <a:pt x="3219" y="3639"/>
                </a:lnTo>
                <a:lnTo>
                  <a:pt x="4855" y="4457"/>
                </a:lnTo>
                <a:cubicBezTo>
                  <a:pt x="4880" y="4469"/>
                  <a:pt x="4906" y="4475"/>
                  <a:pt x="4933" y="4475"/>
                </a:cubicBezTo>
                <a:cubicBezTo>
                  <a:pt x="4951" y="4475"/>
                  <a:pt x="4969" y="4472"/>
                  <a:pt x="4987" y="4467"/>
                </a:cubicBezTo>
                <a:lnTo>
                  <a:pt x="6305" y="4045"/>
                </a:lnTo>
                <a:cubicBezTo>
                  <a:pt x="6378" y="4022"/>
                  <a:pt x="6427" y="3955"/>
                  <a:pt x="6427" y="3879"/>
                </a:cubicBezTo>
                <a:lnTo>
                  <a:pt x="6427" y="616"/>
                </a:lnTo>
                <a:cubicBezTo>
                  <a:pt x="6427" y="560"/>
                  <a:pt x="6400" y="508"/>
                  <a:pt x="6355" y="474"/>
                </a:cubicBezTo>
                <a:close/>
                <a:moveTo>
                  <a:pt x="1669" y="1120"/>
                </a:moveTo>
                <a:lnTo>
                  <a:pt x="3045" y="459"/>
                </a:lnTo>
                <a:lnTo>
                  <a:pt x="3045" y="3333"/>
                </a:lnTo>
                <a:lnTo>
                  <a:pt x="1669" y="3994"/>
                </a:lnTo>
                <a:lnTo>
                  <a:pt x="1669" y="1120"/>
                </a:lnTo>
                <a:close/>
                <a:moveTo>
                  <a:pt x="3395" y="464"/>
                </a:moveTo>
                <a:lnTo>
                  <a:pt x="4758" y="1145"/>
                </a:lnTo>
                <a:lnTo>
                  <a:pt x="4758" y="4017"/>
                </a:lnTo>
                <a:lnTo>
                  <a:pt x="3395" y="3336"/>
                </a:lnTo>
                <a:lnTo>
                  <a:pt x="3395" y="464"/>
                </a:lnTo>
                <a:close/>
                <a:moveTo>
                  <a:pt x="350" y="684"/>
                </a:moveTo>
                <a:lnTo>
                  <a:pt x="1319" y="1123"/>
                </a:lnTo>
                <a:lnTo>
                  <a:pt x="1319" y="4001"/>
                </a:lnTo>
                <a:lnTo>
                  <a:pt x="350" y="3562"/>
                </a:lnTo>
                <a:lnTo>
                  <a:pt x="350" y="684"/>
                </a:lnTo>
                <a:close/>
                <a:moveTo>
                  <a:pt x="6077" y="3751"/>
                </a:moveTo>
                <a:lnTo>
                  <a:pt x="5108" y="4061"/>
                </a:lnTo>
                <a:lnTo>
                  <a:pt x="5108" y="1165"/>
                </a:lnTo>
                <a:lnTo>
                  <a:pt x="6077" y="856"/>
                </a:lnTo>
                <a:lnTo>
                  <a:pt x="6077" y="3751"/>
                </a:lnTo>
                <a:close/>
              </a:path>
            </a:pathLst>
          </a:custGeom>
          <a:noFill/>
          <a:ln>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a:solidFill>
                <a:schemeClr val="bg1"/>
              </a:solidFill>
            </a:endParaRPr>
          </a:p>
        </p:txBody>
      </p:sp>
      <p:sp>
        <p:nvSpPr>
          <p:cNvPr id="575" name="ruler_162679"/>
          <p:cNvSpPr>
            <a:spLocks noChangeAspect="1"/>
          </p:cNvSpPr>
          <p:nvPr/>
        </p:nvSpPr>
        <p:spPr bwMode="auto">
          <a:xfrm>
            <a:off x="3451415" y="3020177"/>
            <a:ext cx="225774" cy="233104"/>
          </a:xfrm>
          <a:custGeom>
            <a:avLst/>
            <a:gdLst>
              <a:gd name="connsiteX0" fmla="*/ 157943 w 608838"/>
              <a:gd name="connsiteY0" fmla="*/ 292423 h 607921"/>
              <a:gd name="connsiteX1" fmla="*/ 169570 w 608838"/>
              <a:gd name="connsiteY1" fmla="*/ 303929 h 607921"/>
              <a:gd name="connsiteX2" fmla="*/ 304401 w 608838"/>
              <a:gd name="connsiteY2" fmla="*/ 438591 h 607921"/>
              <a:gd name="connsiteX3" fmla="*/ 315921 w 608838"/>
              <a:gd name="connsiteY3" fmla="*/ 450203 h 607921"/>
              <a:gd name="connsiteX4" fmla="*/ 304401 w 608838"/>
              <a:gd name="connsiteY4" fmla="*/ 461709 h 607921"/>
              <a:gd name="connsiteX5" fmla="*/ 146423 w 608838"/>
              <a:gd name="connsiteY5" fmla="*/ 303929 h 607921"/>
              <a:gd name="connsiteX6" fmla="*/ 157943 w 608838"/>
              <a:gd name="connsiteY6" fmla="*/ 292423 h 607921"/>
              <a:gd name="connsiteX7" fmla="*/ 304419 w 608838"/>
              <a:gd name="connsiteY7" fmla="*/ 240354 h 607921"/>
              <a:gd name="connsiteX8" fmla="*/ 240842 w 608838"/>
              <a:gd name="connsiteY8" fmla="*/ 303960 h 607921"/>
              <a:gd name="connsiteX9" fmla="*/ 304419 w 608838"/>
              <a:gd name="connsiteY9" fmla="*/ 367566 h 607921"/>
              <a:gd name="connsiteX10" fmla="*/ 368103 w 608838"/>
              <a:gd name="connsiteY10" fmla="*/ 303960 h 607921"/>
              <a:gd name="connsiteX11" fmla="*/ 304419 w 608838"/>
              <a:gd name="connsiteY11" fmla="*/ 240354 h 607921"/>
              <a:gd name="connsiteX12" fmla="*/ 304419 w 608838"/>
              <a:gd name="connsiteY12" fmla="*/ 217341 h 607921"/>
              <a:gd name="connsiteX13" fmla="*/ 391144 w 608838"/>
              <a:gd name="connsiteY13" fmla="*/ 303960 h 607921"/>
              <a:gd name="connsiteX14" fmla="*/ 304419 w 608838"/>
              <a:gd name="connsiteY14" fmla="*/ 390579 h 607921"/>
              <a:gd name="connsiteX15" fmla="*/ 217694 w 608838"/>
              <a:gd name="connsiteY15" fmla="*/ 303960 h 607921"/>
              <a:gd name="connsiteX16" fmla="*/ 304419 w 608838"/>
              <a:gd name="connsiteY16" fmla="*/ 217341 h 607921"/>
              <a:gd name="connsiteX17" fmla="*/ 304433 w 608838"/>
              <a:gd name="connsiteY17" fmla="*/ 146212 h 607921"/>
              <a:gd name="connsiteX18" fmla="*/ 462344 w 608838"/>
              <a:gd name="connsiteY18" fmla="*/ 303927 h 607921"/>
              <a:gd name="connsiteX19" fmla="*/ 450829 w 608838"/>
              <a:gd name="connsiteY19" fmla="*/ 315428 h 607921"/>
              <a:gd name="connsiteX20" fmla="*/ 439207 w 608838"/>
              <a:gd name="connsiteY20" fmla="*/ 303927 h 607921"/>
              <a:gd name="connsiteX21" fmla="*/ 304433 w 608838"/>
              <a:gd name="connsiteY21" fmla="*/ 169321 h 607921"/>
              <a:gd name="connsiteX22" fmla="*/ 292917 w 608838"/>
              <a:gd name="connsiteY22" fmla="*/ 157713 h 607921"/>
              <a:gd name="connsiteX23" fmla="*/ 304433 w 608838"/>
              <a:gd name="connsiteY23" fmla="*/ 146212 h 607921"/>
              <a:gd name="connsiteX24" fmla="*/ 262607 w 608838"/>
              <a:gd name="connsiteY24" fmla="*/ 23111 h 607921"/>
              <a:gd name="connsiteX25" fmla="*/ 262607 w 608838"/>
              <a:gd name="connsiteY25" fmla="*/ 40578 h 607921"/>
              <a:gd name="connsiteX26" fmla="*/ 218661 w 608838"/>
              <a:gd name="connsiteY26" fmla="*/ 91806 h 607921"/>
              <a:gd name="connsiteX27" fmla="*/ 186662 w 608838"/>
              <a:gd name="connsiteY27" fmla="*/ 98303 h 607921"/>
              <a:gd name="connsiteX28" fmla="*/ 151356 w 608838"/>
              <a:gd name="connsiteY28" fmla="*/ 85522 h 607921"/>
              <a:gd name="connsiteX29" fmla="*/ 139197 w 608838"/>
              <a:gd name="connsiteY29" fmla="*/ 72848 h 607921"/>
              <a:gd name="connsiteX30" fmla="*/ 78931 w 608838"/>
              <a:gd name="connsiteY30" fmla="*/ 130999 h 607921"/>
              <a:gd name="connsiteX31" fmla="*/ 91091 w 608838"/>
              <a:gd name="connsiteY31" fmla="*/ 143566 h 607921"/>
              <a:gd name="connsiteX32" fmla="*/ 93438 w 608838"/>
              <a:gd name="connsiteY32" fmla="*/ 214604 h 607921"/>
              <a:gd name="connsiteX33" fmla="*/ 40639 w 608838"/>
              <a:gd name="connsiteY33" fmla="*/ 262105 h 607921"/>
              <a:gd name="connsiteX34" fmla="*/ 23146 w 608838"/>
              <a:gd name="connsiteY34" fmla="*/ 262105 h 607921"/>
              <a:gd name="connsiteX35" fmla="*/ 23146 w 608838"/>
              <a:gd name="connsiteY35" fmla="*/ 345816 h 607921"/>
              <a:gd name="connsiteX36" fmla="*/ 40639 w 608838"/>
              <a:gd name="connsiteY36" fmla="*/ 345816 h 607921"/>
              <a:gd name="connsiteX37" fmla="*/ 93438 w 608838"/>
              <a:gd name="connsiteY37" fmla="*/ 393423 h 607921"/>
              <a:gd name="connsiteX38" fmla="*/ 91091 w 608838"/>
              <a:gd name="connsiteY38" fmla="*/ 464355 h 607921"/>
              <a:gd name="connsiteX39" fmla="*/ 78931 w 608838"/>
              <a:gd name="connsiteY39" fmla="*/ 476922 h 607921"/>
              <a:gd name="connsiteX40" fmla="*/ 139090 w 608838"/>
              <a:gd name="connsiteY40" fmla="*/ 535073 h 607921"/>
              <a:gd name="connsiteX41" fmla="*/ 151250 w 608838"/>
              <a:gd name="connsiteY41" fmla="*/ 522505 h 607921"/>
              <a:gd name="connsiteX42" fmla="*/ 186555 w 608838"/>
              <a:gd name="connsiteY42" fmla="*/ 509725 h 607921"/>
              <a:gd name="connsiteX43" fmla="*/ 218555 w 608838"/>
              <a:gd name="connsiteY43" fmla="*/ 516115 h 607921"/>
              <a:gd name="connsiteX44" fmla="*/ 262500 w 608838"/>
              <a:gd name="connsiteY44" fmla="*/ 567343 h 607921"/>
              <a:gd name="connsiteX45" fmla="*/ 262500 w 608838"/>
              <a:gd name="connsiteY45" fmla="*/ 584810 h 607921"/>
              <a:gd name="connsiteX46" fmla="*/ 346231 w 608838"/>
              <a:gd name="connsiteY46" fmla="*/ 584810 h 607921"/>
              <a:gd name="connsiteX47" fmla="*/ 346231 w 608838"/>
              <a:gd name="connsiteY47" fmla="*/ 567343 h 607921"/>
              <a:gd name="connsiteX48" fmla="*/ 390177 w 608838"/>
              <a:gd name="connsiteY48" fmla="*/ 516115 h 607921"/>
              <a:gd name="connsiteX49" fmla="*/ 422176 w 608838"/>
              <a:gd name="connsiteY49" fmla="*/ 509618 h 607921"/>
              <a:gd name="connsiteX50" fmla="*/ 457482 w 608838"/>
              <a:gd name="connsiteY50" fmla="*/ 522399 h 607921"/>
              <a:gd name="connsiteX51" fmla="*/ 469748 w 608838"/>
              <a:gd name="connsiteY51" fmla="*/ 535073 h 607921"/>
              <a:gd name="connsiteX52" fmla="*/ 529907 w 608838"/>
              <a:gd name="connsiteY52" fmla="*/ 476922 h 607921"/>
              <a:gd name="connsiteX53" fmla="*/ 517747 w 608838"/>
              <a:gd name="connsiteY53" fmla="*/ 464355 h 607921"/>
              <a:gd name="connsiteX54" fmla="*/ 515400 w 608838"/>
              <a:gd name="connsiteY54" fmla="*/ 393317 h 607921"/>
              <a:gd name="connsiteX55" fmla="*/ 568199 w 608838"/>
              <a:gd name="connsiteY55" fmla="*/ 345816 h 607921"/>
              <a:gd name="connsiteX56" fmla="*/ 585692 w 608838"/>
              <a:gd name="connsiteY56" fmla="*/ 345816 h 607921"/>
              <a:gd name="connsiteX57" fmla="*/ 585692 w 608838"/>
              <a:gd name="connsiteY57" fmla="*/ 262105 h 607921"/>
              <a:gd name="connsiteX58" fmla="*/ 568199 w 608838"/>
              <a:gd name="connsiteY58" fmla="*/ 262105 h 607921"/>
              <a:gd name="connsiteX59" fmla="*/ 515400 w 608838"/>
              <a:gd name="connsiteY59" fmla="*/ 214604 h 607921"/>
              <a:gd name="connsiteX60" fmla="*/ 517747 w 608838"/>
              <a:gd name="connsiteY60" fmla="*/ 143566 h 607921"/>
              <a:gd name="connsiteX61" fmla="*/ 530013 w 608838"/>
              <a:gd name="connsiteY61" fmla="*/ 130999 h 607921"/>
              <a:gd name="connsiteX62" fmla="*/ 469748 w 608838"/>
              <a:gd name="connsiteY62" fmla="*/ 72848 h 607921"/>
              <a:gd name="connsiteX63" fmla="*/ 457589 w 608838"/>
              <a:gd name="connsiteY63" fmla="*/ 85416 h 607921"/>
              <a:gd name="connsiteX64" fmla="*/ 422390 w 608838"/>
              <a:gd name="connsiteY64" fmla="*/ 98196 h 607921"/>
              <a:gd name="connsiteX65" fmla="*/ 390284 w 608838"/>
              <a:gd name="connsiteY65" fmla="*/ 91806 h 607921"/>
              <a:gd name="connsiteX66" fmla="*/ 346338 w 608838"/>
              <a:gd name="connsiteY66" fmla="*/ 40578 h 607921"/>
              <a:gd name="connsiteX67" fmla="*/ 346338 w 608838"/>
              <a:gd name="connsiteY67" fmla="*/ 23111 h 607921"/>
              <a:gd name="connsiteX68" fmla="*/ 250980 w 608838"/>
              <a:gd name="connsiteY68" fmla="*/ 0 h 607921"/>
              <a:gd name="connsiteX69" fmla="*/ 357858 w 608838"/>
              <a:gd name="connsiteY69" fmla="*/ 0 h 607921"/>
              <a:gd name="connsiteX70" fmla="*/ 369378 w 608838"/>
              <a:gd name="connsiteY70" fmla="*/ 11502 h 607921"/>
              <a:gd name="connsiteX71" fmla="*/ 369378 w 608838"/>
              <a:gd name="connsiteY71" fmla="*/ 40578 h 607921"/>
              <a:gd name="connsiteX72" fmla="*/ 398923 w 608838"/>
              <a:gd name="connsiteY72" fmla="*/ 70399 h 607921"/>
              <a:gd name="connsiteX73" fmla="*/ 440949 w 608838"/>
              <a:gd name="connsiteY73" fmla="*/ 69440 h 607921"/>
              <a:gd name="connsiteX74" fmla="*/ 461109 w 608838"/>
              <a:gd name="connsiteY74" fmla="*/ 48566 h 607921"/>
              <a:gd name="connsiteX75" fmla="*/ 469215 w 608838"/>
              <a:gd name="connsiteY75" fmla="*/ 45051 h 607921"/>
              <a:gd name="connsiteX76" fmla="*/ 477428 w 608838"/>
              <a:gd name="connsiteY76" fmla="*/ 48246 h 607921"/>
              <a:gd name="connsiteX77" fmla="*/ 554333 w 608838"/>
              <a:gd name="connsiteY77" fmla="*/ 122372 h 607921"/>
              <a:gd name="connsiteX78" fmla="*/ 554653 w 608838"/>
              <a:gd name="connsiteY78" fmla="*/ 138667 h 607921"/>
              <a:gd name="connsiteX79" fmla="*/ 534387 w 608838"/>
              <a:gd name="connsiteY79" fmla="*/ 159542 h 607921"/>
              <a:gd name="connsiteX80" fmla="*/ 536627 w 608838"/>
              <a:gd name="connsiteY80" fmla="*/ 205551 h 607921"/>
              <a:gd name="connsiteX81" fmla="*/ 568199 w 608838"/>
              <a:gd name="connsiteY81" fmla="*/ 239100 h 607921"/>
              <a:gd name="connsiteX82" fmla="*/ 597318 w 608838"/>
              <a:gd name="connsiteY82" fmla="*/ 239100 h 607921"/>
              <a:gd name="connsiteX83" fmla="*/ 608838 w 608838"/>
              <a:gd name="connsiteY83" fmla="*/ 250602 h 607921"/>
              <a:gd name="connsiteX84" fmla="*/ 608838 w 608838"/>
              <a:gd name="connsiteY84" fmla="*/ 357319 h 607921"/>
              <a:gd name="connsiteX85" fmla="*/ 597318 w 608838"/>
              <a:gd name="connsiteY85" fmla="*/ 368821 h 607921"/>
              <a:gd name="connsiteX86" fmla="*/ 568199 w 608838"/>
              <a:gd name="connsiteY86" fmla="*/ 368821 h 607921"/>
              <a:gd name="connsiteX87" fmla="*/ 536627 w 608838"/>
              <a:gd name="connsiteY87" fmla="*/ 402370 h 607921"/>
              <a:gd name="connsiteX88" fmla="*/ 534387 w 608838"/>
              <a:gd name="connsiteY88" fmla="*/ 448379 h 607921"/>
              <a:gd name="connsiteX89" fmla="*/ 554653 w 608838"/>
              <a:gd name="connsiteY89" fmla="*/ 469254 h 607921"/>
              <a:gd name="connsiteX90" fmla="*/ 554333 w 608838"/>
              <a:gd name="connsiteY90" fmla="*/ 485549 h 607921"/>
              <a:gd name="connsiteX91" fmla="*/ 477428 w 608838"/>
              <a:gd name="connsiteY91" fmla="*/ 559675 h 607921"/>
              <a:gd name="connsiteX92" fmla="*/ 461109 w 608838"/>
              <a:gd name="connsiteY92" fmla="*/ 559355 h 607921"/>
              <a:gd name="connsiteX93" fmla="*/ 440842 w 608838"/>
              <a:gd name="connsiteY93" fmla="*/ 538481 h 607921"/>
              <a:gd name="connsiteX94" fmla="*/ 398923 w 608838"/>
              <a:gd name="connsiteY94" fmla="*/ 537416 h 607921"/>
              <a:gd name="connsiteX95" fmla="*/ 369378 w 608838"/>
              <a:gd name="connsiteY95" fmla="*/ 567343 h 607921"/>
              <a:gd name="connsiteX96" fmla="*/ 369378 w 608838"/>
              <a:gd name="connsiteY96" fmla="*/ 596419 h 607921"/>
              <a:gd name="connsiteX97" fmla="*/ 357858 w 608838"/>
              <a:gd name="connsiteY97" fmla="*/ 607921 h 607921"/>
              <a:gd name="connsiteX98" fmla="*/ 250980 w 608838"/>
              <a:gd name="connsiteY98" fmla="*/ 607921 h 607921"/>
              <a:gd name="connsiteX99" fmla="*/ 239461 w 608838"/>
              <a:gd name="connsiteY99" fmla="*/ 596419 h 607921"/>
              <a:gd name="connsiteX100" fmla="*/ 239461 w 608838"/>
              <a:gd name="connsiteY100" fmla="*/ 567343 h 607921"/>
              <a:gd name="connsiteX101" fmla="*/ 209915 w 608838"/>
              <a:gd name="connsiteY101" fmla="*/ 537522 h 607921"/>
              <a:gd name="connsiteX102" fmla="*/ 167889 w 608838"/>
              <a:gd name="connsiteY102" fmla="*/ 538481 h 607921"/>
              <a:gd name="connsiteX103" fmla="*/ 147730 w 608838"/>
              <a:gd name="connsiteY103" fmla="*/ 559355 h 607921"/>
              <a:gd name="connsiteX104" fmla="*/ 139623 w 608838"/>
              <a:gd name="connsiteY104" fmla="*/ 562977 h 607921"/>
              <a:gd name="connsiteX105" fmla="*/ 131410 w 608838"/>
              <a:gd name="connsiteY105" fmla="*/ 559675 h 607921"/>
              <a:gd name="connsiteX106" fmla="*/ 54505 w 608838"/>
              <a:gd name="connsiteY106" fmla="*/ 485549 h 607921"/>
              <a:gd name="connsiteX107" fmla="*/ 50986 w 608838"/>
              <a:gd name="connsiteY107" fmla="*/ 477454 h 607921"/>
              <a:gd name="connsiteX108" fmla="*/ 54292 w 608838"/>
              <a:gd name="connsiteY108" fmla="*/ 469254 h 607921"/>
              <a:gd name="connsiteX109" fmla="*/ 74452 w 608838"/>
              <a:gd name="connsiteY109" fmla="*/ 448379 h 607921"/>
              <a:gd name="connsiteX110" fmla="*/ 72212 w 608838"/>
              <a:gd name="connsiteY110" fmla="*/ 402476 h 607921"/>
              <a:gd name="connsiteX111" fmla="*/ 40639 w 608838"/>
              <a:gd name="connsiteY111" fmla="*/ 368821 h 607921"/>
              <a:gd name="connsiteX112" fmla="*/ 11520 w 608838"/>
              <a:gd name="connsiteY112" fmla="*/ 368821 h 607921"/>
              <a:gd name="connsiteX113" fmla="*/ 0 w 608838"/>
              <a:gd name="connsiteY113" fmla="*/ 357319 h 607921"/>
              <a:gd name="connsiteX114" fmla="*/ 0 w 608838"/>
              <a:gd name="connsiteY114" fmla="*/ 250602 h 607921"/>
              <a:gd name="connsiteX115" fmla="*/ 11520 w 608838"/>
              <a:gd name="connsiteY115" fmla="*/ 239100 h 607921"/>
              <a:gd name="connsiteX116" fmla="*/ 40639 w 608838"/>
              <a:gd name="connsiteY116" fmla="*/ 239100 h 607921"/>
              <a:gd name="connsiteX117" fmla="*/ 72212 w 608838"/>
              <a:gd name="connsiteY117" fmla="*/ 205551 h 607921"/>
              <a:gd name="connsiteX118" fmla="*/ 74452 w 608838"/>
              <a:gd name="connsiteY118" fmla="*/ 159542 h 607921"/>
              <a:gd name="connsiteX119" fmla="*/ 54292 w 608838"/>
              <a:gd name="connsiteY119" fmla="*/ 138667 h 607921"/>
              <a:gd name="connsiteX120" fmla="*/ 54505 w 608838"/>
              <a:gd name="connsiteY120" fmla="*/ 122372 h 607921"/>
              <a:gd name="connsiteX121" fmla="*/ 131410 w 608838"/>
              <a:gd name="connsiteY121" fmla="*/ 48246 h 607921"/>
              <a:gd name="connsiteX122" fmla="*/ 139623 w 608838"/>
              <a:gd name="connsiteY122" fmla="*/ 45051 h 607921"/>
              <a:gd name="connsiteX123" fmla="*/ 147730 w 608838"/>
              <a:gd name="connsiteY123" fmla="*/ 48566 h 607921"/>
              <a:gd name="connsiteX124" fmla="*/ 167996 w 608838"/>
              <a:gd name="connsiteY124" fmla="*/ 69440 h 607921"/>
              <a:gd name="connsiteX125" fmla="*/ 209915 w 608838"/>
              <a:gd name="connsiteY125" fmla="*/ 70505 h 607921"/>
              <a:gd name="connsiteX126" fmla="*/ 239461 w 608838"/>
              <a:gd name="connsiteY126" fmla="*/ 40578 h 607921"/>
              <a:gd name="connsiteX127" fmla="*/ 239461 w 608838"/>
              <a:gd name="connsiteY127" fmla="*/ 11502 h 607921"/>
              <a:gd name="connsiteX128" fmla="*/ 250980 w 608838"/>
              <a:gd name="connsiteY128" fmla="*/ 0 h 6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608838" h="607921">
                <a:moveTo>
                  <a:pt x="157943" y="292423"/>
                </a:moveTo>
                <a:cubicBezTo>
                  <a:pt x="164344" y="292423"/>
                  <a:pt x="169570" y="297537"/>
                  <a:pt x="169570" y="303929"/>
                </a:cubicBezTo>
                <a:cubicBezTo>
                  <a:pt x="169570" y="378185"/>
                  <a:pt x="230052" y="438591"/>
                  <a:pt x="304401" y="438591"/>
                </a:cubicBezTo>
                <a:cubicBezTo>
                  <a:pt x="310801" y="438591"/>
                  <a:pt x="315921" y="443811"/>
                  <a:pt x="315921" y="450203"/>
                </a:cubicBezTo>
                <a:cubicBezTo>
                  <a:pt x="315921" y="456595"/>
                  <a:pt x="310801" y="461709"/>
                  <a:pt x="304401" y="461709"/>
                </a:cubicBezTo>
                <a:cubicBezTo>
                  <a:pt x="217252" y="461709"/>
                  <a:pt x="146423" y="390969"/>
                  <a:pt x="146423" y="303929"/>
                </a:cubicBezTo>
                <a:cubicBezTo>
                  <a:pt x="146423" y="297537"/>
                  <a:pt x="151543" y="292423"/>
                  <a:pt x="157943" y="292423"/>
                </a:cubicBezTo>
                <a:close/>
                <a:moveTo>
                  <a:pt x="304419" y="240354"/>
                </a:moveTo>
                <a:cubicBezTo>
                  <a:pt x="269324" y="240354"/>
                  <a:pt x="240842" y="268908"/>
                  <a:pt x="240842" y="303960"/>
                </a:cubicBezTo>
                <a:cubicBezTo>
                  <a:pt x="240842" y="339012"/>
                  <a:pt x="269324" y="367566"/>
                  <a:pt x="304419" y="367566"/>
                </a:cubicBezTo>
                <a:cubicBezTo>
                  <a:pt x="339514" y="367566"/>
                  <a:pt x="368103" y="339012"/>
                  <a:pt x="368103" y="303960"/>
                </a:cubicBezTo>
                <a:cubicBezTo>
                  <a:pt x="368103" y="268908"/>
                  <a:pt x="339514" y="240354"/>
                  <a:pt x="304419" y="240354"/>
                </a:cubicBezTo>
                <a:close/>
                <a:moveTo>
                  <a:pt x="304419" y="217341"/>
                </a:moveTo>
                <a:cubicBezTo>
                  <a:pt x="352315" y="217341"/>
                  <a:pt x="391144" y="256229"/>
                  <a:pt x="391144" y="303960"/>
                </a:cubicBezTo>
                <a:cubicBezTo>
                  <a:pt x="391144" y="351691"/>
                  <a:pt x="352315" y="390579"/>
                  <a:pt x="304419" y="390579"/>
                </a:cubicBezTo>
                <a:cubicBezTo>
                  <a:pt x="256630" y="390579"/>
                  <a:pt x="217694" y="351691"/>
                  <a:pt x="217694" y="303960"/>
                </a:cubicBezTo>
                <a:cubicBezTo>
                  <a:pt x="217694" y="256229"/>
                  <a:pt x="256630" y="217341"/>
                  <a:pt x="304419" y="217341"/>
                </a:cubicBezTo>
                <a:close/>
                <a:moveTo>
                  <a:pt x="304433" y="146212"/>
                </a:moveTo>
                <a:cubicBezTo>
                  <a:pt x="391545" y="146212"/>
                  <a:pt x="462344" y="216923"/>
                  <a:pt x="462344" y="303927"/>
                </a:cubicBezTo>
                <a:cubicBezTo>
                  <a:pt x="462344" y="310316"/>
                  <a:pt x="457226" y="315428"/>
                  <a:pt x="450829" y="315428"/>
                </a:cubicBezTo>
                <a:cubicBezTo>
                  <a:pt x="444431" y="315428"/>
                  <a:pt x="439207" y="310316"/>
                  <a:pt x="439207" y="303927"/>
                </a:cubicBezTo>
                <a:cubicBezTo>
                  <a:pt x="439207" y="229702"/>
                  <a:pt x="378750" y="169321"/>
                  <a:pt x="304433" y="169321"/>
                </a:cubicBezTo>
                <a:cubicBezTo>
                  <a:pt x="298035" y="169321"/>
                  <a:pt x="292917" y="164103"/>
                  <a:pt x="292917" y="157713"/>
                </a:cubicBezTo>
                <a:cubicBezTo>
                  <a:pt x="292917" y="151324"/>
                  <a:pt x="298035" y="146212"/>
                  <a:pt x="304433" y="146212"/>
                </a:cubicBezTo>
                <a:close/>
                <a:moveTo>
                  <a:pt x="262607" y="23111"/>
                </a:moveTo>
                <a:lnTo>
                  <a:pt x="262607" y="40578"/>
                </a:lnTo>
                <a:cubicBezTo>
                  <a:pt x="262607" y="63476"/>
                  <a:pt x="239781" y="83286"/>
                  <a:pt x="218661" y="91806"/>
                </a:cubicBezTo>
                <a:cubicBezTo>
                  <a:pt x="208315" y="96066"/>
                  <a:pt x="197222" y="98303"/>
                  <a:pt x="186662" y="98303"/>
                </a:cubicBezTo>
                <a:cubicBezTo>
                  <a:pt x="171836" y="98303"/>
                  <a:pt x="159356" y="93723"/>
                  <a:pt x="151356" y="85522"/>
                </a:cubicBezTo>
                <a:lnTo>
                  <a:pt x="139197" y="72848"/>
                </a:lnTo>
                <a:lnTo>
                  <a:pt x="78931" y="130999"/>
                </a:lnTo>
                <a:lnTo>
                  <a:pt x="91091" y="143566"/>
                </a:lnTo>
                <a:cubicBezTo>
                  <a:pt x="107837" y="160820"/>
                  <a:pt x="102824" y="192665"/>
                  <a:pt x="93438" y="214604"/>
                </a:cubicBezTo>
                <a:cubicBezTo>
                  <a:pt x="84158" y="236544"/>
                  <a:pt x="64638" y="262105"/>
                  <a:pt x="40639" y="262105"/>
                </a:cubicBezTo>
                <a:lnTo>
                  <a:pt x="23146" y="262105"/>
                </a:lnTo>
                <a:lnTo>
                  <a:pt x="23146" y="345816"/>
                </a:lnTo>
                <a:lnTo>
                  <a:pt x="40639" y="345816"/>
                </a:lnTo>
                <a:cubicBezTo>
                  <a:pt x="64638" y="345816"/>
                  <a:pt x="84051" y="371377"/>
                  <a:pt x="93438" y="393423"/>
                </a:cubicBezTo>
                <a:cubicBezTo>
                  <a:pt x="102824" y="415363"/>
                  <a:pt x="107731" y="447101"/>
                  <a:pt x="91091" y="464355"/>
                </a:cubicBezTo>
                <a:lnTo>
                  <a:pt x="78931" y="476922"/>
                </a:lnTo>
                <a:lnTo>
                  <a:pt x="139090" y="535073"/>
                </a:lnTo>
                <a:lnTo>
                  <a:pt x="151250" y="522505"/>
                </a:lnTo>
                <a:cubicBezTo>
                  <a:pt x="159249" y="514305"/>
                  <a:pt x="171729" y="509725"/>
                  <a:pt x="186555" y="509725"/>
                </a:cubicBezTo>
                <a:cubicBezTo>
                  <a:pt x="197115" y="509725"/>
                  <a:pt x="208102" y="511961"/>
                  <a:pt x="218555" y="516115"/>
                </a:cubicBezTo>
                <a:cubicBezTo>
                  <a:pt x="239674" y="524742"/>
                  <a:pt x="262500" y="544339"/>
                  <a:pt x="262500" y="567343"/>
                </a:cubicBezTo>
                <a:lnTo>
                  <a:pt x="262500" y="584810"/>
                </a:lnTo>
                <a:lnTo>
                  <a:pt x="346231" y="584810"/>
                </a:lnTo>
                <a:lnTo>
                  <a:pt x="346231" y="567343"/>
                </a:lnTo>
                <a:cubicBezTo>
                  <a:pt x="346231" y="544445"/>
                  <a:pt x="369058" y="524742"/>
                  <a:pt x="390177" y="516115"/>
                </a:cubicBezTo>
                <a:cubicBezTo>
                  <a:pt x="400523" y="511855"/>
                  <a:pt x="411616" y="509618"/>
                  <a:pt x="422176" y="509618"/>
                </a:cubicBezTo>
                <a:cubicBezTo>
                  <a:pt x="437002" y="509618"/>
                  <a:pt x="449482" y="514198"/>
                  <a:pt x="457482" y="522399"/>
                </a:cubicBezTo>
                <a:lnTo>
                  <a:pt x="469748" y="535073"/>
                </a:lnTo>
                <a:lnTo>
                  <a:pt x="529907" y="476922"/>
                </a:lnTo>
                <a:lnTo>
                  <a:pt x="517747" y="464355"/>
                </a:lnTo>
                <a:cubicBezTo>
                  <a:pt x="501108" y="447101"/>
                  <a:pt x="506014" y="415256"/>
                  <a:pt x="515400" y="393317"/>
                </a:cubicBezTo>
                <a:cubicBezTo>
                  <a:pt x="524680" y="371377"/>
                  <a:pt x="544200" y="345816"/>
                  <a:pt x="568199" y="345816"/>
                </a:cubicBezTo>
                <a:lnTo>
                  <a:pt x="585692" y="345816"/>
                </a:lnTo>
                <a:lnTo>
                  <a:pt x="585692" y="262105"/>
                </a:lnTo>
                <a:lnTo>
                  <a:pt x="568199" y="262105"/>
                </a:lnTo>
                <a:cubicBezTo>
                  <a:pt x="544200" y="262105"/>
                  <a:pt x="524787" y="236544"/>
                  <a:pt x="515400" y="214604"/>
                </a:cubicBezTo>
                <a:cubicBezTo>
                  <a:pt x="506014" y="192665"/>
                  <a:pt x="501108" y="160820"/>
                  <a:pt x="517747" y="143566"/>
                </a:cubicBezTo>
                <a:lnTo>
                  <a:pt x="530013" y="130999"/>
                </a:lnTo>
                <a:lnTo>
                  <a:pt x="469748" y="72848"/>
                </a:lnTo>
                <a:lnTo>
                  <a:pt x="457589" y="85416"/>
                </a:lnTo>
                <a:cubicBezTo>
                  <a:pt x="449695" y="93616"/>
                  <a:pt x="437109" y="98196"/>
                  <a:pt x="422390" y="98196"/>
                </a:cubicBezTo>
                <a:cubicBezTo>
                  <a:pt x="411830" y="98196"/>
                  <a:pt x="400737" y="95959"/>
                  <a:pt x="390284" y="91806"/>
                </a:cubicBezTo>
                <a:cubicBezTo>
                  <a:pt x="369164" y="83286"/>
                  <a:pt x="346338" y="63582"/>
                  <a:pt x="346338" y="40578"/>
                </a:cubicBezTo>
                <a:lnTo>
                  <a:pt x="346338" y="23111"/>
                </a:lnTo>
                <a:close/>
                <a:moveTo>
                  <a:pt x="250980" y="0"/>
                </a:moveTo>
                <a:lnTo>
                  <a:pt x="357858" y="0"/>
                </a:lnTo>
                <a:cubicBezTo>
                  <a:pt x="364258" y="0"/>
                  <a:pt x="369378" y="5112"/>
                  <a:pt x="369378" y="11502"/>
                </a:cubicBezTo>
                <a:lnTo>
                  <a:pt x="369378" y="40578"/>
                </a:lnTo>
                <a:cubicBezTo>
                  <a:pt x="369378" y="50589"/>
                  <a:pt x="382391" y="63689"/>
                  <a:pt x="398923" y="70399"/>
                </a:cubicBezTo>
                <a:cubicBezTo>
                  <a:pt x="414923" y="76789"/>
                  <a:pt x="434336" y="76256"/>
                  <a:pt x="440949" y="69440"/>
                </a:cubicBezTo>
                <a:lnTo>
                  <a:pt x="461109" y="48566"/>
                </a:lnTo>
                <a:cubicBezTo>
                  <a:pt x="463242" y="46329"/>
                  <a:pt x="466122" y="45051"/>
                  <a:pt x="469215" y="45051"/>
                </a:cubicBezTo>
                <a:cubicBezTo>
                  <a:pt x="472095" y="44944"/>
                  <a:pt x="475295" y="46116"/>
                  <a:pt x="477428" y="48246"/>
                </a:cubicBezTo>
                <a:lnTo>
                  <a:pt x="554333" y="122372"/>
                </a:lnTo>
                <a:cubicBezTo>
                  <a:pt x="558919" y="126845"/>
                  <a:pt x="559026" y="134088"/>
                  <a:pt x="554653" y="138667"/>
                </a:cubicBezTo>
                <a:lnTo>
                  <a:pt x="534387" y="159542"/>
                </a:lnTo>
                <a:cubicBezTo>
                  <a:pt x="528520" y="165719"/>
                  <a:pt x="527774" y="184570"/>
                  <a:pt x="536627" y="205551"/>
                </a:cubicBezTo>
                <a:cubicBezTo>
                  <a:pt x="545586" y="226533"/>
                  <a:pt x="559773" y="239100"/>
                  <a:pt x="568199" y="239100"/>
                </a:cubicBezTo>
                <a:lnTo>
                  <a:pt x="597318" y="239100"/>
                </a:lnTo>
                <a:cubicBezTo>
                  <a:pt x="603718" y="239100"/>
                  <a:pt x="608838" y="244212"/>
                  <a:pt x="608838" y="250602"/>
                </a:cubicBezTo>
                <a:lnTo>
                  <a:pt x="608838" y="357319"/>
                </a:lnTo>
                <a:cubicBezTo>
                  <a:pt x="608838" y="363709"/>
                  <a:pt x="603718" y="368821"/>
                  <a:pt x="597318" y="368821"/>
                </a:cubicBezTo>
                <a:lnTo>
                  <a:pt x="568199" y="368821"/>
                </a:lnTo>
                <a:cubicBezTo>
                  <a:pt x="559666" y="368821"/>
                  <a:pt x="545586" y="381388"/>
                  <a:pt x="536627" y="402370"/>
                </a:cubicBezTo>
                <a:cubicBezTo>
                  <a:pt x="527774" y="423351"/>
                  <a:pt x="528520" y="442202"/>
                  <a:pt x="534387" y="448379"/>
                </a:cubicBezTo>
                <a:lnTo>
                  <a:pt x="554653" y="469254"/>
                </a:lnTo>
                <a:cubicBezTo>
                  <a:pt x="559026" y="473833"/>
                  <a:pt x="558919" y="481076"/>
                  <a:pt x="554333" y="485549"/>
                </a:cubicBezTo>
                <a:lnTo>
                  <a:pt x="477428" y="559675"/>
                </a:lnTo>
                <a:cubicBezTo>
                  <a:pt x="472948" y="564148"/>
                  <a:pt x="465588" y="563935"/>
                  <a:pt x="461109" y="559355"/>
                </a:cubicBezTo>
                <a:lnTo>
                  <a:pt x="440842" y="538481"/>
                </a:lnTo>
                <a:cubicBezTo>
                  <a:pt x="434229" y="531558"/>
                  <a:pt x="414710" y="531026"/>
                  <a:pt x="398923" y="537416"/>
                </a:cubicBezTo>
                <a:cubicBezTo>
                  <a:pt x="382391" y="544232"/>
                  <a:pt x="369378" y="557332"/>
                  <a:pt x="369378" y="567343"/>
                </a:cubicBezTo>
                <a:lnTo>
                  <a:pt x="369378" y="596419"/>
                </a:lnTo>
                <a:cubicBezTo>
                  <a:pt x="369378" y="602809"/>
                  <a:pt x="364258" y="607921"/>
                  <a:pt x="357858" y="607921"/>
                </a:cubicBezTo>
                <a:lnTo>
                  <a:pt x="250980" y="607921"/>
                </a:lnTo>
                <a:cubicBezTo>
                  <a:pt x="244581" y="607921"/>
                  <a:pt x="239461" y="602809"/>
                  <a:pt x="239461" y="596419"/>
                </a:cubicBezTo>
                <a:lnTo>
                  <a:pt x="239461" y="567343"/>
                </a:lnTo>
                <a:cubicBezTo>
                  <a:pt x="239461" y="557332"/>
                  <a:pt x="226448" y="544232"/>
                  <a:pt x="209915" y="537522"/>
                </a:cubicBezTo>
                <a:cubicBezTo>
                  <a:pt x="193915" y="531132"/>
                  <a:pt x="174502" y="531665"/>
                  <a:pt x="167889" y="538481"/>
                </a:cubicBezTo>
                <a:lnTo>
                  <a:pt x="147730" y="559355"/>
                </a:lnTo>
                <a:cubicBezTo>
                  <a:pt x="145596" y="561592"/>
                  <a:pt x="142717" y="562870"/>
                  <a:pt x="139623" y="562977"/>
                </a:cubicBezTo>
                <a:cubicBezTo>
                  <a:pt x="136637" y="562657"/>
                  <a:pt x="133543" y="561805"/>
                  <a:pt x="131410" y="559675"/>
                </a:cubicBezTo>
                <a:lnTo>
                  <a:pt x="54505" y="485549"/>
                </a:lnTo>
                <a:cubicBezTo>
                  <a:pt x="52372" y="483419"/>
                  <a:pt x="51092" y="480543"/>
                  <a:pt x="50986" y="477454"/>
                </a:cubicBezTo>
                <a:cubicBezTo>
                  <a:pt x="50986" y="474366"/>
                  <a:pt x="52159" y="471490"/>
                  <a:pt x="54292" y="469254"/>
                </a:cubicBezTo>
                <a:lnTo>
                  <a:pt x="74452" y="448379"/>
                </a:lnTo>
                <a:cubicBezTo>
                  <a:pt x="80318" y="442308"/>
                  <a:pt x="81171" y="423457"/>
                  <a:pt x="72212" y="402476"/>
                </a:cubicBezTo>
                <a:cubicBezTo>
                  <a:pt x="63252" y="381388"/>
                  <a:pt x="49066" y="368821"/>
                  <a:pt x="40639" y="368821"/>
                </a:cubicBezTo>
                <a:lnTo>
                  <a:pt x="11520" y="368821"/>
                </a:lnTo>
                <a:cubicBezTo>
                  <a:pt x="5120" y="368821"/>
                  <a:pt x="0" y="363709"/>
                  <a:pt x="0" y="357319"/>
                </a:cubicBezTo>
                <a:lnTo>
                  <a:pt x="0" y="250602"/>
                </a:lnTo>
                <a:cubicBezTo>
                  <a:pt x="0" y="244212"/>
                  <a:pt x="5227" y="239100"/>
                  <a:pt x="11520" y="239100"/>
                </a:cubicBezTo>
                <a:lnTo>
                  <a:pt x="40639" y="239100"/>
                </a:lnTo>
                <a:cubicBezTo>
                  <a:pt x="49172" y="239100"/>
                  <a:pt x="63252" y="226533"/>
                  <a:pt x="72212" y="205551"/>
                </a:cubicBezTo>
                <a:cubicBezTo>
                  <a:pt x="81171" y="184570"/>
                  <a:pt x="80318" y="165719"/>
                  <a:pt x="74452" y="159542"/>
                </a:cubicBezTo>
                <a:lnTo>
                  <a:pt x="54292" y="138667"/>
                </a:lnTo>
                <a:cubicBezTo>
                  <a:pt x="49812" y="134088"/>
                  <a:pt x="49919" y="126845"/>
                  <a:pt x="54505" y="122372"/>
                </a:cubicBezTo>
                <a:lnTo>
                  <a:pt x="131410" y="48246"/>
                </a:lnTo>
                <a:cubicBezTo>
                  <a:pt x="133650" y="46116"/>
                  <a:pt x="136850" y="45370"/>
                  <a:pt x="139623" y="45051"/>
                </a:cubicBezTo>
                <a:cubicBezTo>
                  <a:pt x="142717" y="45051"/>
                  <a:pt x="145596" y="46329"/>
                  <a:pt x="147730" y="48566"/>
                </a:cubicBezTo>
                <a:lnTo>
                  <a:pt x="167996" y="69440"/>
                </a:lnTo>
                <a:cubicBezTo>
                  <a:pt x="174609" y="76363"/>
                  <a:pt x="194022" y="76895"/>
                  <a:pt x="209915" y="70505"/>
                </a:cubicBezTo>
                <a:cubicBezTo>
                  <a:pt x="226448" y="63689"/>
                  <a:pt x="239461" y="50589"/>
                  <a:pt x="239461" y="40578"/>
                </a:cubicBezTo>
                <a:lnTo>
                  <a:pt x="239461" y="11502"/>
                </a:lnTo>
                <a:cubicBezTo>
                  <a:pt x="239461" y="5112"/>
                  <a:pt x="244581" y="0"/>
                  <a:pt x="250980" y="0"/>
                </a:cubicBezTo>
                <a:close/>
              </a:path>
            </a:pathLst>
          </a:custGeom>
          <a:noFill/>
          <a:ln>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a:solidFill>
                <a:schemeClr val="bg1"/>
              </a:solidFill>
            </a:endParaRPr>
          </a:p>
        </p:txBody>
      </p:sp>
      <p:sp>
        <p:nvSpPr>
          <p:cNvPr id="576" name="ruler_162679"/>
          <p:cNvSpPr>
            <a:spLocks noChangeAspect="1"/>
          </p:cNvSpPr>
          <p:nvPr/>
        </p:nvSpPr>
        <p:spPr bwMode="auto">
          <a:xfrm>
            <a:off x="4751210" y="3005179"/>
            <a:ext cx="174379" cy="233456"/>
          </a:xfrm>
          <a:custGeom>
            <a:avLst/>
            <a:gdLst>
              <a:gd name="T0" fmla="*/ 1056 w 2111"/>
              <a:gd name="T1" fmla="*/ 2737 h 2737"/>
              <a:gd name="T2" fmla="*/ 310 w 2111"/>
              <a:gd name="T3" fmla="*/ 2435 h 2737"/>
              <a:gd name="T4" fmla="*/ 0 w 2111"/>
              <a:gd name="T5" fmla="*/ 1694 h 2737"/>
              <a:gd name="T6" fmla="*/ 0 w 2111"/>
              <a:gd name="T7" fmla="*/ 241 h 2737"/>
              <a:gd name="T8" fmla="*/ 49 w 2111"/>
              <a:gd name="T9" fmla="*/ 176 h 2737"/>
              <a:gd name="T10" fmla="*/ 2062 w 2111"/>
              <a:gd name="T11" fmla="*/ 176 h 2737"/>
              <a:gd name="T12" fmla="*/ 2111 w 2111"/>
              <a:gd name="T13" fmla="*/ 241 h 2737"/>
              <a:gd name="T14" fmla="*/ 2111 w 2111"/>
              <a:gd name="T15" fmla="*/ 1682 h 2737"/>
              <a:gd name="T16" fmla="*/ 1056 w 2111"/>
              <a:gd name="T17" fmla="*/ 2737 h 2737"/>
              <a:gd name="T18" fmla="*/ 133 w 2111"/>
              <a:gd name="T19" fmla="*/ 292 h 2737"/>
              <a:gd name="T20" fmla="*/ 133 w 2111"/>
              <a:gd name="T21" fmla="*/ 1694 h 2737"/>
              <a:gd name="T22" fmla="*/ 1056 w 2111"/>
              <a:gd name="T23" fmla="*/ 2604 h 2737"/>
              <a:gd name="T24" fmla="*/ 1978 w 2111"/>
              <a:gd name="T25" fmla="*/ 1682 h 2737"/>
              <a:gd name="T26" fmla="*/ 1978 w 2111"/>
              <a:gd name="T27" fmla="*/ 292 h 2737"/>
              <a:gd name="T28" fmla="*/ 133 w 2111"/>
              <a:gd name="T29" fmla="*/ 292 h 2737"/>
              <a:gd name="T30" fmla="*/ 1056 w 2111"/>
              <a:gd name="T31" fmla="*/ 1944 h 2737"/>
              <a:gd name="T32" fmla="*/ 441 w 2111"/>
              <a:gd name="T33" fmla="*/ 1329 h 2737"/>
              <a:gd name="T34" fmla="*/ 1056 w 2111"/>
              <a:gd name="T35" fmla="*/ 714 h 2737"/>
              <a:gd name="T36" fmla="*/ 1670 w 2111"/>
              <a:gd name="T37" fmla="*/ 1329 h 2737"/>
              <a:gd name="T38" fmla="*/ 1056 w 2111"/>
              <a:gd name="T39" fmla="*/ 1944 h 2737"/>
              <a:gd name="T40" fmla="*/ 1056 w 2111"/>
              <a:gd name="T41" fmla="*/ 848 h 2737"/>
              <a:gd name="T42" fmla="*/ 574 w 2111"/>
              <a:gd name="T43" fmla="*/ 1329 h 2737"/>
              <a:gd name="T44" fmla="*/ 1056 w 2111"/>
              <a:gd name="T45" fmla="*/ 1811 h 2737"/>
              <a:gd name="T46" fmla="*/ 1537 w 2111"/>
              <a:gd name="T47" fmla="*/ 1329 h 2737"/>
              <a:gd name="T48" fmla="*/ 1056 w 2111"/>
              <a:gd name="T49" fmla="*/ 848 h 2737"/>
              <a:gd name="T50" fmla="*/ 959 w 2111"/>
              <a:gd name="T51" fmla="*/ 1639 h 2737"/>
              <a:gd name="T52" fmla="*/ 912 w 2111"/>
              <a:gd name="T53" fmla="*/ 1620 h 2737"/>
              <a:gd name="T54" fmla="*/ 694 w 2111"/>
              <a:gd name="T55" fmla="*/ 1402 h 2737"/>
              <a:gd name="T56" fmla="*/ 694 w 2111"/>
              <a:gd name="T57" fmla="*/ 1308 h 2737"/>
              <a:gd name="T58" fmla="*/ 788 w 2111"/>
              <a:gd name="T59" fmla="*/ 1308 h 2737"/>
              <a:gd name="T60" fmla="*/ 959 w 2111"/>
              <a:gd name="T61" fmla="*/ 1478 h 2737"/>
              <a:gd name="T62" fmla="*/ 1323 w 2111"/>
              <a:gd name="T63" fmla="*/ 1114 h 2737"/>
              <a:gd name="T64" fmla="*/ 1417 w 2111"/>
              <a:gd name="T65" fmla="*/ 1114 h 2737"/>
              <a:gd name="T66" fmla="*/ 1417 w 2111"/>
              <a:gd name="T67" fmla="*/ 1209 h 2737"/>
              <a:gd name="T68" fmla="*/ 1006 w 2111"/>
              <a:gd name="T69" fmla="*/ 1620 h 2737"/>
              <a:gd name="T70" fmla="*/ 959 w 2111"/>
              <a:gd name="T71" fmla="*/ 1639 h 2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11" h="2737">
                <a:moveTo>
                  <a:pt x="1056" y="2737"/>
                </a:moveTo>
                <a:cubicBezTo>
                  <a:pt x="773" y="2737"/>
                  <a:pt x="508" y="2630"/>
                  <a:pt x="310" y="2435"/>
                </a:cubicBezTo>
                <a:cubicBezTo>
                  <a:pt x="110" y="2239"/>
                  <a:pt x="0" y="1976"/>
                  <a:pt x="0" y="1694"/>
                </a:cubicBezTo>
                <a:lnTo>
                  <a:pt x="0" y="241"/>
                </a:lnTo>
                <a:cubicBezTo>
                  <a:pt x="0" y="211"/>
                  <a:pt x="20" y="184"/>
                  <a:pt x="49" y="176"/>
                </a:cubicBezTo>
                <a:cubicBezTo>
                  <a:pt x="708" y="0"/>
                  <a:pt x="1404" y="0"/>
                  <a:pt x="2062" y="176"/>
                </a:cubicBezTo>
                <a:cubicBezTo>
                  <a:pt x="2091" y="184"/>
                  <a:pt x="2111" y="211"/>
                  <a:pt x="2111" y="241"/>
                </a:cubicBezTo>
                <a:lnTo>
                  <a:pt x="2111" y="1682"/>
                </a:lnTo>
                <a:cubicBezTo>
                  <a:pt x="2111" y="2264"/>
                  <a:pt x="1638" y="2737"/>
                  <a:pt x="1056" y="2737"/>
                </a:cubicBezTo>
                <a:close/>
                <a:moveTo>
                  <a:pt x="133" y="292"/>
                </a:moveTo>
                <a:lnTo>
                  <a:pt x="133" y="1694"/>
                </a:lnTo>
                <a:cubicBezTo>
                  <a:pt x="133" y="2196"/>
                  <a:pt x="547" y="2604"/>
                  <a:pt x="1056" y="2604"/>
                </a:cubicBezTo>
                <a:cubicBezTo>
                  <a:pt x="1564" y="2604"/>
                  <a:pt x="1978" y="2190"/>
                  <a:pt x="1978" y="1682"/>
                </a:cubicBezTo>
                <a:lnTo>
                  <a:pt x="1978" y="292"/>
                </a:lnTo>
                <a:cubicBezTo>
                  <a:pt x="1373" y="139"/>
                  <a:pt x="738" y="139"/>
                  <a:pt x="133" y="292"/>
                </a:cubicBezTo>
                <a:close/>
                <a:moveTo>
                  <a:pt x="1056" y="1944"/>
                </a:moveTo>
                <a:cubicBezTo>
                  <a:pt x="717" y="1944"/>
                  <a:pt x="441" y="1668"/>
                  <a:pt x="441" y="1329"/>
                </a:cubicBezTo>
                <a:cubicBezTo>
                  <a:pt x="441" y="990"/>
                  <a:pt x="717" y="714"/>
                  <a:pt x="1056" y="714"/>
                </a:cubicBezTo>
                <a:cubicBezTo>
                  <a:pt x="1395" y="714"/>
                  <a:pt x="1670" y="990"/>
                  <a:pt x="1670" y="1329"/>
                </a:cubicBezTo>
                <a:cubicBezTo>
                  <a:pt x="1670" y="1668"/>
                  <a:pt x="1395" y="1944"/>
                  <a:pt x="1056" y="1944"/>
                </a:cubicBezTo>
                <a:close/>
                <a:moveTo>
                  <a:pt x="1056" y="848"/>
                </a:moveTo>
                <a:cubicBezTo>
                  <a:pt x="790" y="848"/>
                  <a:pt x="574" y="1064"/>
                  <a:pt x="574" y="1329"/>
                </a:cubicBezTo>
                <a:cubicBezTo>
                  <a:pt x="574" y="1595"/>
                  <a:pt x="790" y="1811"/>
                  <a:pt x="1056" y="1811"/>
                </a:cubicBezTo>
                <a:cubicBezTo>
                  <a:pt x="1321" y="1811"/>
                  <a:pt x="1537" y="1595"/>
                  <a:pt x="1537" y="1329"/>
                </a:cubicBezTo>
                <a:cubicBezTo>
                  <a:pt x="1537" y="1064"/>
                  <a:pt x="1321" y="848"/>
                  <a:pt x="1056" y="848"/>
                </a:cubicBezTo>
                <a:close/>
                <a:moveTo>
                  <a:pt x="959" y="1639"/>
                </a:moveTo>
                <a:cubicBezTo>
                  <a:pt x="941" y="1639"/>
                  <a:pt x="924" y="1632"/>
                  <a:pt x="912" y="1620"/>
                </a:cubicBezTo>
                <a:lnTo>
                  <a:pt x="694" y="1402"/>
                </a:lnTo>
                <a:cubicBezTo>
                  <a:pt x="668" y="1376"/>
                  <a:pt x="668" y="1334"/>
                  <a:pt x="694" y="1308"/>
                </a:cubicBezTo>
                <a:cubicBezTo>
                  <a:pt x="720" y="1282"/>
                  <a:pt x="762" y="1282"/>
                  <a:pt x="788" y="1308"/>
                </a:cubicBezTo>
                <a:lnTo>
                  <a:pt x="959" y="1478"/>
                </a:lnTo>
                <a:lnTo>
                  <a:pt x="1323" y="1114"/>
                </a:lnTo>
                <a:cubicBezTo>
                  <a:pt x="1349" y="1088"/>
                  <a:pt x="1391" y="1088"/>
                  <a:pt x="1417" y="1114"/>
                </a:cubicBezTo>
                <a:cubicBezTo>
                  <a:pt x="1443" y="1140"/>
                  <a:pt x="1443" y="1183"/>
                  <a:pt x="1417" y="1209"/>
                </a:cubicBezTo>
                <a:lnTo>
                  <a:pt x="1006" y="1620"/>
                </a:lnTo>
                <a:cubicBezTo>
                  <a:pt x="994" y="1632"/>
                  <a:pt x="977" y="1639"/>
                  <a:pt x="959" y="1639"/>
                </a:cubicBezTo>
                <a:close/>
              </a:path>
            </a:pathLst>
          </a:custGeom>
          <a:noFill/>
          <a:ln>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a:solidFill>
                <a:schemeClr val="bg1"/>
              </a:solidFill>
            </a:endParaRPr>
          </a:p>
        </p:txBody>
      </p:sp>
      <p:sp>
        <p:nvSpPr>
          <p:cNvPr id="577" name="ruler_162679"/>
          <p:cNvSpPr>
            <a:spLocks noChangeAspect="1"/>
          </p:cNvSpPr>
          <p:nvPr/>
        </p:nvSpPr>
        <p:spPr bwMode="auto">
          <a:xfrm>
            <a:off x="5972126" y="3054602"/>
            <a:ext cx="225774" cy="145046"/>
          </a:xfrm>
          <a:custGeom>
            <a:avLst/>
            <a:gdLst>
              <a:gd name="T0" fmla="*/ 2362 w 3073"/>
              <a:gd name="T1" fmla="*/ 0 h 1912"/>
              <a:gd name="T2" fmla="*/ 2362 w 3073"/>
              <a:gd name="T3" fmla="*/ 200 h 1912"/>
              <a:gd name="T4" fmla="*/ 2731 w 3073"/>
              <a:gd name="T5" fmla="*/ 200 h 1912"/>
              <a:gd name="T6" fmla="*/ 1812 w 3073"/>
              <a:gd name="T7" fmla="*/ 1120 h 1912"/>
              <a:gd name="T8" fmla="*/ 1231 w 3073"/>
              <a:gd name="T9" fmla="*/ 539 h 1912"/>
              <a:gd name="T10" fmla="*/ 0 w 3073"/>
              <a:gd name="T11" fmla="*/ 1771 h 1912"/>
              <a:gd name="T12" fmla="*/ 141 w 3073"/>
              <a:gd name="T13" fmla="*/ 1912 h 1912"/>
              <a:gd name="T14" fmla="*/ 1231 w 3073"/>
              <a:gd name="T15" fmla="*/ 822 h 1912"/>
              <a:gd name="T16" fmla="*/ 1812 w 3073"/>
              <a:gd name="T17" fmla="*/ 1403 h 1912"/>
              <a:gd name="T18" fmla="*/ 2873 w 3073"/>
              <a:gd name="T19" fmla="*/ 342 h 1912"/>
              <a:gd name="T20" fmla="*/ 2873 w 3073"/>
              <a:gd name="T21" fmla="*/ 710 h 1912"/>
              <a:gd name="T22" fmla="*/ 3073 w 3073"/>
              <a:gd name="T23" fmla="*/ 710 h 1912"/>
              <a:gd name="T24" fmla="*/ 3073 w 3073"/>
              <a:gd name="T25" fmla="*/ 0 h 1912"/>
              <a:gd name="T26" fmla="*/ 2362 w 3073"/>
              <a:gd name="T27" fmla="*/ 0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3" h="1912">
                <a:moveTo>
                  <a:pt x="2362" y="0"/>
                </a:moveTo>
                <a:lnTo>
                  <a:pt x="2362" y="200"/>
                </a:lnTo>
                <a:lnTo>
                  <a:pt x="2731" y="200"/>
                </a:lnTo>
                <a:lnTo>
                  <a:pt x="1812" y="1120"/>
                </a:lnTo>
                <a:lnTo>
                  <a:pt x="1231" y="539"/>
                </a:lnTo>
                <a:lnTo>
                  <a:pt x="0" y="1771"/>
                </a:lnTo>
                <a:lnTo>
                  <a:pt x="141" y="1912"/>
                </a:lnTo>
                <a:lnTo>
                  <a:pt x="1231" y="822"/>
                </a:lnTo>
                <a:lnTo>
                  <a:pt x="1812" y="1403"/>
                </a:lnTo>
                <a:lnTo>
                  <a:pt x="2873" y="342"/>
                </a:lnTo>
                <a:lnTo>
                  <a:pt x="2873" y="710"/>
                </a:lnTo>
                <a:lnTo>
                  <a:pt x="3073" y="710"/>
                </a:lnTo>
                <a:lnTo>
                  <a:pt x="3073" y="0"/>
                </a:lnTo>
                <a:lnTo>
                  <a:pt x="2362" y="0"/>
                </a:lnTo>
                <a:close/>
              </a:path>
            </a:pathLst>
          </a:custGeom>
          <a:noFill/>
          <a:ln>
            <a:solidFill>
              <a:schemeClr val="bg1"/>
            </a:solidFill>
          </a:ln>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zh-CN" altLang="en-US">
              <a:solidFill>
                <a:schemeClr val="bg1"/>
              </a:solidFill>
            </a:endParaRPr>
          </a:p>
        </p:txBody>
      </p:sp>
      <p:sp>
        <p:nvSpPr>
          <p:cNvPr id="578" name="矩形 577"/>
          <p:cNvSpPr/>
          <p:nvPr/>
        </p:nvSpPr>
        <p:spPr>
          <a:xfrm>
            <a:off x="3223717" y="3392046"/>
            <a:ext cx="731567" cy="297646"/>
          </a:xfrm>
          <a:prstGeom prst="rect">
            <a:avLst/>
          </a:prstGeom>
        </p:spPr>
        <p:txBody>
          <a:bodyPr wrap="square" anchor="ctr">
            <a:spAutoFit/>
          </a:bodyPr>
          <a:lstStyle/>
          <a:p>
            <a:pPr algn="ctr" defTabSz="1621790" eaLnBrk="0" fontAlgn="base" hangingPunct="0">
              <a:spcBef>
                <a:spcPct val="0"/>
              </a:spcBef>
              <a:spcAft>
                <a:spcPct val="0"/>
              </a:spcAft>
            </a:pPr>
            <a:r>
              <a:rPr lang="en-US" altLang="zh-CN" sz="1335" dirty="0">
                <a:solidFill>
                  <a:schemeClr val="bg1"/>
                </a:solidFill>
                <a:latin typeface="微软雅黑" panose="020B0703020204020201" pitchFamily="34" charset="-122"/>
                <a:ea typeface="微软雅黑" panose="020B0703020204020201" pitchFamily="34" charset="-122"/>
                <a:cs typeface="Helvetica"/>
                <a:sym typeface="Arial" panose="020B0604020202020204" pitchFamily="34" charset="0"/>
              </a:rPr>
              <a:t>Intent</a:t>
            </a:r>
            <a:endParaRPr lang="en-US" altLang="zh-CN" sz="1335" dirty="0">
              <a:solidFill>
                <a:schemeClr val="bg1"/>
              </a:solidFill>
              <a:latin typeface="微软雅黑" panose="020B0703020204020201" pitchFamily="34" charset="-122"/>
              <a:ea typeface="微软雅黑" panose="020B0703020204020201" pitchFamily="34" charset="-122"/>
              <a:cs typeface="Helvetica"/>
              <a:sym typeface="Arial" panose="020B0604020202020204" pitchFamily="34" charset="0"/>
            </a:endParaRPr>
          </a:p>
        </p:txBody>
      </p:sp>
      <p:cxnSp>
        <p:nvCxnSpPr>
          <p:cNvPr id="579" name="直接连接符 578"/>
          <p:cNvCxnSpPr/>
          <p:nvPr/>
        </p:nvCxnSpPr>
        <p:spPr>
          <a:xfrm>
            <a:off x="3955284" y="3363052"/>
            <a:ext cx="0" cy="396356"/>
          </a:xfrm>
          <a:prstGeom prst="line">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1" name="矩形 580"/>
          <p:cNvSpPr/>
          <p:nvPr/>
        </p:nvSpPr>
        <p:spPr>
          <a:xfrm>
            <a:off x="5239941" y="3392046"/>
            <a:ext cx="731567" cy="297646"/>
          </a:xfrm>
          <a:prstGeom prst="rect">
            <a:avLst/>
          </a:prstGeom>
        </p:spPr>
        <p:txBody>
          <a:bodyPr wrap="square" anchor="ctr">
            <a:spAutoFit/>
          </a:bodyPr>
          <a:lstStyle/>
          <a:p>
            <a:pPr algn="ctr" defTabSz="1621790" eaLnBrk="0" fontAlgn="base" hangingPunct="0">
              <a:spcBef>
                <a:spcPct val="0"/>
              </a:spcBef>
              <a:spcAft>
                <a:spcPct val="0"/>
              </a:spcAft>
            </a:pPr>
            <a:r>
              <a:rPr lang="en-US" altLang="zh-CN" sz="1335" dirty="0">
                <a:solidFill>
                  <a:schemeClr val="bg1"/>
                </a:solidFill>
                <a:latin typeface="微软雅黑" panose="020B0703020204020201" pitchFamily="34" charset="-122"/>
                <a:ea typeface="微软雅黑" panose="020B0703020204020201" pitchFamily="34" charset="-122"/>
                <a:cs typeface="Helvetica"/>
                <a:sym typeface="Arial" panose="020B0604020202020204" pitchFamily="34" charset="0"/>
              </a:rPr>
              <a:t>Policy</a:t>
            </a:r>
            <a:endParaRPr lang="en-US" altLang="zh-CN" sz="1335" dirty="0">
              <a:solidFill>
                <a:schemeClr val="bg1"/>
              </a:solidFill>
              <a:latin typeface="微软雅黑" panose="020B0703020204020201" pitchFamily="34" charset="-122"/>
              <a:ea typeface="微软雅黑" panose="020B0703020204020201" pitchFamily="34" charset="-122"/>
              <a:cs typeface="Helvetica"/>
              <a:sym typeface="Arial" panose="020B0604020202020204" pitchFamily="34" charset="0"/>
            </a:endParaRPr>
          </a:p>
        </p:txBody>
      </p:sp>
      <p:cxnSp>
        <p:nvCxnSpPr>
          <p:cNvPr id="582" name="直接连接符 581"/>
          <p:cNvCxnSpPr/>
          <p:nvPr/>
        </p:nvCxnSpPr>
        <p:spPr>
          <a:xfrm>
            <a:off x="5899500" y="3355730"/>
            <a:ext cx="0" cy="396356"/>
          </a:xfrm>
          <a:prstGeom prst="line">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3" name="矩形 582"/>
          <p:cNvSpPr/>
          <p:nvPr/>
        </p:nvSpPr>
        <p:spPr>
          <a:xfrm>
            <a:off x="8689875" y="1591846"/>
            <a:ext cx="2843532" cy="1015663"/>
          </a:xfrm>
          <a:prstGeom prst="rect">
            <a:avLst/>
          </a:prstGeom>
        </p:spPr>
        <p:txBody>
          <a:bodyPr wrap="square">
            <a:spAutoFit/>
          </a:bodyPr>
          <a:lstStyle/>
          <a:p>
            <a:r>
              <a:rPr lang="zh-CN" altLang="en-US" sz="2800" b="1" dirty="0">
                <a:solidFill>
                  <a:srgbClr val="FFC000"/>
                </a:solidFill>
                <a:latin typeface="微软雅黑" panose="020B0703020204020201" pitchFamily="34" charset="-122"/>
                <a:ea typeface="微软雅黑" panose="020B0703020204020201" pitchFamily="34" charset="-122"/>
                <a:sym typeface="Arial" panose="020B0604020202020204" pitchFamily="34" charset="0"/>
              </a:rPr>
              <a:t>分层开放</a:t>
            </a:r>
            <a:endParaRPr lang="en-US" altLang="zh-CN" sz="2800" b="1" dirty="0">
              <a:solidFill>
                <a:srgbClr val="FFC000"/>
              </a:solidFill>
              <a:latin typeface="微软雅黑" panose="020B0703020204020201" pitchFamily="34" charset="-122"/>
              <a:ea typeface="微软雅黑" panose="020B0703020204020201" pitchFamily="34" charset="-122"/>
              <a:sym typeface="Arial" panose="020B0604020202020204" pitchFamily="34" charset="0"/>
            </a:endParaRPr>
          </a:p>
          <a:p>
            <a:pPr marL="180975" indent="-180975">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业务开放：意图驱动</a:t>
            </a:r>
            <a:endParaRPr lang="en-US" altLang="zh-CN"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a:p>
            <a:pPr marL="180975" indent="-180975">
              <a:buFont typeface="Arial" panose="020B0604020202020204" pitchFamily="34" charset="0"/>
              <a:buChar char="•"/>
            </a:pPr>
            <a:r>
              <a:rPr lang="zh-CN" altLang="en-US"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网络开放：数字孪生</a:t>
            </a:r>
            <a:endParaRPr lang="en-US" altLang="zh-CN" sz="16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p:txBody>
      </p:sp>
      <p:sp>
        <p:nvSpPr>
          <p:cNvPr id="195" name="椭圆 194"/>
          <p:cNvSpPr/>
          <p:nvPr/>
        </p:nvSpPr>
        <p:spPr>
          <a:xfrm>
            <a:off x="4898336" y="5480278"/>
            <a:ext cx="669390" cy="22483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a:solidFill>
                <a:schemeClr val="bg1"/>
              </a:solidFill>
            </a:endParaRPr>
          </a:p>
        </p:txBody>
      </p:sp>
      <p:sp>
        <p:nvSpPr>
          <p:cNvPr id="196" name="椭圆 195"/>
          <p:cNvSpPr/>
          <p:nvPr/>
        </p:nvSpPr>
        <p:spPr>
          <a:xfrm>
            <a:off x="6837405" y="5471471"/>
            <a:ext cx="746545" cy="22483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a:solidFill>
                <a:schemeClr val="bg1"/>
              </a:solidFill>
            </a:endParaRPr>
          </a:p>
        </p:txBody>
      </p:sp>
      <p:sp>
        <p:nvSpPr>
          <p:cNvPr id="197" name="椭圆 196"/>
          <p:cNvSpPr/>
          <p:nvPr/>
        </p:nvSpPr>
        <p:spPr>
          <a:xfrm>
            <a:off x="5807676" y="5480278"/>
            <a:ext cx="768162" cy="22483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a:solidFill>
                <a:schemeClr val="bg1"/>
              </a:solidFill>
            </a:endParaRPr>
          </a:p>
        </p:txBody>
      </p:sp>
      <p:sp>
        <p:nvSpPr>
          <p:cNvPr id="198" name="椭圆 197"/>
          <p:cNvSpPr/>
          <p:nvPr/>
        </p:nvSpPr>
        <p:spPr>
          <a:xfrm>
            <a:off x="3967776" y="5480278"/>
            <a:ext cx="663846" cy="22483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a:solidFill>
                <a:schemeClr val="bg1"/>
              </a:solidFill>
            </a:endParaRPr>
          </a:p>
        </p:txBody>
      </p:sp>
      <p:sp>
        <p:nvSpPr>
          <p:cNvPr id="199" name="椭圆 198"/>
          <p:cNvSpPr/>
          <p:nvPr/>
        </p:nvSpPr>
        <p:spPr>
          <a:xfrm>
            <a:off x="3035505" y="5480278"/>
            <a:ext cx="665557" cy="22483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noAutofit/>
          </a:bodyPr>
          <a:lstStyle/>
          <a:p>
            <a:pPr algn="ctr"/>
            <a:endParaRPr lang="zh-CN" altLang="en-US" sz="3200">
              <a:solidFill>
                <a:schemeClr val="bg1"/>
              </a:solidFill>
            </a:endParaRPr>
          </a:p>
        </p:txBody>
      </p:sp>
      <p:sp>
        <p:nvSpPr>
          <p:cNvPr id="200" name="矩形 199"/>
          <p:cNvSpPr/>
          <p:nvPr/>
        </p:nvSpPr>
        <p:spPr>
          <a:xfrm>
            <a:off x="2613338" y="5948299"/>
            <a:ext cx="604524" cy="276999"/>
          </a:xfrm>
          <a:prstGeom prst="rect">
            <a:avLst/>
          </a:prstGeom>
        </p:spPr>
        <p:txBody>
          <a:bodyPr wrap="square">
            <a:spAutoFit/>
          </a:bodyPr>
          <a:lstStyle/>
          <a:p>
            <a:pPr algn="ctr"/>
            <a:r>
              <a:rPr lang="en-US" altLang="zh-CN"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5G</a:t>
            </a:r>
            <a:endPar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p:txBody>
      </p:sp>
      <p:sp>
        <p:nvSpPr>
          <p:cNvPr id="201" name="矩形 200"/>
          <p:cNvSpPr/>
          <p:nvPr/>
        </p:nvSpPr>
        <p:spPr>
          <a:xfrm>
            <a:off x="7340756" y="5948299"/>
            <a:ext cx="773055" cy="276999"/>
          </a:xfrm>
          <a:prstGeom prst="rect">
            <a:avLst/>
          </a:prstGeom>
        </p:spPr>
        <p:txBody>
          <a:bodyPr wrap="square">
            <a:spAutoFit/>
          </a:bodyPr>
          <a:lstStyle/>
          <a:p>
            <a:pPr algn="ctr"/>
            <a:r>
              <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电信云</a:t>
            </a:r>
            <a:endPar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p:txBody>
      </p:sp>
      <p:sp>
        <p:nvSpPr>
          <p:cNvPr id="202" name="矩形 201"/>
          <p:cNvSpPr/>
          <p:nvPr/>
        </p:nvSpPr>
        <p:spPr>
          <a:xfrm>
            <a:off x="1516735" y="5461294"/>
            <a:ext cx="1005404" cy="338554"/>
          </a:xfrm>
          <a:prstGeom prst="rect">
            <a:avLst/>
          </a:prstGeom>
        </p:spPr>
        <p:txBody>
          <a:bodyPr wrap="none">
            <a:spAutoFit/>
          </a:bodyPr>
          <a:lstStyle/>
          <a:p>
            <a:pPr algn="r" defTabSz="1625600"/>
            <a:r>
              <a:rPr lang="zh-CN" altLang="en-US" sz="1600" b="1" dirty="0">
                <a:solidFill>
                  <a:schemeClr val="bg1"/>
                </a:solidFill>
                <a:latin typeface="微软雅黑" panose="020B0703020204020201" pitchFamily="34" charset="-122"/>
                <a:ea typeface="微软雅黑" panose="020B0703020204020201" pitchFamily="34" charset="-122"/>
                <a:cs typeface="Helvetica"/>
              </a:rPr>
              <a:t>物理世界</a:t>
            </a:r>
            <a:endParaRPr lang="en-US" altLang="zh-CN" sz="1600" b="1" dirty="0">
              <a:solidFill>
                <a:schemeClr val="bg1"/>
              </a:solidFill>
              <a:latin typeface="微软雅黑" panose="020B0703020204020201" pitchFamily="34" charset="-122"/>
              <a:ea typeface="微软雅黑" panose="020B0703020204020201" pitchFamily="34" charset="-122"/>
              <a:cs typeface="Helvetica"/>
            </a:endParaRPr>
          </a:p>
        </p:txBody>
      </p:sp>
      <p:sp>
        <p:nvSpPr>
          <p:cNvPr id="203" name="矩形 202"/>
          <p:cNvSpPr/>
          <p:nvPr/>
        </p:nvSpPr>
        <p:spPr>
          <a:xfrm>
            <a:off x="3544686" y="5948299"/>
            <a:ext cx="604524" cy="276999"/>
          </a:xfrm>
          <a:prstGeom prst="rect">
            <a:avLst/>
          </a:prstGeom>
        </p:spPr>
        <p:txBody>
          <a:bodyPr wrap="square">
            <a:spAutoFit/>
          </a:bodyPr>
          <a:lstStyle/>
          <a:p>
            <a:pPr algn="ctr"/>
            <a:r>
              <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接入</a:t>
            </a:r>
            <a:endPar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p:txBody>
      </p:sp>
      <p:sp>
        <p:nvSpPr>
          <p:cNvPr id="204" name="矩形 203"/>
          <p:cNvSpPr/>
          <p:nvPr/>
        </p:nvSpPr>
        <p:spPr>
          <a:xfrm>
            <a:off x="4407180" y="5948299"/>
            <a:ext cx="604524" cy="276999"/>
          </a:xfrm>
          <a:prstGeom prst="rect">
            <a:avLst/>
          </a:prstGeom>
        </p:spPr>
        <p:txBody>
          <a:bodyPr wrap="square">
            <a:spAutoFit/>
          </a:bodyPr>
          <a:lstStyle/>
          <a:p>
            <a:pPr algn="ctr"/>
            <a:r>
              <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城域</a:t>
            </a:r>
            <a:endPar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p:txBody>
      </p:sp>
      <p:sp>
        <p:nvSpPr>
          <p:cNvPr id="205" name="矩形 204"/>
          <p:cNvSpPr/>
          <p:nvPr/>
        </p:nvSpPr>
        <p:spPr>
          <a:xfrm>
            <a:off x="5555785" y="5948299"/>
            <a:ext cx="604524" cy="276999"/>
          </a:xfrm>
          <a:prstGeom prst="rect">
            <a:avLst/>
          </a:prstGeom>
        </p:spPr>
        <p:txBody>
          <a:bodyPr wrap="square">
            <a:spAutoFit/>
          </a:bodyPr>
          <a:lstStyle/>
          <a:p>
            <a:pPr algn="ctr"/>
            <a:r>
              <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传送</a:t>
            </a:r>
            <a:endPar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p:txBody>
      </p:sp>
      <p:sp>
        <p:nvSpPr>
          <p:cNvPr id="206" name="矩形 205"/>
          <p:cNvSpPr/>
          <p:nvPr/>
        </p:nvSpPr>
        <p:spPr>
          <a:xfrm>
            <a:off x="6391421" y="5948299"/>
            <a:ext cx="604524" cy="276999"/>
          </a:xfrm>
          <a:prstGeom prst="rect">
            <a:avLst/>
          </a:prstGeom>
        </p:spPr>
        <p:txBody>
          <a:bodyPr wrap="square">
            <a:spAutoFit/>
          </a:bodyPr>
          <a:lstStyle/>
          <a:p>
            <a:pPr algn="ctr"/>
            <a:r>
              <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rPr>
              <a:t>骨干</a:t>
            </a:r>
            <a:endParaRPr lang="zh-CN" altLang="en-US" sz="1200" dirty="0">
              <a:solidFill>
                <a:schemeClr val="bg1"/>
              </a:solidFill>
              <a:latin typeface="微软雅黑" panose="020B0703020204020201" pitchFamily="34" charset="-122"/>
              <a:ea typeface="微软雅黑" panose="020B0703020204020201" pitchFamily="34" charset="-122"/>
              <a:sym typeface="Arial" panose="020B0604020202020204" pitchFamily="34" charset="0"/>
            </a:endParaRPr>
          </a:p>
        </p:txBody>
      </p:sp>
      <p:pic>
        <p:nvPicPr>
          <p:cNvPr id="207" name="图片 2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14462" y="5360261"/>
            <a:ext cx="586745" cy="472814"/>
          </a:xfrm>
          <a:prstGeom prst="rect">
            <a:avLst/>
          </a:prstGeom>
        </p:spPr>
      </p:pic>
      <p:pic>
        <p:nvPicPr>
          <p:cNvPr id="208" name="图片 20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246" y="5371781"/>
            <a:ext cx="470485" cy="490704"/>
          </a:xfrm>
          <a:prstGeom prst="rect">
            <a:avLst/>
          </a:prstGeom>
        </p:spPr>
      </p:pic>
      <p:pic>
        <p:nvPicPr>
          <p:cNvPr id="209" name="图片 2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726" y="5338602"/>
            <a:ext cx="467081" cy="521235"/>
          </a:xfrm>
          <a:prstGeom prst="rect">
            <a:avLst/>
          </a:prstGeom>
        </p:spPr>
      </p:pic>
      <p:pic>
        <p:nvPicPr>
          <p:cNvPr id="210" name="图片 20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9862" y="5360261"/>
            <a:ext cx="363003" cy="493922"/>
          </a:xfrm>
          <a:prstGeom prst="rect">
            <a:avLst/>
          </a:prstGeom>
        </p:spPr>
      </p:pic>
      <p:pic>
        <p:nvPicPr>
          <p:cNvPr id="211" name="图片 2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6489" y="5394866"/>
            <a:ext cx="561195" cy="413810"/>
          </a:xfrm>
          <a:prstGeom prst="rect">
            <a:avLst/>
          </a:prstGeom>
        </p:spPr>
      </p:pic>
      <p:pic>
        <p:nvPicPr>
          <p:cNvPr id="212" name="图片 2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5419" y="5343487"/>
            <a:ext cx="595220" cy="484346"/>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624979" y="275608"/>
            <a:ext cx="11233248" cy="921938"/>
          </a:xfrm>
          <a:prstGeom prst="rect">
            <a:avLst/>
          </a:prstGeom>
        </p:spPr>
        <p:txBody>
          <a:bodyPr wrap="none">
            <a:noAutofit/>
          </a:bodyPr>
          <a:lstStyle/>
          <a:p>
            <a:pPr defTabSz="914400"/>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边缘</a:t>
            </a:r>
            <a:r>
              <a:rPr lang="en-US" altLang="zh-CN"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a:t>
            </a: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范式转换</a:t>
            </a:r>
            <a:r>
              <a:rPr lang="zh-CN" altLang="en-US" sz="3600" b="1" dirty="0">
                <a:solidFill>
                  <a:schemeClr val="bg1"/>
                </a:solidFill>
                <a:latin typeface="黑体" panose="02010609060101010101" pitchFamily="49" charset="-122"/>
                <a:ea typeface="黑体" panose="02010609060101010101" pitchFamily="49" charset="-122"/>
              </a:rPr>
              <a:t>：</a:t>
            </a:r>
            <a:r>
              <a:rPr lang="zh-CN" altLang="en-US" sz="3600" b="1" dirty="0">
                <a:solidFill>
                  <a:srgbClr val="FFC000"/>
                </a:solidFill>
                <a:latin typeface="黑体" panose="02010609060101010101" pitchFamily="49" charset="-122"/>
                <a:ea typeface="黑体" panose="02010609060101010101" pitchFamily="49" charset="-122"/>
              </a:rPr>
              <a:t>联接</a:t>
            </a:r>
            <a:r>
              <a:rPr lang="en-US" altLang="zh-CN" sz="3600" b="1" dirty="0">
                <a:solidFill>
                  <a:srgbClr val="FFC000"/>
                </a:solidFill>
                <a:latin typeface="黑体" panose="02010609060101010101" pitchFamily="49" charset="-122"/>
                <a:ea typeface="黑体" panose="02010609060101010101" pitchFamily="49" charset="-122"/>
              </a:rPr>
              <a:t>+</a:t>
            </a:r>
            <a:r>
              <a:rPr lang="zh-CN" altLang="en-US" sz="3600" b="1" dirty="0">
                <a:solidFill>
                  <a:srgbClr val="FFC000"/>
                </a:solidFill>
                <a:latin typeface="黑体" panose="02010609060101010101" pitchFamily="49" charset="-122"/>
                <a:ea typeface="黑体" panose="02010609060101010101" pitchFamily="49" charset="-122"/>
              </a:rPr>
              <a:t>计算</a:t>
            </a: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，成为行业应用的</a:t>
            </a:r>
            <a:r>
              <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入口</a:t>
            </a:r>
            <a:endParaRPr lang="en-US" altLang="zh-CN" sz="3600" b="1" dirty="0">
              <a:solidFill>
                <a:srgbClr val="FFC000"/>
              </a:solidFill>
              <a:latin typeface="黑体" panose="02010609060101010101" pitchFamily="49" charset="-122"/>
              <a:ea typeface="黑体" panose="02010609060101010101" pitchFamily="49" charset="-122"/>
              <a:cs typeface="Huawei Sans" panose="020C0503030203020204" pitchFamily="34" charset="0"/>
            </a:endParaRPr>
          </a:p>
        </p:txBody>
      </p:sp>
      <p:grpSp>
        <p:nvGrpSpPr>
          <p:cNvPr id="126" name="组合 125"/>
          <p:cNvGrpSpPr/>
          <p:nvPr/>
        </p:nvGrpSpPr>
        <p:grpSpPr>
          <a:xfrm>
            <a:off x="2544810" y="4517704"/>
            <a:ext cx="462041" cy="660314"/>
            <a:chOff x="18709967" y="2854841"/>
            <a:chExt cx="1978598" cy="2156349"/>
          </a:xfrm>
          <a:effectLst>
            <a:reflection blurRad="63500" endPos="20000" dist="127000" dir="5400000" sy="-100000" algn="bl" rotWithShape="0"/>
          </a:effectLst>
        </p:grpSpPr>
        <p:sp>
          <p:nvSpPr>
            <p:cNvPr id="234" name="Freeform 5"/>
            <p:cNvSpPr>
              <a:spLocks noEditPoints="1"/>
            </p:cNvSpPr>
            <p:nvPr/>
          </p:nvSpPr>
          <p:spPr bwMode="auto">
            <a:xfrm>
              <a:off x="19065165" y="3330941"/>
              <a:ext cx="1284043" cy="1680249"/>
            </a:xfrm>
            <a:custGeom>
              <a:avLst/>
              <a:gdLst>
                <a:gd name="T0" fmla="*/ 761 w 800"/>
                <a:gd name="T1" fmla="*/ 1093 h 1108"/>
                <a:gd name="T2" fmla="*/ 385 w 800"/>
                <a:gd name="T3" fmla="*/ 985 h 1108"/>
                <a:gd name="T4" fmla="*/ 0 w 800"/>
                <a:gd name="T5" fmla="*/ 1096 h 1108"/>
                <a:gd name="T6" fmla="*/ 360 w 800"/>
                <a:gd name="T7" fmla="*/ 143 h 1108"/>
                <a:gd name="T8" fmla="*/ 442 w 800"/>
                <a:gd name="T9" fmla="*/ 23 h 1108"/>
                <a:gd name="T10" fmla="*/ 685 w 800"/>
                <a:gd name="T11" fmla="*/ 787 h 1108"/>
                <a:gd name="T12" fmla="*/ 148 w 800"/>
                <a:gd name="T13" fmla="*/ 894 h 1108"/>
                <a:gd name="T14" fmla="*/ 530 w 800"/>
                <a:gd name="T15" fmla="*/ 929 h 1108"/>
                <a:gd name="T16" fmla="*/ 412 w 800"/>
                <a:gd name="T17" fmla="*/ 827 h 1108"/>
                <a:gd name="T18" fmla="*/ 148 w 800"/>
                <a:gd name="T19" fmla="*/ 894 h 1108"/>
                <a:gd name="T20" fmla="*/ 394 w 800"/>
                <a:gd name="T21" fmla="*/ 805 h 1108"/>
                <a:gd name="T22" fmla="*/ 593 w 800"/>
                <a:gd name="T23" fmla="*/ 754 h 1108"/>
                <a:gd name="T24" fmla="*/ 298 w 800"/>
                <a:gd name="T25" fmla="*/ 725 h 1108"/>
                <a:gd name="T26" fmla="*/ 443 w 800"/>
                <a:gd name="T27" fmla="*/ 975 h 1108"/>
                <a:gd name="T28" fmla="*/ 674 w 800"/>
                <a:gd name="T29" fmla="*/ 906 h 1108"/>
                <a:gd name="T30" fmla="*/ 363 w 800"/>
                <a:gd name="T31" fmla="*/ 973 h 1108"/>
                <a:gd name="T32" fmla="*/ 96 w 800"/>
                <a:gd name="T33" fmla="*/ 945 h 1108"/>
                <a:gd name="T34" fmla="*/ 557 w 800"/>
                <a:gd name="T35" fmla="*/ 637 h 1108"/>
                <a:gd name="T36" fmla="*/ 333 w 800"/>
                <a:gd name="T37" fmla="*/ 607 h 1108"/>
                <a:gd name="T38" fmla="*/ 366 w 800"/>
                <a:gd name="T39" fmla="*/ 670 h 1108"/>
                <a:gd name="T40" fmla="*/ 449 w 800"/>
                <a:gd name="T41" fmla="*/ 814 h 1108"/>
                <a:gd name="T42" fmla="*/ 645 w 800"/>
                <a:gd name="T43" fmla="*/ 780 h 1108"/>
                <a:gd name="T44" fmla="*/ 449 w 800"/>
                <a:gd name="T45" fmla="*/ 814 h 1108"/>
                <a:gd name="T46" fmla="*/ 182 w 800"/>
                <a:gd name="T47" fmla="*/ 764 h 1108"/>
                <a:gd name="T48" fmla="*/ 120 w 800"/>
                <a:gd name="T49" fmla="*/ 882 h 1108"/>
                <a:gd name="T50" fmla="*/ 271 w 800"/>
                <a:gd name="T51" fmla="*/ 536 h 1108"/>
                <a:gd name="T52" fmla="*/ 529 w 800"/>
                <a:gd name="T53" fmla="*/ 535 h 1108"/>
                <a:gd name="T54" fmla="*/ 399 w 800"/>
                <a:gd name="T55" fmla="*/ 497 h 1108"/>
                <a:gd name="T56" fmla="*/ 442 w 800"/>
                <a:gd name="T57" fmla="*/ 691 h 1108"/>
                <a:gd name="T58" fmla="*/ 444 w 800"/>
                <a:gd name="T59" fmla="*/ 685 h 1108"/>
                <a:gd name="T60" fmla="*/ 357 w 800"/>
                <a:gd name="T61" fmla="*/ 686 h 1108"/>
                <a:gd name="T62" fmla="*/ 300 w 800"/>
                <a:gd name="T63" fmla="*/ 446 h 1108"/>
                <a:gd name="T64" fmla="*/ 395 w 800"/>
                <a:gd name="T65" fmla="*/ 421 h 1108"/>
                <a:gd name="T66" fmla="*/ 443 w 800"/>
                <a:gd name="T67" fmla="*/ 583 h 1108"/>
                <a:gd name="T68" fmla="*/ 541 w 800"/>
                <a:gd name="T69" fmla="*/ 551 h 1108"/>
                <a:gd name="T70" fmla="*/ 219 w 800"/>
                <a:gd name="T71" fmla="*/ 621 h 1108"/>
                <a:gd name="T72" fmla="*/ 254 w 800"/>
                <a:gd name="T73" fmla="*/ 550 h 1108"/>
                <a:gd name="T74" fmla="*/ 544 w 800"/>
                <a:gd name="T75" fmla="*/ 517 h 1108"/>
                <a:gd name="T76" fmla="*/ 442 w 800"/>
                <a:gd name="T77" fmla="*/ 485 h 1108"/>
                <a:gd name="T78" fmla="*/ 262 w 800"/>
                <a:gd name="T79" fmla="*/ 515 h 1108"/>
                <a:gd name="T80" fmla="*/ 261 w 800"/>
                <a:gd name="T81" fmla="*/ 510 h 1108"/>
                <a:gd name="T82" fmla="*/ 461 w 800"/>
                <a:gd name="T83" fmla="*/ 382 h 1108"/>
                <a:gd name="T84" fmla="*/ 344 w 800"/>
                <a:gd name="T85" fmla="*/ 328 h 1108"/>
                <a:gd name="T86" fmla="*/ 511 w 800"/>
                <a:gd name="T87" fmla="*/ 425 h 1108"/>
                <a:gd name="T88" fmla="*/ 444 w 800"/>
                <a:gd name="T89" fmla="*/ 413 h 1108"/>
                <a:gd name="T90" fmla="*/ 360 w 800"/>
                <a:gd name="T91" fmla="*/ 278 h 1108"/>
                <a:gd name="T92" fmla="*/ 290 w 800"/>
                <a:gd name="T93" fmla="*/ 431 h 1108"/>
                <a:gd name="T94" fmla="*/ 305 w 800"/>
                <a:gd name="T95" fmla="*/ 393 h 1108"/>
                <a:gd name="T96" fmla="*/ 371 w 800"/>
                <a:gd name="T97" fmla="*/ 237 h 1108"/>
                <a:gd name="T98" fmla="*/ 441 w 800"/>
                <a:gd name="T99" fmla="*/ 356 h 1108"/>
                <a:gd name="T100" fmla="*/ 361 w 800"/>
                <a:gd name="T101" fmla="*/ 356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0" h="1108">
                  <a:moveTo>
                    <a:pt x="800" y="1097"/>
                  </a:moveTo>
                  <a:cubicBezTo>
                    <a:pt x="793" y="1100"/>
                    <a:pt x="787" y="1102"/>
                    <a:pt x="780" y="1104"/>
                  </a:cubicBezTo>
                  <a:cubicBezTo>
                    <a:pt x="770" y="1107"/>
                    <a:pt x="766" y="1103"/>
                    <a:pt x="761" y="1093"/>
                  </a:cubicBezTo>
                  <a:cubicBezTo>
                    <a:pt x="757" y="1085"/>
                    <a:pt x="749" y="1076"/>
                    <a:pt x="742" y="1074"/>
                  </a:cubicBezTo>
                  <a:cubicBezTo>
                    <a:pt x="633" y="1044"/>
                    <a:pt x="523" y="1014"/>
                    <a:pt x="414" y="985"/>
                  </a:cubicBezTo>
                  <a:cubicBezTo>
                    <a:pt x="405" y="982"/>
                    <a:pt x="394" y="983"/>
                    <a:pt x="385" y="985"/>
                  </a:cubicBezTo>
                  <a:cubicBezTo>
                    <a:pt x="276" y="1015"/>
                    <a:pt x="168" y="1044"/>
                    <a:pt x="60" y="1074"/>
                  </a:cubicBezTo>
                  <a:cubicBezTo>
                    <a:pt x="54" y="1076"/>
                    <a:pt x="47" y="1079"/>
                    <a:pt x="44" y="1084"/>
                  </a:cubicBezTo>
                  <a:cubicBezTo>
                    <a:pt x="29" y="1108"/>
                    <a:pt x="30" y="1108"/>
                    <a:pt x="0" y="1096"/>
                  </a:cubicBezTo>
                  <a:cubicBezTo>
                    <a:pt x="10" y="1069"/>
                    <a:pt x="20" y="1042"/>
                    <a:pt x="30" y="1015"/>
                  </a:cubicBezTo>
                  <a:cubicBezTo>
                    <a:pt x="56" y="946"/>
                    <a:pt x="81" y="877"/>
                    <a:pt x="107" y="809"/>
                  </a:cubicBezTo>
                  <a:cubicBezTo>
                    <a:pt x="191" y="587"/>
                    <a:pt x="275" y="365"/>
                    <a:pt x="360" y="143"/>
                  </a:cubicBezTo>
                  <a:cubicBezTo>
                    <a:pt x="366" y="127"/>
                    <a:pt x="368" y="115"/>
                    <a:pt x="354" y="101"/>
                  </a:cubicBezTo>
                  <a:cubicBezTo>
                    <a:pt x="333" y="80"/>
                    <a:pt x="339" y="41"/>
                    <a:pt x="360" y="21"/>
                  </a:cubicBezTo>
                  <a:cubicBezTo>
                    <a:pt x="384" y="0"/>
                    <a:pt x="419" y="1"/>
                    <a:pt x="442" y="23"/>
                  </a:cubicBezTo>
                  <a:cubicBezTo>
                    <a:pt x="464" y="44"/>
                    <a:pt x="467" y="82"/>
                    <a:pt x="445" y="104"/>
                  </a:cubicBezTo>
                  <a:cubicBezTo>
                    <a:pt x="434" y="115"/>
                    <a:pt x="434" y="124"/>
                    <a:pt x="439" y="137"/>
                  </a:cubicBezTo>
                  <a:cubicBezTo>
                    <a:pt x="521" y="353"/>
                    <a:pt x="603" y="570"/>
                    <a:pt x="685" y="787"/>
                  </a:cubicBezTo>
                  <a:cubicBezTo>
                    <a:pt x="721" y="884"/>
                    <a:pt x="758" y="981"/>
                    <a:pt x="794" y="1078"/>
                  </a:cubicBezTo>
                  <a:cubicBezTo>
                    <a:pt x="796" y="1084"/>
                    <a:pt x="798" y="1090"/>
                    <a:pt x="800" y="1097"/>
                  </a:cubicBezTo>
                  <a:close/>
                  <a:moveTo>
                    <a:pt x="148" y="894"/>
                  </a:moveTo>
                  <a:cubicBezTo>
                    <a:pt x="226" y="915"/>
                    <a:pt x="299" y="935"/>
                    <a:pt x="371" y="956"/>
                  </a:cubicBezTo>
                  <a:cubicBezTo>
                    <a:pt x="392" y="962"/>
                    <a:pt x="411" y="962"/>
                    <a:pt x="432" y="955"/>
                  </a:cubicBezTo>
                  <a:cubicBezTo>
                    <a:pt x="464" y="946"/>
                    <a:pt x="497" y="938"/>
                    <a:pt x="530" y="929"/>
                  </a:cubicBezTo>
                  <a:cubicBezTo>
                    <a:pt x="569" y="918"/>
                    <a:pt x="608" y="907"/>
                    <a:pt x="653" y="894"/>
                  </a:cubicBezTo>
                  <a:cubicBezTo>
                    <a:pt x="632" y="888"/>
                    <a:pt x="617" y="883"/>
                    <a:pt x="602" y="879"/>
                  </a:cubicBezTo>
                  <a:cubicBezTo>
                    <a:pt x="539" y="861"/>
                    <a:pt x="475" y="844"/>
                    <a:pt x="412" y="827"/>
                  </a:cubicBezTo>
                  <a:cubicBezTo>
                    <a:pt x="408" y="826"/>
                    <a:pt x="403" y="824"/>
                    <a:pt x="399" y="825"/>
                  </a:cubicBezTo>
                  <a:cubicBezTo>
                    <a:pt x="362" y="835"/>
                    <a:pt x="325" y="845"/>
                    <a:pt x="288" y="855"/>
                  </a:cubicBezTo>
                  <a:cubicBezTo>
                    <a:pt x="243" y="867"/>
                    <a:pt x="199" y="880"/>
                    <a:pt x="148" y="894"/>
                  </a:cubicBezTo>
                  <a:close/>
                  <a:moveTo>
                    <a:pt x="205" y="751"/>
                  </a:moveTo>
                  <a:cubicBezTo>
                    <a:pt x="211" y="754"/>
                    <a:pt x="212" y="755"/>
                    <a:pt x="214" y="756"/>
                  </a:cubicBezTo>
                  <a:cubicBezTo>
                    <a:pt x="274" y="772"/>
                    <a:pt x="334" y="789"/>
                    <a:pt x="394" y="805"/>
                  </a:cubicBezTo>
                  <a:cubicBezTo>
                    <a:pt x="399" y="807"/>
                    <a:pt x="406" y="805"/>
                    <a:pt x="411" y="804"/>
                  </a:cubicBezTo>
                  <a:cubicBezTo>
                    <a:pt x="454" y="793"/>
                    <a:pt x="496" y="781"/>
                    <a:pt x="538" y="770"/>
                  </a:cubicBezTo>
                  <a:cubicBezTo>
                    <a:pt x="557" y="765"/>
                    <a:pt x="575" y="759"/>
                    <a:pt x="593" y="754"/>
                  </a:cubicBezTo>
                  <a:cubicBezTo>
                    <a:pt x="565" y="742"/>
                    <a:pt x="537" y="734"/>
                    <a:pt x="508" y="726"/>
                  </a:cubicBezTo>
                  <a:cubicBezTo>
                    <a:pt x="450" y="710"/>
                    <a:pt x="392" y="685"/>
                    <a:pt x="330" y="716"/>
                  </a:cubicBezTo>
                  <a:cubicBezTo>
                    <a:pt x="320" y="721"/>
                    <a:pt x="309" y="722"/>
                    <a:pt x="298" y="725"/>
                  </a:cubicBezTo>
                  <a:cubicBezTo>
                    <a:pt x="268" y="733"/>
                    <a:pt x="238" y="741"/>
                    <a:pt x="205" y="751"/>
                  </a:cubicBezTo>
                  <a:close/>
                  <a:moveTo>
                    <a:pt x="442" y="970"/>
                  </a:moveTo>
                  <a:cubicBezTo>
                    <a:pt x="443" y="972"/>
                    <a:pt x="443" y="973"/>
                    <a:pt x="443" y="975"/>
                  </a:cubicBezTo>
                  <a:cubicBezTo>
                    <a:pt x="543" y="1002"/>
                    <a:pt x="643" y="1029"/>
                    <a:pt x="748" y="1058"/>
                  </a:cubicBezTo>
                  <a:cubicBezTo>
                    <a:pt x="728" y="1005"/>
                    <a:pt x="711" y="959"/>
                    <a:pt x="692" y="913"/>
                  </a:cubicBezTo>
                  <a:cubicBezTo>
                    <a:pt x="691" y="908"/>
                    <a:pt x="679" y="905"/>
                    <a:pt x="674" y="906"/>
                  </a:cubicBezTo>
                  <a:cubicBezTo>
                    <a:pt x="625" y="918"/>
                    <a:pt x="578" y="932"/>
                    <a:pt x="530" y="945"/>
                  </a:cubicBezTo>
                  <a:cubicBezTo>
                    <a:pt x="501" y="954"/>
                    <a:pt x="471" y="962"/>
                    <a:pt x="442" y="970"/>
                  </a:cubicBezTo>
                  <a:close/>
                  <a:moveTo>
                    <a:pt x="363" y="973"/>
                  </a:moveTo>
                  <a:cubicBezTo>
                    <a:pt x="355" y="970"/>
                    <a:pt x="353" y="968"/>
                    <a:pt x="350" y="967"/>
                  </a:cubicBezTo>
                  <a:cubicBezTo>
                    <a:pt x="284" y="950"/>
                    <a:pt x="219" y="931"/>
                    <a:pt x="153" y="914"/>
                  </a:cubicBezTo>
                  <a:cubicBezTo>
                    <a:pt x="111" y="904"/>
                    <a:pt x="111" y="905"/>
                    <a:pt x="96" y="945"/>
                  </a:cubicBezTo>
                  <a:cubicBezTo>
                    <a:pt x="82" y="981"/>
                    <a:pt x="69" y="1017"/>
                    <a:pt x="54" y="1057"/>
                  </a:cubicBezTo>
                  <a:cubicBezTo>
                    <a:pt x="158" y="1029"/>
                    <a:pt x="258" y="1002"/>
                    <a:pt x="363" y="973"/>
                  </a:cubicBezTo>
                  <a:close/>
                  <a:moveTo>
                    <a:pt x="557" y="637"/>
                  </a:moveTo>
                  <a:cubicBezTo>
                    <a:pt x="557" y="635"/>
                    <a:pt x="556" y="633"/>
                    <a:pt x="556" y="631"/>
                  </a:cubicBezTo>
                  <a:cubicBezTo>
                    <a:pt x="526" y="623"/>
                    <a:pt x="495" y="618"/>
                    <a:pt x="467" y="607"/>
                  </a:cubicBezTo>
                  <a:cubicBezTo>
                    <a:pt x="421" y="589"/>
                    <a:pt x="378" y="591"/>
                    <a:pt x="333" y="607"/>
                  </a:cubicBezTo>
                  <a:cubicBezTo>
                    <a:pt x="308" y="617"/>
                    <a:pt x="282" y="622"/>
                    <a:pt x="256" y="629"/>
                  </a:cubicBezTo>
                  <a:cubicBezTo>
                    <a:pt x="253" y="630"/>
                    <a:pt x="249" y="632"/>
                    <a:pt x="240" y="636"/>
                  </a:cubicBezTo>
                  <a:cubicBezTo>
                    <a:pt x="286" y="648"/>
                    <a:pt x="327" y="658"/>
                    <a:pt x="366" y="670"/>
                  </a:cubicBezTo>
                  <a:cubicBezTo>
                    <a:pt x="390" y="678"/>
                    <a:pt x="412" y="678"/>
                    <a:pt x="436" y="670"/>
                  </a:cubicBezTo>
                  <a:cubicBezTo>
                    <a:pt x="476" y="658"/>
                    <a:pt x="516" y="648"/>
                    <a:pt x="557" y="637"/>
                  </a:cubicBezTo>
                  <a:close/>
                  <a:moveTo>
                    <a:pt x="449" y="814"/>
                  </a:moveTo>
                  <a:cubicBezTo>
                    <a:pt x="449" y="816"/>
                    <a:pt x="449" y="818"/>
                    <a:pt x="449" y="820"/>
                  </a:cubicBezTo>
                  <a:cubicBezTo>
                    <a:pt x="525" y="841"/>
                    <a:pt x="601" y="861"/>
                    <a:pt x="682" y="883"/>
                  </a:cubicBezTo>
                  <a:cubicBezTo>
                    <a:pt x="668" y="845"/>
                    <a:pt x="655" y="813"/>
                    <a:pt x="645" y="780"/>
                  </a:cubicBezTo>
                  <a:cubicBezTo>
                    <a:pt x="640" y="766"/>
                    <a:pt x="633" y="762"/>
                    <a:pt x="620" y="765"/>
                  </a:cubicBezTo>
                  <a:cubicBezTo>
                    <a:pt x="583" y="775"/>
                    <a:pt x="545" y="784"/>
                    <a:pt x="508" y="794"/>
                  </a:cubicBezTo>
                  <a:cubicBezTo>
                    <a:pt x="488" y="800"/>
                    <a:pt x="468" y="807"/>
                    <a:pt x="449" y="814"/>
                  </a:cubicBezTo>
                  <a:close/>
                  <a:moveTo>
                    <a:pt x="359" y="818"/>
                  </a:moveTo>
                  <a:cubicBezTo>
                    <a:pt x="358" y="816"/>
                    <a:pt x="357" y="814"/>
                    <a:pt x="356" y="814"/>
                  </a:cubicBezTo>
                  <a:cubicBezTo>
                    <a:pt x="298" y="797"/>
                    <a:pt x="240" y="781"/>
                    <a:pt x="182" y="764"/>
                  </a:cubicBezTo>
                  <a:cubicBezTo>
                    <a:pt x="172" y="762"/>
                    <a:pt x="165" y="765"/>
                    <a:pt x="161" y="776"/>
                  </a:cubicBezTo>
                  <a:cubicBezTo>
                    <a:pt x="156" y="792"/>
                    <a:pt x="148" y="806"/>
                    <a:pt x="142" y="821"/>
                  </a:cubicBezTo>
                  <a:cubicBezTo>
                    <a:pt x="135" y="840"/>
                    <a:pt x="128" y="860"/>
                    <a:pt x="120" y="882"/>
                  </a:cubicBezTo>
                  <a:cubicBezTo>
                    <a:pt x="202" y="860"/>
                    <a:pt x="280" y="839"/>
                    <a:pt x="359" y="818"/>
                  </a:cubicBezTo>
                  <a:close/>
                  <a:moveTo>
                    <a:pt x="271" y="531"/>
                  </a:moveTo>
                  <a:cubicBezTo>
                    <a:pt x="271" y="532"/>
                    <a:pt x="271" y="534"/>
                    <a:pt x="271" y="536"/>
                  </a:cubicBezTo>
                  <a:cubicBezTo>
                    <a:pt x="300" y="544"/>
                    <a:pt x="330" y="552"/>
                    <a:pt x="360" y="560"/>
                  </a:cubicBezTo>
                  <a:cubicBezTo>
                    <a:pt x="374" y="564"/>
                    <a:pt x="390" y="572"/>
                    <a:pt x="404" y="569"/>
                  </a:cubicBezTo>
                  <a:cubicBezTo>
                    <a:pt x="446" y="560"/>
                    <a:pt x="487" y="547"/>
                    <a:pt x="529" y="535"/>
                  </a:cubicBezTo>
                  <a:cubicBezTo>
                    <a:pt x="529" y="535"/>
                    <a:pt x="529" y="533"/>
                    <a:pt x="530" y="530"/>
                  </a:cubicBezTo>
                  <a:cubicBezTo>
                    <a:pt x="496" y="522"/>
                    <a:pt x="463" y="512"/>
                    <a:pt x="430" y="504"/>
                  </a:cubicBezTo>
                  <a:cubicBezTo>
                    <a:pt x="420" y="501"/>
                    <a:pt x="408" y="495"/>
                    <a:pt x="399" y="497"/>
                  </a:cubicBezTo>
                  <a:cubicBezTo>
                    <a:pt x="356" y="507"/>
                    <a:pt x="314" y="519"/>
                    <a:pt x="271" y="531"/>
                  </a:cubicBezTo>
                  <a:close/>
                  <a:moveTo>
                    <a:pt x="444" y="685"/>
                  </a:moveTo>
                  <a:cubicBezTo>
                    <a:pt x="443" y="687"/>
                    <a:pt x="443" y="689"/>
                    <a:pt x="442" y="691"/>
                  </a:cubicBezTo>
                  <a:cubicBezTo>
                    <a:pt x="503" y="707"/>
                    <a:pt x="564" y="724"/>
                    <a:pt x="629" y="741"/>
                  </a:cubicBezTo>
                  <a:cubicBezTo>
                    <a:pt x="615" y="706"/>
                    <a:pt x="604" y="676"/>
                    <a:pt x="592" y="645"/>
                  </a:cubicBezTo>
                  <a:cubicBezTo>
                    <a:pt x="541" y="659"/>
                    <a:pt x="492" y="672"/>
                    <a:pt x="444" y="685"/>
                  </a:cubicBezTo>
                  <a:close/>
                  <a:moveTo>
                    <a:pt x="173" y="741"/>
                  </a:moveTo>
                  <a:cubicBezTo>
                    <a:pt x="238" y="723"/>
                    <a:pt x="298" y="707"/>
                    <a:pt x="358" y="690"/>
                  </a:cubicBezTo>
                  <a:cubicBezTo>
                    <a:pt x="358" y="689"/>
                    <a:pt x="357" y="687"/>
                    <a:pt x="357" y="686"/>
                  </a:cubicBezTo>
                  <a:cubicBezTo>
                    <a:pt x="308" y="672"/>
                    <a:pt x="259" y="659"/>
                    <a:pt x="209" y="646"/>
                  </a:cubicBezTo>
                  <a:cubicBezTo>
                    <a:pt x="197" y="678"/>
                    <a:pt x="186" y="707"/>
                    <a:pt x="173" y="741"/>
                  </a:cubicBezTo>
                  <a:close/>
                  <a:moveTo>
                    <a:pt x="300" y="446"/>
                  </a:moveTo>
                  <a:cubicBezTo>
                    <a:pt x="369" y="481"/>
                    <a:pt x="434" y="481"/>
                    <a:pt x="502" y="446"/>
                  </a:cubicBezTo>
                  <a:cubicBezTo>
                    <a:pt x="469" y="437"/>
                    <a:pt x="438" y="429"/>
                    <a:pt x="407" y="420"/>
                  </a:cubicBezTo>
                  <a:cubicBezTo>
                    <a:pt x="403" y="420"/>
                    <a:pt x="398" y="420"/>
                    <a:pt x="395" y="421"/>
                  </a:cubicBezTo>
                  <a:cubicBezTo>
                    <a:pt x="364" y="429"/>
                    <a:pt x="333" y="437"/>
                    <a:pt x="300" y="446"/>
                  </a:cubicBezTo>
                  <a:close/>
                  <a:moveTo>
                    <a:pt x="442" y="579"/>
                  </a:moveTo>
                  <a:cubicBezTo>
                    <a:pt x="443" y="580"/>
                    <a:pt x="443" y="582"/>
                    <a:pt x="443" y="583"/>
                  </a:cubicBezTo>
                  <a:cubicBezTo>
                    <a:pt x="488" y="595"/>
                    <a:pt x="534" y="608"/>
                    <a:pt x="583" y="621"/>
                  </a:cubicBezTo>
                  <a:cubicBezTo>
                    <a:pt x="574" y="597"/>
                    <a:pt x="568" y="577"/>
                    <a:pt x="559" y="559"/>
                  </a:cubicBezTo>
                  <a:cubicBezTo>
                    <a:pt x="557" y="554"/>
                    <a:pt x="546" y="550"/>
                    <a:pt x="541" y="551"/>
                  </a:cubicBezTo>
                  <a:cubicBezTo>
                    <a:pt x="517" y="557"/>
                    <a:pt x="493" y="564"/>
                    <a:pt x="470" y="570"/>
                  </a:cubicBezTo>
                  <a:cubicBezTo>
                    <a:pt x="461" y="573"/>
                    <a:pt x="452" y="576"/>
                    <a:pt x="442" y="579"/>
                  </a:cubicBezTo>
                  <a:close/>
                  <a:moveTo>
                    <a:pt x="219" y="621"/>
                  </a:moveTo>
                  <a:cubicBezTo>
                    <a:pt x="268" y="607"/>
                    <a:pt x="313" y="595"/>
                    <a:pt x="357" y="583"/>
                  </a:cubicBezTo>
                  <a:cubicBezTo>
                    <a:pt x="357" y="581"/>
                    <a:pt x="357" y="580"/>
                    <a:pt x="357" y="578"/>
                  </a:cubicBezTo>
                  <a:cubicBezTo>
                    <a:pt x="323" y="568"/>
                    <a:pt x="289" y="559"/>
                    <a:pt x="254" y="550"/>
                  </a:cubicBezTo>
                  <a:cubicBezTo>
                    <a:pt x="251" y="549"/>
                    <a:pt x="245" y="552"/>
                    <a:pt x="243" y="555"/>
                  </a:cubicBezTo>
                  <a:cubicBezTo>
                    <a:pt x="235" y="575"/>
                    <a:pt x="228" y="596"/>
                    <a:pt x="219" y="621"/>
                  </a:cubicBezTo>
                  <a:close/>
                  <a:moveTo>
                    <a:pt x="544" y="517"/>
                  </a:moveTo>
                  <a:cubicBezTo>
                    <a:pt x="537" y="498"/>
                    <a:pt x="532" y="484"/>
                    <a:pt x="526" y="470"/>
                  </a:cubicBezTo>
                  <a:cubicBezTo>
                    <a:pt x="525" y="467"/>
                    <a:pt x="518" y="464"/>
                    <a:pt x="515" y="465"/>
                  </a:cubicBezTo>
                  <a:cubicBezTo>
                    <a:pt x="491" y="471"/>
                    <a:pt x="466" y="478"/>
                    <a:pt x="442" y="485"/>
                  </a:cubicBezTo>
                  <a:cubicBezTo>
                    <a:pt x="442" y="486"/>
                    <a:pt x="442" y="488"/>
                    <a:pt x="442" y="489"/>
                  </a:cubicBezTo>
                  <a:cubicBezTo>
                    <a:pt x="474" y="498"/>
                    <a:pt x="507" y="507"/>
                    <a:pt x="544" y="517"/>
                  </a:cubicBezTo>
                  <a:close/>
                  <a:moveTo>
                    <a:pt x="262" y="515"/>
                  </a:moveTo>
                  <a:cubicBezTo>
                    <a:pt x="295" y="506"/>
                    <a:pt x="327" y="498"/>
                    <a:pt x="358" y="489"/>
                  </a:cubicBezTo>
                  <a:cubicBezTo>
                    <a:pt x="345" y="481"/>
                    <a:pt x="333" y="477"/>
                    <a:pt x="320" y="474"/>
                  </a:cubicBezTo>
                  <a:cubicBezTo>
                    <a:pt x="273" y="461"/>
                    <a:pt x="273" y="461"/>
                    <a:pt x="261" y="510"/>
                  </a:cubicBezTo>
                  <a:cubicBezTo>
                    <a:pt x="261" y="511"/>
                    <a:pt x="261" y="512"/>
                    <a:pt x="262" y="515"/>
                  </a:cubicBezTo>
                  <a:close/>
                  <a:moveTo>
                    <a:pt x="340" y="382"/>
                  </a:moveTo>
                  <a:cubicBezTo>
                    <a:pt x="381" y="403"/>
                    <a:pt x="421" y="404"/>
                    <a:pt x="461" y="382"/>
                  </a:cubicBezTo>
                  <a:cubicBezTo>
                    <a:pt x="421" y="361"/>
                    <a:pt x="381" y="362"/>
                    <a:pt x="340" y="382"/>
                  </a:cubicBezTo>
                  <a:close/>
                  <a:moveTo>
                    <a:pt x="458" y="327"/>
                  </a:moveTo>
                  <a:cubicBezTo>
                    <a:pt x="419" y="309"/>
                    <a:pt x="382" y="307"/>
                    <a:pt x="344" y="328"/>
                  </a:cubicBezTo>
                  <a:cubicBezTo>
                    <a:pt x="383" y="347"/>
                    <a:pt x="420" y="348"/>
                    <a:pt x="458" y="327"/>
                  </a:cubicBezTo>
                  <a:close/>
                  <a:moveTo>
                    <a:pt x="505" y="430"/>
                  </a:moveTo>
                  <a:cubicBezTo>
                    <a:pt x="507" y="428"/>
                    <a:pt x="509" y="426"/>
                    <a:pt x="511" y="425"/>
                  </a:cubicBezTo>
                  <a:cubicBezTo>
                    <a:pt x="505" y="415"/>
                    <a:pt x="499" y="397"/>
                    <a:pt x="492" y="396"/>
                  </a:cubicBezTo>
                  <a:cubicBezTo>
                    <a:pt x="476" y="395"/>
                    <a:pt x="460" y="403"/>
                    <a:pt x="444" y="407"/>
                  </a:cubicBezTo>
                  <a:cubicBezTo>
                    <a:pt x="444" y="409"/>
                    <a:pt x="444" y="411"/>
                    <a:pt x="444" y="413"/>
                  </a:cubicBezTo>
                  <a:cubicBezTo>
                    <a:pt x="464" y="418"/>
                    <a:pt x="485" y="424"/>
                    <a:pt x="505" y="430"/>
                  </a:cubicBezTo>
                  <a:close/>
                  <a:moveTo>
                    <a:pt x="442" y="278"/>
                  </a:moveTo>
                  <a:cubicBezTo>
                    <a:pt x="413" y="264"/>
                    <a:pt x="388" y="264"/>
                    <a:pt x="360" y="278"/>
                  </a:cubicBezTo>
                  <a:cubicBezTo>
                    <a:pt x="388" y="293"/>
                    <a:pt x="414" y="293"/>
                    <a:pt x="442" y="278"/>
                  </a:cubicBezTo>
                  <a:close/>
                  <a:moveTo>
                    <a:pt x="305" y="393"/>
                  </a:moveTo>
                  <a:cubicBezTo>
                    <a:pt x="300" y="406"/>
                    <a:pt x="296" y="416"/>
                    <a:pt x="290" y="431"/>
                  </a:cubicBezTo>
                  <a:cubicBezTo>
                    <a:pt x="316" y="424"/>
                    <a:pt x="337" y="418"/>
                    <a:pt x="358" y="413"/>
                  </a:cubicBezTo>
                  <a:cubicBezTo>
                    <a:pt x="357" y="411"/>
                    <a:pt x="357" y="409"/>
                    <a:pt x="357" y="408"/>
                  </a:cubicBezTo>
                  <a:cubicBezTo>
                    <a:pt x="340" y="403"/>
                    <a:pt x="324" y="398"/>
                    <a:pt x="305" y="393"/>
                  </a:cubicBezTo>
                  <a:close/>
                  <a:moveTo>
                    <a:pt x="371" y="237"/>
                  </a:moveTo>
                  <a:cubicBezTo>
                    <a:pt x="399" y="250"/>
                    <a:pt x="412" y="249"/>
                    <a:pt x="429" y="235"/>
                  </a:cubicBezTo>
                  <a:cubicBezTo>
                    <a:pt x="410" y="223"/>
                    <a:pt x="390" y="223"/>
                    <a:pt x="371" y="237"/>
                  </a:cubicBezTo>
                  <a:close/>
                  <a:moveTo>
                    <a:pt x="441" y="356"/>
                  </a:moveTo>
                  <a:cubicBezTo>
                    <a:pt x="457" y="361"/>
                    <a:pt x="470" y="364"/>
                    <a:pt x="485" y="368"/>
                  </a:cubicBezTo>
                  <a:cubicBezTo>
                    <a:pt x="480" y="340"/>
                    <a:pt x="472" y="338"/>
                    <a:pt x="441" y="356"/>
                  </a:cubicBezTo>
                  <a:close/>
                  <a:moveTo>
                    <a:pt x="361" y="356"/>
                  </a:moveTo>
                  <a:cubicBezTo>
                    <a:pt x="328" y="340"/>
                    <a:pt x="318" y="339"/>
                    <a:pt x="319" y="367"/>
                  </a:cubicBezTo>
                  <a:cubicBezTo>
                    <a:pt x="332" y="364"/>
                    <a:pt x="344" y="361"/>
                    <a:pt x="361" y="356"/>
                  </a:cubicBezTo>
                  <a:close/>
                </a:path>
              </a:pathLst>
            </a:custGeom>
            <a:solidFill>
              <a:sysClr val="window" lastClr="FFFFFF"/>
            </a:solidFill>
            <a:ln>
              <a:solidFill>
                <a:srgbClr val="FFC000"/>
              </a:solidFill>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grpSp>
          <p:nvGrpSpPr>
            <p:cNvPr id="235" name="Group 8"/>
            <p:cNvGrpSpPr>
              <a:grpSpLocks noChangeAspect="1"/>
            </p:cNvGrpSpPr>
            <p:nvPr/>
          </p:nvGrpSpPr>
          <p:grpSpPr bwMode="auto">
            <a:xfrm>
              <a:off x="18709967" y="2854841"/>
              <a:ext cx="1978598" cy="1230314"/>
              <a:chOff x="15044" y="1672"/>
              <a:chExt cx="1568" cy="975"/>
            </a:xfrm>
            <a:solidFill>
              <a:srgbClr val="FF9900"/>
            </a:solidFill>
          </p:grpSpPr>
          <p:sp>
            <p:nvSpPr>
              <p:cNvPr id="236" name="Freeform 9"/>
              <p:cNvSpPr/>
              <p:nvPr/>
            </p:nvSpPr>
            <p:spPr bwMode="auto">
              <a:xfrm>
                <a:off x="15044" y="1675"/>
                <a:ext cx="389" cy="972"/>
              </a:xfrm>
              <a:custGeom>
                <a:avLst/>
                <a:gdLst>
                  <a:gd name="T0" fmla="*/ 164 w 164"/>
                  <a:gd name="T1" fmla="*/ 378 h 409"/>
                  <a:gd name="T2" fmla="*/ 134 w 164"/>
                  <a:gd name="T3" fmla="*/ 409 h 409"/>
                  <a:gd name="T4" fmla="*/ 130 w 164"/>
                  <a:gd name="T5" fmla="*/ 0 h 409"/>
                  <a:gd name="T6" fmla="*/ 162 w 164"/>
                  <a:gd name="T7" fmla="*/ 31 h 409"/>
                  <a:gd name="T8" fmla="*/ 164 w 164"/>
                  <a:gd name="T9" fmla="*/ 378 h 409"/>
                </a:gdLst>
                <a:ahLst/>
                <a:cxnLst>
                  <a:cxn ang="0">
                    <a:pos x="T0" y="T1"/>
                  </a:cxn>
                  <a:cxn ang="0">
                    <a:pos x="T2" y="T3"/>
                  </a:cxn>
                  <a:cxn ang="0">
                    <a:pos x="T4" y="T5"/>
                  </a:cxn>
                  <a:cxn ang="0">
                    <a:pos x="T6" y="T7"/>
                  </a:cxn>
                  <a:cxn ang="0">
                    <a:pos x="T8" y="T9"/>
                  </a:cxn>
                </a:cxnLst>
                <a:rect l="0" t="0" r="r" b="b"/>
                <a:pathLst>
                  <a:path w="164" h="409">
                    <a:moveTo>
                      <a:pt x="164" y="378"/>
                    </a:moveTo>
                    <a:cubicBezTo>
                      <a:pt x="153" y="389"/>
                      <a:pt x="143" y="399"/>
                      <a:pt x="134" y="409"/>
                    </a:cubicBezTo>
                    <a:cubicBezTo>
                      <a:pt x="26" y="324"/>
                      <a:pt x="0" y="118"/>
                      <a:pt x="130" y="0"/>
                    </a:cubicBezTo>
                    <a:cubicBezTo>
                      <a:pt x="141" y="10"/>
                      <a:pt x="151" y="21"/>
                      <a:pt x="162" y="31"/>
                    </a:cubicBezTo>
                    <a:cubicBezTo>
                      <a:pt x="59" y="137"/>
                      <a:pt x="70" y="284"/>
                      <a:pt x="164" y="378"/>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37" name="Freeform 10"/>
              <p:cNvSpPr/>
              <p:nvPr/>
            </p:nvSpPr>
            <p:spPr bwMode="auto">
              <a:xfrm>
                <a:off x="16249" y="1672"/>
                <a:ext cx="363" cy="975"/>
              </a:xfrm>
              <a:custGeom>
                <a:avLst/>
                <a:gdLst>
                  <a:gd name="T0" fmla="*/ 0 w 153"/>
                  <a:gd name="T1" fmla="*/ 32 h 410"/>
                  <a:gd name="T2" fmla="*/ 32 w 153"/>
                  <a:gd name="T3" fmla="*/ 0 h 410"/>
                  <a:gd name="T4" fmla="*/ 31 w 153"/>
                  <a:gd name="T5" fmla="*/ 410 h 410"/>
                  <a:gd name="T6" fmla="*/ 3 w 153"/>
                  <a:gd name="T7" fmla="*/ 376 h 410"/>
                  <a:gd name="T8" fmla="*/ 75 w 153"/>
                  <a:gd name="T9" fmla="*/ 205 h 410"/>
                  <a:gd name="T10" fmla="*/ 0 w 153"/>
                  <a:gd name="T11" fmla="*/ 32 h 410"/>
                </a:gdLst>
                <a:ahLst/>
                <a:cxnLst>
                  <a:cxn ang="0">
                    <a:pos x="T0" y="T1"/>
                  </a:cxn>
                  <a:cxn ang="0">
                    <a:pos x="T2" y="T3"/>
                  </a:cxn>
                  <a:cxn ang="0">
                    <a:pos x="T4" y="T5"/>
                  </a:cxn>
                  <a:cxn ang="0">
                    <a:pos x="T6" y="T7"/>
                  </a:cxn>
                  <a:cxn ang="0">
                    <a:pos x="T8" y="T9"/>
                  </a:cxn>
                  <a:cxn ang="0">
                    <a:pos x="T10" y="T11"/>
                  </a:cxn>
                </a:cxnLst>
                <a:rect l="0" t="0" r="r" b="b"/>
                <a:pathLst>
                  <a:path w="153" h="410">
                    <a:moveTo>
                      <a:pt x="0" y="32"/>
                    </a:moveTo>
                    <a:cubicBezTo>
                      <a:pt x="12" y="20"/>
                      <a:pt x="22" y="10"/>
                      <a:pt x="32" y="0"/>
                    </a:cubicBezTo>
                    <a:cubicBezTo>
                      <a:pt x="153" y="108"/>
                      <a:pt x="148" y="309"/>
                      <a:pt x="31" y="410"/>
                    </a:cubicBezTo>
                    <a:cubicBezTo>
                      <a:pt x="22" y="399"/>
                      <a:pt x="13" y="388"/>
                      <a:pt x="3" y="376"/>
                    </a:cubicBezTo>
                    <a:cubicBezTo>
                      <a:pt x="48" y="330"/>
                      <a:pt x="75" y="273"/>
                      <a:pt x="75" y="205"/>
                    </a:cubicBezTo>
                    <a:cubicBezTo>
                      <a:pt x="75" y="138"/>
                      <a:pt x="49" y="81"/>
                      <a:pt x="0" y="32"/>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38" name="Freeform 11"/>
              <p:cNvSpPr/>
              <p:nvPr/>
            </p:nvSpPr>
            <p:spPr bwMode="auto">
              <a:xfrm>
                <a:off x="15298" y="1832"/>
                <a:ext cx="261" cy="656"/>
              </a:xfrm>
              <a:custGeom>
                <a:avLst/>
                <a:gdLst>
                  <a:gd name="T0" fmla="*/ 82 w 110"/>
                  <a:gd name="T1" fmla="*/ 0 h 276"/>
                  <a:gd name="T2" fmla="*/ 108 w 110"/>
                  <a:gd name="T3" fmla="*/ 28 h 276"/>
                  <a:gd name="T4" fmla="*/ 110 w 110"/>
                  <a:gd name="T5" fmla="*/ 248 h 276"/>
                  <a:gd name="T6" fmla="*/ 97 w 110"/>
                  <a:gd name="T7" fmla="*/ 263 h 276"/>
                  <a:gd name="T8" fmla="*/ 83 w 110"/>
                  <a:gd name="T9" fmla="*/ 276 h 276"/>
                  <a:gd name="T10" fmla="*/ 82 w 110"/>
                  <a:gd name="T11" fmla="*/ 0 h 276"/>
                </a:gdLst>
                <a:ahLst/>
                <a:cxnLst>
                  <a:cxn ang="0">
                    <a:pos x="T0" y="T1"/>
                  </a:cxn>
                  <a:cxn ang="0">
                    <a:pos x="T2" y="T3"/>
                  </a:cxn>
                  <a:cxn ang="0">
                    <a:pos x="T4" y="T5"/>
                  </a:cxn>
                  <a:cxn ang="0">
                    <a:pos x="T6" y="T7"/>
                  </a:cxn>
                  <a:cxn ang="0">
                    <a:pos x="T8" y="T9"/>
                  </a:cxn>
                  <a:cxn ang="0">
                    <a:pos x="T10" y="T11"/>
                  </a:cxn>
                </a:cxnLst>
                <a:rect l="0" t="0" r="r" b="b"/>
                <a:pathLst>
                  <a:path w="110" h="276">
                    <a:moveTo>
                      <a:pt x="82" y="0"/>
                    </a:moveTo>
                    <a:cubicBezTo>
                      <a:pt x="91" y="10"/>
                      <a:pt x="99" y="19"/>
                      <a:pt x="108" y="28"/>
                    </a:cubicBezTo>
                    <a:cubicBezTo>
                      <a:pt x="39" y="105"/>
                      <a:pt x="53" y="189"/>
                      <a:pt x="110" y="248"/>
                    </a:cubicBezTo>
                    <a:cubicBezTo>
                      <a:pt x="105" y="253"/>
                      <a:pt x="101" y="258"/>
                      <a:pt x="97" y="263"/>
                    </a:cubicBezTo>
                    <a:cubicBezTo>
                      <a:pt x="92" y="267"/>
                      <a:pt x="87" y="272"/>
                      <a:pt x="83" y="276"/>
                    </a:cubicBezTo>
                    <a:cubicBezTo>
                      <a:pt x="0" y="210"/>
                      <a:pt x="0" y="73"/>
                      <a:pt x="82" y="0"/>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39" name="Freeform 12"/>
              <p:cNvSpPr/>
              <p:nvPr/>
            </p:nvSpPr>
            <p:spPr bwMode="auto">
              <a:xfrm>
                <a:off x="16126" y="1841"/>
                <a:ext cx="285" cy="645"/>
              </a:xfrm>
              <a:custGeom>
                <a:avLst/>
                <a:gdLst>
                  <a:gd name="T0" fmla="*/ 1 w 120"/>
                  <a:gd name="T1" fmla="*/ 242 h 271"/>
                  <a:gd name="T2" fmla="*/ 0 w 120"/>
                  <a:gd name="T3" fmla="*/ 22 h 271"/>
                  <a:gd name="T4" fmla="*/ 29 w 120"/>
                  <a:gd name="T5" fmla="*/ 0 h 271"/>
                  <a:gd name="T6" fmla="*/ 27 w 120"/>
                  <a:gd name="T7" fmla="*/ 271 h 271"/>
                  <a:gd name="T8" fmla="*/ 1 w 120"/>
                  <a:gd name="T9" fmla="*/ 242 h 271"/>
                </a:gdLst>
                <a:ahLst/>
                <a:cxnLst>
                  <a:cxn ang="0">
                    <a:pos x="T0" y="T1"/>
                  </a:cxn>
                  <a:cxn ang="0">
                    <a:pos x="T2" y="T3"/>
                  </a:cxn>
                  <a:cxn ang="0">
                    <a:pos x="T4" y="T5"/>
                  </a:cxn>
                  <a:cxn ang="0">
                    <a:pos x="T6" y="T7"/>
                  </a:cxn>
                  <a:cxn ang="0">
                    <a:pos x="T8" y="T9"/>
                  </a:cxn>
                </a:cxnLst>
                <a:rect l="0" t="0" r="r" b="b"/>
                <a:pathLst>
                  <a:path w="120" h="271">
                    <a:moveTo>
                      <a:pt x="1" y="242"/>
                    </a:moveTo>
                    <a:cubicBezTo>
                      <a:pt x="64" y="163"/>
                      <a:pt x="65" y="113"/>
                      <a:pt x="0" y="22"/>
                    </a:cubicBezTo>
                    <a:cubicBezTo>
                      <a:pt x="9" y="15"/>
                      <a:pt x="18" y="8"/>
                      <a:pt x="29" y="0"/>
                    </a:cubicBezTo>
                    <a:cubicBezTo>
                      <a:pt x="95" y="44"/>
                      <a:pt x="120" y="190"/>
                      <a:pt x="27" y="271"/>
                    </a:cubicBezTo>
                    <a:cubicBezTo>
                      <a:pt x="19" y="262"/>
                      <a:pt x="11" y="253"/>
                      <a:pt x="1" y="242"/>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40" name="Freeform 13"/>
              <p:cNvSpPr/>
              <p:nvPr/>
            </p:nvSpPr>
            <p:spPr bwMode="auto">
              <a:xfrm>
                <a:off x="15502" y="1965"/>
                <a:ext cx="171" cy="383"/>
              </a:xfrm>
              <a:custGeom>
                <a:avLst/>
                <a:gdLst>
                  <a:gd name="T0" fmla="*/ 52 w 72"/>
                  <a:gd name="T1" fmla="*/ 0 h 161"/>
                  <a:gd name="T2" fmla="*/ 72 w 72"/>
                  <a:gd name="T3" fmla="*/ 18 h 161"/>
                  <a:gd name="T4" fmla="*/ 72 w 72"/>
                  <a:gd name="T5" fmla="*/ 144 h 161"/>
                  <a:gd name="T6" fmla="*/ 49 w 72"/>
                  <a:gd name="T7" fmla="*/ 161 h 161"/>
                  <a:gd name="T8" fmla="*/ 52 w 72"/>
                  <a:gd name="T9" fmla="*/ 0 h 161"/>
                </a:gdLst>
                <a:ahLst/>
                <a:cxnLst>
                  <a:cxn ang="0">
                    <a:pos x="T0" y="T1"/>
                  </a:cxn>
                  <a:cxn ang="0">
                    <a:pos x="T2" y="T3"/>
                  </a:cxn>
                  <a:cxn ang="0">
                    <a:pos x="T4" y="T5"/>
                  </a:cxn>
                  <a:cxn ang="0">
                    <a:pos x="T6" y="T7"/>
                  </a:cxn>
                  <a:cxn ang="0">
                    <a:pos x="T8" y="T9"/>
                  </a:cxn>
                </a:cxnLst>
                <a:rect l="0" t="0" r="r" b="b"/>
                <a:pathLst>
                  <a:path w="72" h="161">
                    <a:moveTo>
                      <a:pt x="52" y="0"/>
                    </a:moveTo>
                    <a:cubicBezTo>
                      <a:pt x="59" y="6"/>
                      <a:pt x="66" y="12"/>
                      <a:pt x="72" y="18"/>
                    </a:cubicBezTo>
                    <a:cubicBezTo>
                      <a:pt x="35" y="74"/>
                      <a:pt x="35" y="99"/>
                      <a:pt x="72" y="144"/>
                    </a:cubicBezTo>
                    <a:cubicBezTo>
                      <a:pt x="65" y="149"/>
                      <a:pt x="57" y="155"/>
                      <a:pt x="49" y="161"/>
                    </a:cubicBezTo>
                    <a:cubicBezTo>
                      <a:pt x="0" y="124"/>
                      <a:pt x="0" y="39"/>
                      <a:pt x="52" y="0"/>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41" name="Freeform 14"/>
              <p:cNvSpPr/>
              <p:nvPr/>
            </p:nvSpPr>
            <p:spPr bwMode="auto">
              <a:xfrm>
                <a:off x="16010" y="1970"/>
                <a:ext cx="168" cy="382"/>
              </a:xfrm>
              <a:custGeom>
                <a:avLst/>
                <a:gdLst>
                  <a:gd name="T0" fmla="*/ 19 w 71"/>
                  <a:gd name="T1" fmla="*/ 161 h 161"/>
                  <a:gd name="T2" fmla="*/ 3 w 71"/>
                  <a:gd name="T3" fmla="*/ 138 h 161"/>
                  <a:gd name="T4" fmla="*/ 0 w 71"/>
                  <a:gd name="T5" fmla="*/ 18 h 161"/>
                  <a:gd name="T6" fmla="*/ 21 w 71"/>
                  <a:gd name="T7" fmla="*/ 0 h 161"/>
                  <a:gd name="T8" fmla="*/ 19 w 71"/>
                  <a:gd name="T9" fmla="*/ 161 h 161"/>
                </a:gdLst>
                <a:ahLst/>
                <a:cxnLst>
                  <a:cxn ang="0">
                    <a:pos x="T0" y="T1"/>
                  </a:cxn>
                  <a:cxn ang="0">
                    <a:pos x="T2" y="T3"/>
                  </a:cxn>
                  <a:cxn ang="0">
                    <a:pos x="T4" y="T5"/>
                  </a:cxn>
                  <a:cxn ang="0">
                    <a:pos x="T6" y="T7"/>
                  </a:cxn>
                  <a:cxn ang="0">
                    <a:pos x="T8" y="T9"/>
                  </a:cxn>
                </a:cxnLst>
                <a:rect l="0" t="0" r="r" b="b"/>
                <a:pathLst>
                  <a:path w="71" h="161">
                    <a:moveTo>
                      <a:pt x="19" y="161"/>
                    </a:moveTo>
                    <a:cubicBezTo>
                      <a:pt x="14" y="154"/>
                      <a:pt x="9" y="146"/>
                      <a:pt x="3" y="138"/>
                    </a:cubicBezTo>
                    <a:cubicBezTo>
                      <a:pt x="38" y="91"/>
                      <a:pt x="38" y="68"/>
                      <a:pt x="0" y="18"/>
                    </a:cubicBezTo>
                    <a:cubicBezTo>
                      <a:pt x="7" y="12"/>
                      <a:pt x="14" y="6"/>
                      <a:pt x="21" y="0"/>
                    </a:cubicBezTo>
                    <a:cubicBezTo>
                      <a:pt x="71" y="36"/>
                      <a:pt x="71" y="122"/>
                      <a:pt x="19" y="161"/>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grpSp>
      </p:grpSp>
      <p:sp>
        <p:nvSpPr>
          <p:cNvPr id="128" name="Rectangle 50"/>
          <p:cNvSpPr/>
          <p:nvPr/>
        </p:nvSpPr>
        <p:spPr>
          <a:xfrm>
            <a:off x="3049703" y="5029241"/>
            <a:ext cx="1107207" cy="265837"/>
          </a:xfrm>
          <a:prstGeom prst="rect">
            <a:avLst/>
          </a:prstGeom>
        </p:spPr>
        <p:txBody>
          <a:bodyPr wrap="square" lIns="19426" tIns="9713" rIns="19426" bIns="9713">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rPr>
              <a:t>Access</a:t>
            </a:r>
            <a:endParaRPr kumimoji="0" 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grpSp>
        <p:nvGrpSpPr>
          <p:cNvPr id="129" name="组合 128"/>
          <p:cNvGrpSpPr/>
          <p:nvPr/>
        </p:nvGrpSpPr>
        <p:grpSpPr>
          <a:xfrm>
            <a:off x="8425509" y="4556581"/>
            <a:ext cx="280909" cy="236677"/>
            <a:chOff x="28435650" y="3398359"/>
            <a:chExt cx="577502" cy="577502"/>
          </a:xfrm>
        </p:grpSpPr>
        <p:sp>
          <p:nvSpPr>
            <p:cNvPr id="226" name="椭圆 225"/>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9435" algn="l" defTabSz="1219200" rtl="0" eaLnBrk="1" latinLnBrk="0" hangingPunct="1">
                <a:defRPr sz="2400" kern="1200">
                  <a:solidFill>
                    <a:schemeClr val="lt1"/>
                  </a:solidFill>
                  <a:latin typeface="+mn-lt"/>
                  <a:ea typeface="+mn-ea"/>
                  <a:cs typeface="+mn-cs"/>
                </a:defRPr>
              </a:lvl4pPr>
              <a:lvl5pPr marL="2439035" algn="l" defTabSz="1219200" rtl="0" eaLnBrk="1" latinLnBrk="0" hangingPunct="1">
                <a:defRPr sz="2400" kern="1200">
                  <a:solidFill>
                    <a:schemeClr val="lt1"/>
                  </a:solidFill>
                  <a:latin typeface="+mn-lt"/>
                  <a:ea typeface="+mn-ea"/>
                  <a:cs typeface="+mn-cs"/>
                </a:defRPr>
              </a:lvl5pPr>
              <a:lvl6pPr marL="3048635" algn="l" defTabSz="1219200" rtl="0" eaLnBrk="1" latinLnBrk="0" hangingPunct="1">
                <a:defRPr sz="2400" kern="1200">
                  <a:solidFill>
                    <a:schemeClr val="lt1"/>
                  </a:solidFill>
                  <a:latin typeface="+mn-lt"/>
                  <a:ea typeface="+mn-ea"/>
                  <a:cs typeface="+mn-cs"/>
                </a:defRPr>
              </a:lvl6pPr>
              <a:lvl7pPr marL="3658235" algn="l" defTabSz="1219200" rtl="0" eaLnBrk="1" latinLnBrk="0" hangingPunct="1">
                <a:defRPr sz="2400" kern="1200">
                  <a:solidFill>
                    <a:schemeClr val="lt1"/>
                  </a:solidFill>
                  <a:latin typeface="+mn-lt"/>
                  <a:ea typeface="+mn-ea"/>
                  <a:cs typeface="+mn-cs"/>
                </a:defRPr>
              </a:lvl7pPr>
              <a:lvl8pPr marL="4267835" algn="l" defTabSz="1219200" rtl="0" eaLnBrk="1" latinLnBrk="0" hangingPunct="1">
                <a:defRPr sz="2400" kern="1200">
                  <a:solidFill>
                    <a:schemeClr val="lt1"/>
                  </a:solidFill>
                  <a:latin typeface="+mn-lt"/>
                  <a:ea typeface="+mn-ea"/>
                  <a:cs typeface="+mn-cs"/>
                </a:defRPr>
              </a:lvl8pPr>
              <a:lvl9pPr marL="4878070" algn="l" defTabSz="1219200" rtl="0" eaLnBrk="1" latinLnBrk="0" hangingPunct="1">
                <a:defRPr sz="2400" kern="1200">
                  <a:solidFill>
                    <a:schemeClr val="lt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703020204020201" pitchFamily="34" charset="-122"/>
                <a:cs typeface="+mn-cs"/>
              </a:endParaRPr>
            </a:p>
          </p:txBody>
        </p:sp>
        <p:grpSp>
          <p:nvGrpSpPr>
            <p:cNvPr id="227" name="组合 226"/>
            <p:cNvGrpSpPr/>
            <p:nvPr/>
          </p:nvGrpSpPr>
          <p:grpSpPr>
            <a:xfrm>
              <a:off x="28478678" y="3442564"/>
              <a:ext cx="489092" cy="489092"/>
              <a:chOff x="28602428" y="3356915"/>
              <a:chExt cx="489092" cy="489092"/>
            </a:xfrm>
          </p:grpSpPr>
          <p:grpSp>
            <p:nvGrpSpPr>
              <p:cNvPr id="228" name="组合 227"/>
              <p:cNvGrpSpPr/>
              <p:nvPr/>
            </p:nvGrpSpPr>
            <p:grpSpPr>
              <a:xfrm>
                <a:off x="28602428" y="3545211"/>
                <a:ext cx="489092" cy="112500"/>
                <a:chOff x="28640376" y="3545211"/>
                <a:chExt cx="489092" cy="112500"/>
              </a:xfrm>
            </p:grpSpPr>
            <p:pic>
              <p:nvPicPr>
                <p:cNvPr id="232" name="图片 231"/>
                <p:cNvPicPr>
                  <a:picLocks noChangeAspect="1"/>
                </p:cNvPicPr>
                <p:nvPr/>
              </p:nvPicPr>
              <p:blipFill>
                <a:blip r:embed="rId1" cstate="print"/>
                <a:stretch>
                  <a:fillRect/>
                </a:stretch>
              </p:blipFill>
              <p:spPr>
                <a:xfrm>
                  <a:off x="29005718" y="3545211"/>
                  <a:ext cx="123750" cy="112500"/>
                </a:xfrm>
                <a:prstGeom prst="rect">
                  <a:avLst/>
                </a:prstGeom>
              </p:spPr>
            </p:pic>
            <p:pic>
              <p:nvPicPr>
                <p:cNvPr id="233" name="图片 232"/>
                <p:cNvPicPr>
                  <a:picLocks noChangeAspect="1"/>
                </p:cNvPicPr>
                <p:nvPr/>
              </p:nvPicPr>
              <p:blipFill>
                <a:blip r:embed="rId1" cstate="print"/>
                <a:stretch>
                  <a:fillRect/>
                </a:stretch>
              </p:blipFill>
              <p:spPr>
                <a:xfrm flipH="1">
                  <a:off x="28640376" y="3545211"/>
                  <a:ext cx="123750" cy="112500"/>
                </a:xfrm>
                <a:prstGeom prst="rect">
                  <a:avLst/>
                </a:prstGeom>
              </p:spPr>
            </p:pic>
          </p:grpSp>
          <p:grpSp>
            <p:nvGrpSpPr>
              <p:cNvPr id="229" name="组合 228"/>
              <p:cNvGrpSpPr/>
              <p:nvPr/>
            </p:nvGrpSpPr>
            <p:grpSpPr>
              <a:xfrm rot="5400000">
                <a:off x="28602428" y="3545211"/>
                <a:ext cx="489092" cy="112500"/>
                <a:chOff x="29230411" y="3545211"/>
                <a:chExt cx="489092" cy="112500"/>
              </a:xfrm>
            </p:grpSpPr>
            <p:pic>
              <p:nvPicPr>
                <p:cNvPr id="230" name="图片 229"/>
                <p:cNvPicPr>
                  <a:picLocks noChangeAspect="1"/>
                </p:cNvPicPr>
                <p:nvPr/>
              </p:nvPicPr>
              <p:blipFill>
                <a:blip r:embed="rId1" cstate="print"/>
                <a:stretch>
                  <a:fillRect/>
                </a:stretch>
              </p:blipFill>
              <p:spPr>
                <a:xfrm rot="10800000" flipV="1">
                  <a:off x="29595753" y="3545211"/>
                  <a:ext cx="123750" cy="112500"/>
                </a:xfrm>
                <a:prstGeom prst="rect">
                  <a:avLst/>
                </a:prstGeom>
              </p:spPr>
            </p:pic>
            <p:pic>
              <p:nvPicPr>
                <p:cNvPr id="231" name="图片 230"/>
                <p:cNvPicPr>
                  <a:picLocks noChangeAspect="1"/>
                </p:cNvPicPr>
                <p:nvPr/>
              </p:nvPicPr>
              <p:blipFill>
                <a:blip r:embed="rId1" cstate="print"/>
                <a:stretch>
                  <a:fillRect/>
                </a:stretch>
              </p:blipFill>
              <p:spPr>
                <a:xfrm rot="10800000" flipH="1" flipV="1">
                  <a:off x="29230411" y="3545211"/>
                  <a:ext cx="123750" cy="112500"/>
                </a:xfrm>
                <a:prstGeom prst="rect">
                  <a:avLst/>
                </a:prstGeom>
              </p:spPr>
            </p:pic>
          </p:grpSp>
        </p:grpSp>
      </p:grpSp>
      <p:sp>
        <p:nvSpPr>
          <p:cNvPr id="197" name="Line 41"/>
          <p:cNvSpPr>
            <a:spLocks noChangeShapeType="1"/>
          </p:cNvSpPr>
          <p:nvPr/>
        </p:nvSpPr>
        <p:spPr bwMode="auto">
          <a:xfrm flipV="1">
            <a:off x="7681763" y="4668743"/>
            <a:ext cx="2797940" cy="0"/>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98" name="Line 18"/>
          <p:cNvSpPr>
            <a:spLocks noChangeShapeType="1"/>
          </p:cNvSpPr>
          <p:nvPr/>
        </p:nvSpPr>
        <p:spPr bwMode="auto">
          <a:xfrm flipV="1">
            <a:off x="7462802" y="4690097"/>
            <a:ext cx="0" cy="233175"/>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99" name="Freeform 19"/>
          <p:cNvSpPr/>
          <p:nvPr/>
        </p:nvSpPr>
        <p:spPr bwMode="auto">
          <a:xfrm>
            <a:off x="7434108" y="4499411"/>
            <a:ext cx="28694" cy="12088"/>
          </a:xfrm>
          <a:custGeom>
            <a:avLst/>
            <a:gdLst>
              <a:gd name="T0" fmla="*/ 0 w 22"/>
              <a:gd name="T1" fmla="*/ 0 h 13"/>
              <a:gd name="T2" fmla="*/ 22 w 22"/>
              <a:gd name="T3" fmla="*/ 13 h 13"/>
            </a:gdLst>
            <a:ahLst/>
            <a:cxnLst>
              <a:cxn ang="0">
                <a:pos x="T0" y="T1"/>
              </a:cxn>
              <a:cxn ang="0">
                <a:pos x="T2" y="T3"/>
              </a:cxn>
            </a:cxnLst>
            <a:rect l="0" t="0" r="r" b="b"/>
            <a:pathLst>
              <a:path w="22" h="13">
                <a:moveTo>
                  <a:pt x="0" y="0"/>
                </a:moveTo>
                <a:cubicBezTo>
                  <a:pt x="12" y="0"/>
                  <a:pt x="22" y="5"/>
                  <a:pt x="22" y="13"/>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0" name="Freeform 20"/>
          <p:cNvSpPr/>
          <p:nvPr/>
        </p:nvSpPr>
        <p:spPr bwMode="auto">
          <a:xfrm>
            <a:off x="7328537" y="4676060"/>
            <a:ext cx="27070" cy="13257"/>
          </a:xfrm>
          <a:custGeom>
            <a:avLst/>
            <a:gdLst>
              <a:gd name="T0" fmla="*/ 0 w 21"/>
              <a:gd name="T1" fmla="*/ 1 h 14"/>
              <a:gd name="T2" fmla="*/ 21 w 21"/>
              <a:gd name="T3" fmla="*/ 14 h 14"/>
            </a:gdLst>
            <a:ahLst/>
            <a:cxnLst>
              <a:cxn ang="0">
                <a:pos x="T0" y="T1"/>
              </a:cxn>
              <a:cxn ang="0">
                <a:pos x="T2" y="T3"/>
              </a:cxn>
            </a:cxnLst>
            <a:rect l="0" t="0" r="r" b="b"/>
            <a:pathLst>
              <a:path w="21" h="14">
                <a:moveTo>
                  <a:pt x="0" y="1"/>
                </a:moveTo>
                <a:cubicBezTo>
                  <a:pt x="11" y="0"/>
                  <a:pt x="21" y="6"/>
                  <a:pt x="21" y="14"/>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1" name="Freeform 21"/>
          <p:cNvSpPr/>
          <p:nvPr/>
        </p:nvSpPr>
        <p:spPr bwMode="auto">
          <a:xfrm>
            <a:off x="7725619" y="4674802"/>
            <a:ext cx="28152" cy="12088"/>
          </a:xfrm>
          <a:custGeom>
            <a:avLst/>
            <a:gdLst>
              <a:gd name="T0" fmla="*/ 22 w 22"/>
              <a:gd name="T1" fmla="*/ 0 h 13"/>
              <a:gd name="T2" fmla="*/ 0 w 22"/>
              <a:gd name="T3" fmla="*/ 13 h 13"/>
            </a:gdLst>
            <a:ahLst/>
            <a:cxnLst>
              <a:cxn ang="0">
                <a:pos x="T0" y="T1"/>
              </a:cxn>
              <a:cxn ang="0">
                <a:pos x="T2" y="T3"/>
              </a:cxn>
            </a:cxnLst>
            <a:rect l="0" t="0" r="r" b="b"/>
            <a:pathLst>
              <a:path w="22" h="13">
                <a:moveTo>
                  <a:pt x="22" y="0"/>
                </a:moveTo>
                <a:cubicBezTo>
                  <a:pt x="11" y="0"/>
                  <a:pt x="1" y="6"/>
                  <a:pt x="0" y="13"/>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2" name="Line 22"/>
          <p:cNvSpPr>
            <a:spLocks noChangeShapeType="1"/>
          </p:cNvSpPr>
          <p:nvPr/>
        </p:nvSpPr>
        <p:spPr bwMode="auto">
          <a:xfrm flipV="1">
            <a:off x="7409746" y="4694776"/>
            <a:ext cx="0" cy="219917"/>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3" name="Freeform 23"/>
          <p:cNvSpPr/>
          <p:nvPr/>
        </p:nvSpPr>
        <p:spPr bwMode="auto">
          <a:xfrm>
            <a:off x="7409746" y="4498631"/>
            <a:ext cx="28152" cy="18326"/>
          </a:xfrm>
          <a:custGeom>
            <a:avLst/>
            <a:gdLst>
              <a:gd name="T0" fmla="*/ 22 w 22"/>
              <a:gd name="T1" fmla="*/ 1 h 20"/>
              <a:gd name="T2" fmla="*/ 0 w 22"/>
              <a:gd name="T3" fmla="*/ 20 h 20"/>
            </a:gdLst>
            <a:ahLst/>
            <a:cxnLst>
              <a:cxn ang="0">
                <a:pos x="T0" y="T1"/>
              </a:cxn>
              <a:cxn ang="0">
                <a:pos x="T2" y="T3"/>
              </a:cxn>
            </a:cxnLst>
            <a:rect l="0" t="0" r="r" b="b"/>
            <a:pathLst>
              <a:path w="22" h="20">
                <a:moveTo>
                  <a:pt x="22" y="1"/>
                </a:moveTo>
                <a:cubicBezTo>
                  <a:pt x="10" y="0"/>
                  <a:pt x="0" y="9"/>
                  <a:pt x="0" y="2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4" name="Line 24"/>
          <p:cNvSpPr>
            <a:spLocks noChangeShapeType="1"/>
          </p:cNvSpPr>
          <p:nvPr/>
        </p:nvSpPr>
        <p:spPr bwMode="auto">
          <a:xfrm>
            <a:off x="7462802" y="4511499"/>
            <a:ext cx="0" cy="408653"/>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5" name="Freeform 25"/>
          <p:cNvSpPr/>
          <p:nvPr/>
        </p:nvSpPr>
        <p:spPr bwMode="auto">
          <a:xfrm>
            <a:off x="7462802" y="4918592"/>
            <a:ext cx="28152" cy="12868"/>
          </a:xfrm>
          <a:custGeom>
            <a:avLst/>
            <a:gdLst>
              <a:gd name="T0" fmla="*/ 22 w 22"/>
              <a:gd name="T1" fmla="*/ 13 h 14"/>
              <a:gd name="T2" fmla="*/ 0 w 22"/>
              <a:gd name="T3" fmla="*/ 0 h 14"/>
            </a:gdLst>
            <a:ahLst/>
            <a:cxnLst>
              <a:cxn ang="0">
                <a:pos x="T0" y="T1"/>
              </a:cxn>
              <a:cxn ang="0">
                <a:pos x="T2" y="T3"/>
              </a:cxn>
            </a:cxnLst>
            <a:rect l="0" t="0" r="r" b="b"/>
            <a:pathLst>
              <a:path w="22" h="14">
                <a:moveTo>
                  <a:pt x="22" y="13"/>
                </a:moveTo>
                <a:cubicBezTo>
                  <a:pt x="10" y="14"/>
                  <a:pt x="0" y="8"/>
                  <a:pt x="0" y="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6" name="Line 26"/>
          <p:cNvSpPr>
            <a:spLocks noChangeShapeType="1"/>
          </p:cNvSpPr>
          <p:nvPr/>
        </p:nvSpPr>
        <p:spPr bwMode="auto">
          <a:xfrm>
            <a:off x="7516940" y="4687367"/>
            <a:ext cx="0" cy="227326"/>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7" name="Freeform 27"/>
          <p:cNvSpPr/>
          <p:nvPr/>
        </p:nvSpPr>
        <p:spPr bwMode="auto">
          <a:xfrm>
            <a:off x="7488246" y="4912744"/>
            <a:ext cx="28694" cy="18716"/>
          </a:xfrm>
          <a:custGeom>
            <a:avLst/>
            <a:gdLst>
              <a:gd name="T0" fmla="*/ 0 w 22"/>
              <a:gd name="T1" fmla="*/ 19 h 20"/>
              <a:gd name="T2" fmla="*/ 22 w 22"/>
              <a:gd name="T3" fmla="*/ 0 h 20"/>
            </a:gdLst>
            <a:ahLst/>
            <a:cxnLst>
              <a:cxn ang="0">
                <a:pos x="T0" y="T1"/>
              </a:cxn>
              <a:cxn ang="0">
                <a:pos x="T2" y="T3"/>
              </a:cxn>
            </a:cxnLst>
            <a:rect l="0" t="0" r="r" b="b"/>
            <a:pathLst>
              <a:path w="22" h="20">
                <a:moveTo>
                  <a:pt x="0" y="19"/>
                </a:moveTo>
                <a:cubicBezTo>
                  <a:pt x="12" y="20"/>
                  <a:pt x="21" y="11"/>
                  <a:pt x="22" y="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8" name="Line 28"/>
          <p:cNvSpPr>
            <a:spLocks noChangeShapeType="1"/>
          </p:cNvSpPr>
          <p:nvPr/>
        </p:nvSpPr>
        <p:spPr bwMode="auto">
          <a:xfrm flipV="1">
            <a:off x="7569455" y="4686587"/>
            <a:ext cx="0" cy="232005"/>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09" name="Freeform 29"/>
          <p:cNvSpPr/>
          <p:nvPr/>
        </p:nvSpPr>
        <p:spPr bwMode="auto">
          <a:xfrm>
            <a:off x="7541302" y="4497598"/>
            <a:ext cx="28152" cy="13257"/>
          </a:xfrm>
          <a:custGeom>
            <a:avLst/>
            <a:gdLst>
              <a:gd name="T0" fmla="*/ 0 w 22"/>
              <a:gd name="T1" fmla="*/ 1 h 14"/>
              <a:gd name="T2" fmla="*/ 22 w 22"/>
              <a:gd name="T3" fmla="*/ 14 h 14"/>
            </a:gdLst>
            <a:ahLst/>
            <a:cxnLst>
              <a:cxn ang="0">
                <a:pos x="T0" y="T1"/>
              </a:cxn>
              <a:cxn ang="0">
                <a:pos x="T2" y="T3"/>
              </a:cxn>
            </a:cxnLst>
            <a:rect l="0" t="0" r="r" b="b"/>
            <a:pathLst>
              <a:path w="22" h="14">
                <a:moveTo>
                  <a:pt x="0" y="1"/>
                </a:moveTo>
                <a:cubicBezTo>
                  <a:pt x="12" y="0"/>
                  <a:pt x="21" y="6"/>
                  <a:pt x="22" y="14"/>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0" name="Line 30"/>
          <p:cNvSpPr>
            <a:spLocks noChangeShapeType="1"/>
          </p:cNvSpPr>
          <p:nvPr/>
        </p:nvSpPr>
        <p:spPr bwMode="auto">
          <a:xfrm flipV="1">
            <a:off x="7516940" y="4516314"/>
            <a:ext cx="0" cy="394480"/>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1" name="Freeform 31"/>
          <p:cNvSpPr/>
          <p:nvPr/>
        </p:nvSpPr>
        <p:spPr bwMode="auto">
          <a:xfrm>
            <a:off x="7516940" y="4497598"/>
            <a:ext cx="27070" cy="18716"/>
          </a:xfrm>
          <a:custGeom>
            <a:avLst/>
            <a:gdLst>
              <a:gd name="T0" fmla="*/ 21 w 21"/>
              <a:gd name="T1" fmla="*/ 1 h 20"/>
              <a:gd name="T2" fmla="*/ 0 w 21"/>
              <a:gd name="T3" fmla="*/ 20 h 20"/>
            </a:gdLst>
            <a:ahLst/>
            <a:cxnLst>
              <a:cxn ang="0">
                <a:pos x="T0" y="T1"/>
              </a:cxn>
              <a:cxn ang="0">
                <a:pos x="T2" y="T3"/>
              </a:cxn>
            </a:cxnLst>
            <a:rect l="0" t="0" r="r" b="b"/>
            <a:pathLst>
              <a:path w="21" h="20">
                <a:moveTo>
                  <a:pt x="21" y="1"/>
                </a:moveTo>
                <a:cubicBezTo>
                  <a:pt x="10" y="0"/>
                  <a:pt x="0" y="9"/>
                  <a:pt x="0" y="2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2" name="Line 32"/>
          <p:cNvSpPr>
            <a:spLocks noChangeShapeType="1"/>
          </p:cNvSpPr>
          <p:nvPr/>
        </p:nvSpPr>
        <p:spPr bwMode="auto">
          <a:xfrm>
            <a:off x="7569455" y="4506956"/>
            <a:ext cx="0" cy="409687"/>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3" name="Freeform 33"/>
          <p:cNvSpPr/>
          <p:nvPr/>
        </p:nvSpPr>
        <p:spPr bwMode="auto">
          <a:xfrm>
            <a:off x="7569455" y="4914694"/>
            <a:ext cx="27070" cy="12088"/>
          </a:xfrm>
          <a:custGeom>
            <a:avLst/>
            <a:gdLst>
              <a:gd name="T0" fmla="*/ 21 w 21"/>
              <a:gd name="T1" fmla="*/ 13 h 13"/>
              <a:gd name="T2" fmla="*/ 0 w 21"/>
              <a:gd name="T3" fmla="*/ 0 h 13"/>
            </a:gdLst>
            <a:ahLst/>
            <a:cxnLst>
              <a:cxn ang="0">
                <a:pos x="T0" y="T1"/>
              </a:cxn>
              <a:cxn ang="0">
                <a:pos x="T2" y="T3"/>
              </a:cxn>
            </a:cxnLst>
            <a:rect l="0" t="0" r="r" b="b"/>
            <a:pathLst>
              <a:path w="21" h="13">
                <a:moveTo>
                  <a:pt x="21" y="13"/>
                </a:moveTo>
                <a:cubicBezTo>
                  <a:pt x="10" y="13"/>
                  <a:pt x="0" y="8"/>
                  <a:pt x="0" y="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4" name="Line 34"/>
          <p:cNvSpPr>
            <a:spLocks noChangeShapeType="1"/>
          </p:cNvSpPr>
          <p:nvPr/>
        </p:nvSpPr>
        <p:spPr bwMode="auto">
          <a:xfrm>
            <a:off x="7622510" y="4510232"/>
            <a:ext cx="0" cy="400561"/>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5" name="Freeform 35"/>
          <p:cNvSpPr/>
          <p:nvPr/>
        </p:nvSpPr>
        <p:spPr bwMode="auto">
          <a:xfrm>
            <a:off x="7595441" y="4908064"/>
            <a:ext cx="27070" cy="19496"/>
          </a:xfrm>
          <a:custGeom>
            <a:avLst/>
            <a:gdLst>
              <a:gd name="T0" fmla="*/ 0 w 21"/>
              <a:gd name="T1" fmla="*/ 20 h 21"/>
              <a:gd name="T2" fmla="*/ 21 w 21"/>
              <a:gd name="T3" fmla="*/ 0 h 21"/>
            </a:gdLst>
            <a:ahLst/>
            <a:cxnLst>
              <a:cxn ang="0">
                <a:pos x="T0" y="T1"/>
              </a:cxn>
              <a:cxn ang="0">
                <a:pos x="T2" y="T3"/>
              </a:cxn>
            </a:cxnLst>
            <a:rect l="0" t="0" r="r" b="b"/>
            <a:pathLst>
              <a:path w="21" h="21">
                <a:moveTo>
                  <a:pt x="0" y="20"/>
                </a:moveTo>
                <a:cubicBezTo>
                  <a:pt x="11" y="21"/>
                  <a:pt x="21" y="12"/>
                  <a:pt x="21" y="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6" name="Line 36"/>
          <p:cNvSpPr>
            <a:spLocks noChangeShapeType="1"/>
          </p:cNvSpPr>
          <p:nvPr/>
        </p:nvSpPr>
        <p:spPr bwMode="auto">
          <a:xfrm>
            <a:off x="7355607" y="4688537"/>
            <a:ext cx="0" cy="231615"/>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7" name="Freeform 37"/>
          <p:cNvSpPr/>
          <p:nvPr/>
        </p:nvSpPr>
        <p:spPr bwMode="auto">
          <a:xfrm>
            <a:off x="7355607" y="4918592"/>
            <a:ext cx="28152" cy="12868"/>
          </a:xfrm>
          <a:custGeom>
            <a:avLst/>
            <a:gdLst>
              <a:gd name="T0" fmla="*/ 22 w 22"/>
              <a:gd name="T1" fmla="*/ 13 h 14"/>
              <a:gd name="T2" fmla="*/ 0 w 22"/>
              <a:gd name="T3" fmla="*/ 0 h 14"/>
            </a:gdLst>
            <a:ahLst/>
            <a:cxnLst>
              <a:cxn ang="0">
                <a:pos x="T0" y="T1"/>
              </a:cxn>
              <a:cxn ang="0">
                <a:pos x="T2" y="T3"/>
              </a:cxn>
            </a:cxnLst>
            <a:rect l="0" t="0" r="r" b="b"/>
            <a:pathLst>
              <a:path w="22" h="14">
                <a:moveTo>
                  <a:pt x="22" y="13"/>
                </a:moveTo>
                <a:cubicBezTo>
                  <a:pt x="10" y="14"/>
                  <a:pt x="1" y="8"/>
                  <a:pt x="0" y="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8" name="Line 38"/>
          <p:cNvSpPr>
            <a:spLocks noChangeShapeType="1"/>
          </p:cNvSpPr>
          <p:nvPr/>
        </p:nvSpPr>
        <p:spPr bwMode="auto">
          <a:xfrm>
            <a:off x="7409746" y="4516958"/>
            <a:ext cx="0" cy="380969"/>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19" name="Freeform 39"/>
          <p:cNvSpPr/>
          <p:nvPr/>
        </p:nvSpPr>
        <p:spPr bwMode="auto">
          <a:xfrm>
            <a:off x="7381593" y="4912744"/>
            <a:ext cx="28152" cy="18716"/>
          </a:xfrm>
          <a:custGeom>
            <a:avLst/>
            <a:gdLst>
              <a:gd name="T0" fmla="*/ 0 w 22"/>
              <a:gd name="T1" fmla="*/ 19 h 20"/>
              <a:gd name="T2" fmla="*/ 22 w 22"/>
              <a:gd name="T3" fmla="*/ 0 h 20"/>
            </a:gdLst>
            <a:ahLst/>
            <a:cxnLst>
              <a:cxn ang="0">
                <a:pos x="T0" y="T1"/>
              </a:cxn>
              <a:cxn ang="0">
                <a:pos x="T2" y="T3"/>
              </a:cxn>
            </a:cxnLst>
            <a:rect l="0" t="0" r="r" b="b"/>
            <a:pathLst>
              <a:path w="22" h="20">
                <a:moveTo>
                  <a:pt x="0" y="19"/>
                </a:moveTo>
                <a:cubicBezTo>
                  <a:pt x="12" y="20"/>
                  <a:pt x="22" y="11"/>
                  <a:pt x="22" y="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20" name="Freeform 29"/>
          <p:cNvSpPr/>
          <p:nvPr/>
        </p:nvSpPr>
        <p:spPr bwMode="auto">
          <a:xfrm>
            <a:off x="7645544" y="4497598"/>
            <a:ext cx="28152" cy="13257"/>
          </a:xfrm>
          <a:custGeom>
            <a:avLst/>
            <a:gdLst>
              <a:gd name="T0" fmla="*/ 0 w 22"/>
              <a:gd name="T1" fmla="*/ 1 h 14"/>
              <a:gd name="T2" fmla="*/ 22 w 22"/>
              <a:gd name="T3" fmla="*/ 14 h 14"/>
            </a:gdLst>
            <a:ahLst/>
            <a:cxnLst>
              <a:cxn ang="0">
                <a:pos x="T0" y="T1"/>
              </a:cxn>
              <a:cxn ang="0">
                <a:pos x="T2" y="T3"/>
              </a:cxn>
            </a:cxnLst>
            <a:rect l="0" t="0" r="r" b="b"/>
            <a:pathLst>
              <a:path w="22" h="14">
                <a:moveTo>
                  <a:pt x="0" y="1"/>
                </a:moveTo>
                <a:cubicBezTo>
                  <a:pt x="12" y="0"/>
                  <a:pt x="21" y="6"/>
                  <a:pt x="22" y="14"/>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21" name="Freeform 31"/>
          <p:cNvSpPr/>
          <p:nvPr/>
        </p:nvSpPr>
        <p:spPr bwMode="auto">
          <a:xfrm>
            <a:off x="7621182" y="4497598"/>
            <a:ext cx="27070" cy="18716"/>
          </a:xfrm>
          <a:custGeom>
            <a:avLst/>
            <a:gdLst>
              <a:gd name="T0" fmla="*/ 21 w 21"/>
              <a:gd name="T1" fmla="*/ 1 h 20"/>
              <a:gd name="T2" fmla="*/ 0 w 21"/>
              <a:gd name="T3" fmla="*/ 20 h 20"/>
            </a:gdLst>
            <a:ahLst/>
            <a:cxnLst>
              <a:cxn ang="0">
                <a:pos x="T0" y="T1"/>
              </a:cxn>
              <a:cxn ang="0">
                <a:pos x="T2" y="T3"/>
              </a:cxn>
            </a:cxnLst>
            <a:rect l="0" t="0" r="r" b="b"/>
            <a:pathLst>
              <a:path w="21" h="20">
                <a:moveTo>
                  <a:pt x="21" y="1"/>
                </a:moveTo>
                <a:cubicBezTo>
                  <a:pt x="10" y="0"/>
                  <a:pt x="0" y="9"/>
                  <a:pt x="0" y="2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22" name="Line 34"/>
          <p:cNvSpPr>
            <a:spLocks noChangeShapeType="1"/>
          </p:cNvSpPr>
          <p:nvPr/>
        </p:nvSpPr>
        <p:spPr bwMode="auto">
          <a:xfrm>
            <a:off x="7673696" y="4510232"/>
            <a:ext cx="0" cy="406411"/>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23" name="Freeform 33"/>
          <p:cNvSpPr/>
          <p:nvPr/>
        </p:nvSpPr>
        <p:spPr bwMode="auto">
          <a:xfrm>
            <a:off x="7673155" y="4914694"/>
            <a:ext cx="27070" cy="12088"/>
          </a:xfrm>
          <a:custGeom>
            <a:avLst/>
            <a:gdLst>
              <a:gd name="T0" fmla="*/ 21 w 21"/>
              <a:gd name="T1" fmla="*/ 13 h 13"/>
              <a:gd name="T2" fmla="*/ 0 w 21"/>
              <a:gd name="T3" fmla="*/ 0 h 13"/>
            </a:gdLst>
            <a:ahLst/>
            <a:cxnLst>
              <a:cxn ang="0">
                <a:pos x="T0" y="T1"/>
              </a:cxn>
              <a:cxn ang="0">
                <a:pos x="T2" y="T3"/>
              </a:cxn>
            </a:cxnLst>
            <a:rect l="0" t="0" r="r" b="b"/>
            <a:pathLst>
              <a:path w="21" h="13">
                <a:moveTo>
                  <a:pt x="21" y="13"/>
                </a:moveTo>
                <a:cubicBezTo>
                  <a:pt x="10" y="13"/>
                  <a:pt x="0" y="8"/>
                  <a:pt x="0" y="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24" name="Freeform 35"/>
          <p:cNvSpPr/>
          <p:nvPr/>
        </p:nvSpPr>
        <p:spPr bwMode="auto">
          <a:xfrm>
            <a:off x="7699141" y="4908064"/>
            <a:ext cx="27070" cy="19496"/>
          </a:xfrm>
          <a:custGeom>
            <a:avLst/>
            <a:gdLst>
              <a:gd name="T0" fmla="*/ 0 w 21"/>
              <a:gd name="T1" fmla="*/ 20 h 21"/>
              <a:gd name="T2" fmla="*/ 21 w 21"/>
              <a:gd name="T3" fmla="*/ 0 h 21"/>
            </a:gdLst>
            <a:ahLst/>
            <a:cxnLst>
              <a:cxn ang="0">
                <a:pos x="T0" y="T1"/>
              </a:cxn>
              <a:cxn ang="0">
                <a:pos x="T2" y="T3"/>
              </a:cxn>
            </a:cxnLst>
            <a:rect l="0" t="0" r="r" b="b"/>
            <a:pathLst>
              <a:path w="21" h="21">
                <a:moveTo>
                  <a:pt x="0" y="20"/>
                </a:moveTo>
                <a:cubicBezTo>
                  <a:pt x="11" y="21"/>
                  <a:pt x="21" y="12"/>
                  <a:pt x="21" y="0"/>
                </a:cubicBezTo>
              </a:path>
            </a:pathLst>
          </a:custGeom>
          <a:solidFill>
            <a:sysClr val="window" lastClr="FFFFFF">
              <a:lumMod val="75000"/>
            </a:sys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225" name="Line 34"/>
          <p:cNvSpPr>
            <a:spLocks noChangeShapeType="1"/>
          </p:cNvSpPr>
          <p:nvPr/>
        </p:nvSpPr>
        <p:spPr bwMode="auto">
          <a:xfrm>
            <a:off x="7726830" y="4685720"/>
            <a:ext cx="0" cy="230923"/>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grpSp>
        <p:nvGrpSpPr>
          <p:cNvPr id="158" name="组合 157"/>
          <p:cNvGrpSpPr/>
          <p:nvPr/>
        </p:nvGrpSpPr>
        <p:grpSpPr>
          <a:xfrm>
            <a:off x="1902858" y="4358974"/>
            <a:ext cx="453852" cy="615250"/>
            <a:chOff x="609601" y="5305425"/>
            <a:chExt cx="306387" cy="492125"/>
          </a:xfrm>
        </p:grpSpPr>
        <p:sp>
          <p:nvSpPr>
            <p:cNvPr id="192" name="Freeform 7"/>
            <p:cNvSpPr/>
            <p:nvPr/>
          </p:nvSpPr>
          <p:spPr bwMode="auto">
            <a:xfrm>
              <a:off x="609601" y="5372100"/>
              <a:ext cx="230188" cy="425450"/>
            </a:xfrm>
            <a:custGeom>
              <a:avLst/>
              <a:gdLst/>
              <a:ahLst/>
              <a:cxnLst>
                <a:cxn ang="0">
                  <a:pos x="18" y="0"/>
                </a:cxn>
                <a:cxn ang="0">
                  <a:pos x="85" y="0"/>
                </a:cxn>
                <a:cxn ang="0">
                  <a:pos x="102" y="18"/>
                </a:cxn>
                <a:cxn ang="0">
                  <a:pos x="102" y="171"/>
                </a:cxn>
                <a:cxn ang="0">
                  <a:pos x="84" y="189"/>
                </a:cxn>
                <a:cxn ang="0">
                  <a:pos x="18" y="189"/>
                </a:cxn>
                <a:cxn ang="0">
                  <a:pos x="0" y="171"/>
                </a:cxn>
                <a:cxn ang="0">
                  <a:pos x="0" y="18"/>
                </a:cxn>
                <a:cxn ang="0">
                  <a:pos x="18" y="0"/>
                </a:cxn>
              </a:cxnLst>
              <a:rect l="0" t="0" r="r" b="b"/>
              <a:pathLst>
                <a:path w="102" h="189">
                  <a:moveTo>
                    <a:pt x="18" y="0"/>
                  </a:moveTo>
                  <a:cubicBezTo>
                    <a:pt x="85" y="0"/>
                    <a:pt x="85" y="0"/>
                    <a:pt x="85" y="0"/>
                  </a:cubicBezTo>
                  <a:cubicBezTo>
                    <a:pt x="94" y="0"/>
                    <a:pt x="102" y="8"/>
                    <a:pt x="102" y="18"/>
                  </a:cubicBezTo>
                  <a:cubicBezTo>
                    <a:pt x="102" y="171"/>
                    <a:pt x="102" y="171"/>
                    <a:pt x="102" y="171"/>
                  </a:cubicBezTo>
                  <a:cubicBezTo>
                    <a:pt x="102" y="181"/>
                    <a:pt x="94" y="189"/>
                    <a:pt x="84" y="189"/>
                  </a:cubicBezTo>
                  <a:cubicBezTo>
                    <a:pt x="18" y="189"/>
                    <a:pt x="18" y="189"/>
                    <a:pt x="18" y="189"/>
                  </a:cubicBezTo>
                  <a:cubicBezTo>
                    <a:pt x="8" y="189"/>
                    <a:pt x="0" y="181"/>
                    <a:pt x="0" y="171"/>
                  </a:cubicBezTo>
                  <a:cubicBezTo>
                    <a:pt x="0" y="18"/>
                    <a:pt x="0" y="18"/>
                    <a:pt x="0" y="18"/>
                  </a:cubicBezTo>
                  <a:cubicBezTo>
                    <a:pt x="0" y="8"/>
                    <a:pt x="8" y="0"/>
                    <a:pt x="18" y="0"/>
                  </a:cubicBezTo>
                  <a:close/>
                </a:path>
              </a:pathLst>
            </a:custGeom>
            <a:solidFill>
              <a:sysClr val="window" lastClr="FFFFFF"/>
            </a:solidFill>
            <a:ln w="7938" cap="flat">
              <a:solidFill>
                <a:srgbClr val="FFC000"/>
              </a:solidFill>
              <a:prstDash val="solid"/>
              <a:miter lim="800000"/>
            </a:ln>
          </p:spPr>
          <p:txBody>
            <a:bodyPr vert="horz" wrap="square" lIns="91440" tIns="45720" rIns="91440" bIns="45720"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93" name="Freeform 255"/>
            <p:cNvSpPr/>
            <p:nvPr/>
          </p:nvSpPr>
          <p:spPr bwMode="auto">
            <a:xfrm>
              <a:off x="627858" y="5426075"/>
              <a:ext cx="193675" cy="320675"/>
            </a:xfrm>
            <a:custGeom>
              <a:avLst/>
              <a:gdLst/>
              <a:ahLst/>
              <a:cxnLst>
                <a:cxn ang="0">
                  <a:pos x="86" y="1"/>
                </a:cxn>
                <a:cxn ang="0">
                  <a:pos x="1" y="0"/>
                </a:cxn>
                <a:cxn ang="0">
                  <a:pos x="0" y="142"/>
                </a:cxn>
                <a:cxn ang="0">
                  <a:pos x="86" y="142"/>
                </a:cxn>
                <a:cxn ang="0">
                  <a:pos x="86" y="1"/>
                </a:cxn>
                <a:cxn ang="0">
                  <a:pos x="86" y="1"/>
                </a:cxn>
              </a:cxnLst>
              <a:rect l="0" t="0" r="r" b="b"/>
              <a:pathLst>
                <a:path w="86" h="142">
                  <a:moveTo>
                    <a:pt x="86" y="1"/>
                  </a:moveTo>
                  <a:cubicBezTo>
                    <a:pt x="1" y="0"/>
                    <a:pt x="1" y="0"/>
                    <a:pt x="1" y="0"/>
                  </a:cubicBezTo>
                  <a:cubicBezTo>
                    <a:pt x="0" y="142"/>
                    <a:pt x="0" y="142"/>
                    <a:pt x="0" y="142"/>
                  </a:cubicBezTo>
                  <a:cubicBezTo>
                    <a:pt x="86" y="142"/>
                    <a:pt x="86" y="142"/>
                    <a:pt x="86" y="142"/>
                  </a:cubicBezTo>
                  <a:cubicBezTo>
                    <a:pt x="86" y="1"/>
                    <a:pt x="86" y="1"/>
                    <a:pt x="86" y="1"/>
                  </a:cubicBezTo>
                  <a:cubicBezTo>
                    <a:pt x="86" y="1"/>
                    <a:pt x="86" y="1"/>
                    <a:pt x="86" y="1"/>
                  </a:cubicBezTo>
                  <a:close/>
                </a:path>
              </a:pathLst>
            </a:custGeom>
            <a:solidFill>
              <a:srgbClr val="FFFFFF"/>
            </a:solidFill>
            <a:ln w="7938" cap="flat">
              <a:solidFill>
                <a:srgbClr val="FFC000"/>
              </a:solidFill>
              <a:prstDash val="solid"/>
              <a:miter lim="800000"/>
            </a:ln>
          </p:spPr>
          <p:txBody>
            <a:bodyPr vert="horz" wrap="square" lIns="91440" tIns="45720" rIns="91440" bIns="45720"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94" name="Oval 256"/>
            <p:cNvSpPr>
              <a:spLocks noChangeArrowheads="1"/>
            </p:cNvSpPr>
            <p:nvPr/>
          </p:nvSpPr>
          <p:spPr bwMode="auto">
            <a:xfrm>
              <a:off x="711200" y="5754688"/>
              <a:ext cx="26988" cy="31750"/>
            </a:xfrm>
            <a:prstGeom prst="ellipse">
              <a:avLst/>
            </a:prstGeom>
            <a:solidFill>
              <a:sysClr val="window" lastClr="FFFFFF">
                <a:lumMod val="50000"/>
              </a:sysClr>
            </a:solidFill>
            <a:ln w="7938" cap="flat">
              <a:solidFill>
                <a:srgbClr val="FFC000"/>
              </a:solidFill>
              <a:prstDash val="solid"/>
              <a:miter lim="800000"/>
            </a:ln>
          </p:spPr>
          <p:txBody>
            <a:bodyPr vert="horz" wrap="square" lIns="91440" tIns="45720" rIns="91440" bIns="45720"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95" name="Freeform 257"/>
            <p:cNvSpPr/>
            <p:nvPr/>
          </p:nvSpPr>
          <p:spPr bwMode="auto">
            <a:xfrm>
              <a:off x="815975" y="5305425"/>
              <a:ext cx="100013" cy="93662"/>
            </a:xfrm>
            <a:custGeom>
              <a:avLst/>
              <a:gdLst/>
              <a:ahLst/>
              <a:cxnLst>
                <a:cxn ang="0">
                  <a:pos x="2" y="14"/>
                </a:cxn>
                <a:cxn ang="0">
                  <a:pos x="2" y="14"/>
                </a:cxn>
                <a:cxn ang="0">
                  <a:pos x="8" y="14"/>
                </a:cxn>
                <a:cxn ang="0">
                  <a:pos x="12" y="14"/>
                </a:cxn>
                <a:cxn ang="0">
                  <a:pos x="15" y="15"/>
                </a:cxn>
                <a:cxn ang="0">
                  <a:pos x="19" y="17"/>
                </a:cxn>
                <a:cxn ang="0">
                  <a:pos x="24" y="18"/>
                </a:cxn>
                <a:cxn ang="0">
                  <a:pos x="28" y="21"/>
                </a:cxn>
                <a:cxn ang="0">
                  <a:pos x="32" y="22"/>
                </a:cxn>
                <a:cxn ang="0">
                  <a:pos x="35" y="25"/>
                </a:cxn>
                <a:cxn ang="0">
                  <a:pos x="36" y="27"/>
                </a:cxn>
                <a:cxn ang="0">
                  <a:pos x="39" y="29"/>
                </a:cxn>
                <a:cxn ang="0">
                  <a:pos x="44" y="32"/>
                </a:cxn>
                <a:cxn ang="0">
                  <a:pos x="45" y="37"/>
                </a:cxn>
                <a:cxn ang="0">
                  <a:pos x="46" y="39"/>
                </a:cxn>
                <a:cxn ang="0">
                  <a:pos x="48" y="44"/>
                </a:cxn>
                <a:cxn ang="0">
                  <a:pos x="49" y="46"/>
                </a:cxn>
                <a:cxn ang="0">
                  <a:pos x="49" y="51"/>
                </a:cxn>
                <a:cxn ang="0">
                  <a:pos x="49" y="56"/>
                </a:cxn>
                <a:cxn ang="0">
                  <a:pos x="49" y="56"/>
                </a:cxn>
                <a:cxn ang="0">
                  <a:pos x="51" y="59"/>
                </a:cxn>
                <a:cxn ang="0">
                  <a:pos x="53" y="59"/>
                </a:cxn>
                <a:cxn ang="0">
                  <a:pos x="61" y="59"/>
                </a:cxn>
                <a:cxn ang="0">
                  <a:pos x="62" y="59"/>
                </a:cxn>
                <a:cxn ang="0">
                  <a:pos x="63" y="56"/>
                </a:cxn>
                <a:cxn ang="0">
                  <a:pos x="63" y="51"/>
                </a:cxn>
                <a:cxn ang="0">
                  <a:pos x="63" y="45"/>
                </a:cxn>
                <a:cxn ang="0">
                  <a:pos x="62" y="41"/>
                </a:cxn>
                <a:cxn ang="0">
                  <a:pos x="61" y="35"/>
                </a:cxn>
                <a:cxn ang="0">
                  <a:pos x="59" y="31"/>
                </a:cxn>
                <a:cxn ang="0">
                  <a:pos x="56" y="27"/>
                </a:cxn>
                <a:cxn ang="0">
                  <a:pos x="53" y="22"/>
                </a:cxn>
                <a:cxn ang="0">
                  <a:pos x="48" y="18"/>
                </a:cxn>
                <a:cxn ang="0">
                  <a:pos x="46" y="17"/>
                </a:cxn>
                <a:cxn ang="0">
                  <a:pos x="41" y="11"/>
                </a:cxn>
                <a:cxn ang="0">
                  <a:pos x="36" y="11"/>
                </a:cxn>
                <a:cxn ang="0">
                  <a:pos x="32" y="7"/>
                </a:cxn>
                <a:cxn ang="0">
                  <a:pos x="26" y="4"/>
                </a:cxn>
                <a:cxn ang="0">
                  <a:pos x="19" y="2"/>
                </a:cxn>
                <a:cxn ang="0">
                  <a:pos x="15" y="1"/>
                </a:cxn>
                <a:cxn ang="0">
                  <a:pos x="9" y="0"/>
                </a:cxn>
                <a:cxn ang="0">
                  <a:pos x="4" y="0"/>
                </a:cxn>
                <a:cxn ang="0">
                  <a:pos x="2" y="0"/>
                </a:cxn>
                <a:cxn ang="0">
                  <a:pos x="1" y="1"/>
                </a:cxn>
                <a:cxn ang="0">
                  <a:pos x="1" y="2"/>
                </a:cxn>
                <a:cxn ang="0">
                  <a:pos x="0" y="11"/>
                </a:cxn>
                <a:cxn ang="0">
                  <a:pos x="1" y="11"/>
                </a:cxn>
                <a:cxn ang="0">
                  <a:pos x="1" y="14"/>
                </a:cxn>
                <a:cxn ang="0">
                  <a:pos x="2" y="14"/>
                </a:cxn>
              </a:cxnLst>
              <a:rect l="0" t="0" r="r" b="b"/>
              <a:pathLst>
                <a:path w="63" h="59">
                  <a:moveTo>
                    <a:pt x="2" y="14"/>
                  </a:moveTo>
                  <a:lnTo>
                    <a:pt x="2" y="14"/>
                  </a:lnTo>
                  <a:lnTo>
                    <a:pt x="8" y="14"/>
                  </a:lnTo>
                  <a:lnTo>
                    <a:pt x="12" y="14"/>
                  </a:lnTo>
                  <a:lnTo>
                    <a:pt x="15" y="15"/>
                  </a:lnTo>
                  <a:lnTo>
                    <a:pt x="19" y="17"/>
                  </a:lnTo>
                  <a:lnTo>
                    <a:pt x="24" y="18"/>
                  </a:lnTo>
                  <a:lnTo>
                    <a:pt x="28" y="21"/>
                  </a:lnTo>
                  <a:lnTo>
                    <a:pt x="32" y="22"/>
                  </a:lnTo>
                  <a:lnTo>
                    <a:pt x="35" y="25"/>
                  </a:lnTo>
                  <a:lnTo>
                    <a:pt x="36" y="27"/>
                  </a:lnTo>
                  <a:lnTo>
                    <a:pt x="39" y="29"/>
                  </a:lnTo>
                  <a:lnTo>
                    <a:pt x="44" y="32"/>
                  </a:lnTo>
                  <a:lnTo>
                    <a:pt x="45" y="37"/>
                  </a:lnTo>
                  <a:lnTo>
                    <a:pt x="46" y="39"/>
                  </a:lnTo>
                  <a:lnTo>
                    <a:pt x="48" y="44"/>
                  </a:lnTo>
                  <a:lnTo>
                    <a:pt x="49" y="46"/>
                  </a:lnTo>
                  <a:lnTo>
                    <a:pt x="49" y="51"/>
                  </a:lnTo>
                  <a:lnTo>
                    <a:pt x="49" y="56"/>
                  </a:lnTo>
                  <a:lnTo>
                    <a:pt x="49" y="56"/>
                  </a:lnTo>
                  <a:lnTo>
                    <a:pt x="51" y="59"/>
                  </a:lnTo>
                  <a:lnTo>
                    <a:pt x="53" y="59"/>
                  </a:lnTo>
                  <a:lnTo>
                    <a:pt x="61" y="59"/>
                  </a:lnTo>
                  <a:lnTo>
                    <a:pt x="62" y="59"/>
                  </a:lnTo>
                  <a:lnTo>
                    <a:pt x="63" y="56"/>
                  </a:lnTo>
                  <a:lnTo>
                    <a:pt x="63" y="51"/>
                  </a:lnTo>
                  <a:lnTo>
                    <a:pt x="63" y="45"/>
                  </a:lnTo>
                  <a:lnTo>
                    <a:pt x="62" y="41"/>
                  </a:lnTo>
                  <a:lnTo>
                    <a:pt x="61" y="35"/>
                  </a:lnTo>
                  <a:lnTo>
                    <a:pt x="59" y="31"/>
                  </a:lnTo>
                  <a:lnTo>
                    <a:pt x="56" y="27"/>
                  </a:lnTo>
                  <a:lnTo>
                    <a:pt x="53" y="22"/>
                  </a:lnTo>
                  <a:lnTo>
                    <a:pt x="48" y="18"/>
                  </a:lnTo>
                  <a:lnTo>
                    <a:pt x="46" y="17"/>
                  </a:lnTo>
                  <a:lnTo>
                    <a:pt x="41" y="11"/>
                  </a:lnTo>
                  <a:lnTo>
                    <a:pt x="36" y="11"/>
                  </a:lnTo>
                  <a:lnTo>
                    <a:pt x="32" y="7"/>
                  </a:lnTo>
                  <a:lnTo>
                    <a:pt x="26" y="4"/>
                  </a:lnTo>
                  <a:lnTo>
                    <a:pt x="19" y="2"/>
                  </a:lnTo>
                  <a:lnTo>
                    <a:pt x="15" y="1"/>
                  </a:lnTo>
                  <a:lnTo>
                    <a:pt x="9" y="0"/>
                  </a:lnTo>
                  <a:lnTo>
                    <a:pt x="4" y="0"/>
                  </a:lnTo>
                  <a:lnTo>
                    <a:pt x="2" y="0"/>
                  </a:lnTo>
                  <a:lnTo>
                    <a:pt x="1" y="1"/>
                  </a:lnTo>
                  <a:lnTo>
                    <a:pt x="1" y="2"/>
                  </a:lnTo>
                  <a:lnTo>
                    <a:pt x="0" y="11"/>
                  </a:lnTo>
                  <a:lnTo>
                    <a:pt x="1" y="11"/>
                  </a:lnTo>
                  <a:lnTo>
                    <a:pt x="1" y="14"/>
                  </a:lnTo>
                  <a:lnTo>
                    <a:pt x="2" y="14"/>
                  </a:lnTo>
                  <a:close/>
                </a:path>
              </a:pathLst>
            </a:custGeom>
            <a:solidFill>
              <a:sysClr val="window" lastClr="FFFFFF"/>
            </a:solidFill>
            <a:ln w="7938" cap="flat">
              <a:solidFill>
                <a:srgbClr val="FFC000"/>
              </a:solidFill>
              <a:prstDash val="solid"/>
              <a:miter lim="800000"/>
            </a:ln>
          </p:spPr>
          <p:txBody>
            <a:bodyPr vert="horz" wrap="square" lIns="91440" tIns="45720" rIns="91440" bIns="45720"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96" name="Freeform 258"/>
            <p:cNvSpPr/>
            <p:nvPr/>
          </p:nvSpPr>
          <p:spPr bwMode="auto">
            <a:xfrm>
              <a:off x="823913" y="5338763"/>
              <a:ext cx="58738" cy="60325"/>
            </a:xfrm>
            <a:custGeom>
              <a:avLst/>
              <a:gdLst/>
              <a:ahLst/>
              <a:cxnLst>
                <a:cxn ang="0">
                  <a:pos x="24" y="35"/>
                </a:cxn>
                <a:cxn ang="0">
                  <a:pos x="24" y="35"/>
                </a:cxn>
                <a:cxn ang="0">
                  <a:pos x="24" y="38"/>
                </a:cxn>
                <a:cxn ang="0">
                  <a:pos x="26" y="38"/>
                </a:cxn>
                <a:cxn ang="0">
                  <a:pos x="34" y="38"/>
                </a:cxn>
                <a:cxn ang="0">
                  <a:pos x="36" y="38"/>
                </a:cxn>
                <a:cxn ang="0">
                  <a:pos x="36" y="35"/>
                </a:cxn>
                <a:cxn ang="0">
                  <a:pos x="37" y="34"/>
                </a:cxn>
                <a:cxn ang="0">
                  <a:pos x="37" y="31"/>
                </a:cxn>
                <a:cxn ang="0">
                  <a:pos x="36" y="28"/>
                </a:cxn>
                <a:cxn ang="0">
                  <a:pos x="36" y="25"/>
                </a:cxn>
                <a:cxn ang="0">
                  <a:pos x="36" y="23"/>
                </a:cxn>
                <a:cxn ang="0">
                  <a:pos x="34" y="18"/>
                </a:cxn>
                <a:cxn ang="0">
                  <a:pos x="33" y="16"/>
                </a:cxn>
                <a:cxn ang="0">
                  <a:pos x="30" y="13"/>
                </a:cxn>
                <a:cxn ang="0">
                  <a:pos x="27" y="11"/>
                </a:cxn>
                <a:cxn ang="0">
                  <a:pos x="27" y="10"/>
                </a:cxn>
                <a:cxn ang="0">
                  <a:pos x="24" y="7"/>
                </a:cxn>
                <a:cxn ang="0">
                  <a:pos x="23" y="6"/>
                </a:cxn>
                <a:cxn ang="0">
                  <a:pos x="19" y="4"/>
                </a:cxn>
                <a:cxn ang="0">
                  <a:pos x="16" y="1"/>
                </a:cxn>
                <a:cxn ang="0">
                  <a:pos x="13" y="1"/>
                </a:cxn>
                <a:cxn ang="0">
                  <a:pos x="10" y="0"/>
                </a:cxn>
                <a:cxn ang="0">
                  <a:pos x="6" y="0"/>
                </a:cxn>
                <a:cxn ang="0">
                  <a:pos x="3" y="0"/>
                </a:cxn>
                <a:cxn ang="0">
                  <a:pos x="2" y="0"/>
                </a:cxn>
                <a:cxn ang="0">
                  <a:pos x="2" y="1"/>
                </a:cxn>
                <a:cxn ang="0">
                  <a:pos x="0" y="11"/>
                </a:cxn>
                <a:cxn ang="0">
                  <a:pos x="0" y="13"/>
                </a:cxn>
                <a:cxn ang="0">
                  <a:pos x="2" y="13"/>
                </a:cxn>
                <a:cxn ang="0">
                  <a:pos x="2" y="14"/>
                </a:cxn>
                <a:cxn ang="0">
                  <a:pos x="3" y="14"/>
                </a:cxn>
                <a:cxn ang="0">
                  <a:pos x="6" y="14"/>
                </a:cxn>
                <a:cxn ang="0">
                  <a:pos x="10" y="16"/>
                </a:cxn>
                <a:cxn ang="0">
                  <a:pos x="13" y="17"/>
                </a:cxn>
                <a:cxn ang="0">
                  <a:pos x="16" y="18"/>
                </a:cxn>
                <a:cxn ang="0">
                  <a:pos x="16" y="21"/>
                </a:cxn>
                <a:cxn ang="0">
                  <a:pos x="20" y="24"/>
                </a:cxn>
                <a:cxn ang="0">
                  <a:pos x="20" y="27"/>
                </a:cxn>
                <a:cxn ang="0">
                  <a:pos x="23" y="30"/>
                </a:cxn>
                <a:cxn ang="0">
                  <a:pos x="23" y="34"/>
                </a:cxn>
                <a:cxn ang="0">
                  <a:pos x="24" y="35"/>
                </a:cxn>
              </a:cxnLst>
              <a:rect l="0" t="0" r="r" b="b"/>
              <a:pathLst>
                <a:path w="37" h="38">
                  <a:moveTo>
                    <a:pt x="24" y="35"/>
                  </a:moveTo>
                  <a:lnTo>
                    <a:pt x="24" y="35"/>
                  </a:lnTo>
                  <a:lnTo>
                    <a:pt x="24" y="38"/>
                  </a:lnTo>
                  <a:lnTo>
                    <a:pt x="26" y="38"/>
                  </a:lnTo>
                  <a:lnTo>
                    <a:pt x="34" y="38"/>
                  </a:lnTo>
                  <a:lnTo>
                    <a:pt x="36" y="38"/>
                  </a:lnTo>
                  <a:lnTo>
                    <a:pt x="36" y="35"/>
                  </a:lnTo>
                  <a:lnTo>
                    <a:pt x="37" y="34"/>
                  </a:lnTo>
                  <a:lnTo>
                    <a:pt x="37" y="31"/>
                  </a:lnTo>
                  <a:lnTo>
                    <a:pt x="36" y="28"/>
                  </a:lnTo>
                  <a:lnTo>
                    <a:pt x="36" y="25"/>
                  </a:lnTo>
                  <a:lnTo>
                    <a:pt x="36" y="23"/>
                  </a:lnTo>
                  <a:lnTo>
                    <a:pt x="34" y="18"/>
                  </a:lnTo>
                  <a:lnTo>
                    <a:pt x="33" y="16"/>
                  </a:lnTo>
                  <a:lnTo>
                    <a:pt x="30" y="13"/>
                  </a:lnTo>
                  <a:lnTo>
                    <a:pt x="27" y="11"/>
                  </a:lnTo>
                  <a:lnTo>
                    <a:pt x="27" y="10"/>
                  </a:lnTo>
                  <a:lnTo>
                    <a:pt x="24" y="7"/>
                  </a:lnTo>
                  <a:lnTo>
                    <a:pt x="23" y="6"/>
                  </a:lnTo>
                  <a:lnTo>
                    <a:pt x="19" y="4"/>
                  </a:lnTo>
                  <a:lnTo>
                    <a:pt x="16" y="1"/>
                  </a:lnTo>
                  <a:lnTo>
                    <a:pt x="13" y="1"/>
                  </a:lnTo>
                  <a:lnTo>
                    <a:pt x="10" y="0"/>
                  </a:lnTo>
                  <a:lnTo>
                    <a:pt x="6" y="0"/>
                  </a:lnTo>
                  <a:lnTo>
                    <a:pt x="3" y="0"/>
                  </a:lnTo>
                  <a:lnTo>
                    <a:pt x="2" y="0"/>
                  </a:lnTo>
                  <a:lnTo>
                    <a:pt x="2" y="1"/>
                  </a:lnTo>
                  <a:lnTo>
                    <a:pt x="0" y="11"/>
                  </a:lnTo>
                  <a:lnTo>
                    <a:pt x="0" y="13"/>
                  </a:lnTo>
                  <a:lnTo>
                    <a:pt x="2" y="13"/>
                  </a:lnTo>
                  <a:lnTo>
                    <a:pt x="2" y="14"/>
                  </a:lnTo>
                  <a:lnTo>
                    <a:pt x="3" y="14"/>
                  </a:lnTo>
                  <a:lnTo>
                    <a:pt x="6" y="14"/>
                  </a:lnTo>
                  <a:lnTo>
                    <a:pt x="10" y="16"/>
                  </a:lnTo>
                  <a:lnTo>
                    <a:pt x="13" y="17"/>
                  </a:lnTo>
                  <a:lnTo>
                    <a:pt x="16" y="18"/>
                  </a:lnTo>
                  <a:lnTo>
                    <a:pt x="16" y="21"/>
                  </a:lnTo>
                  <a:lnTo>
                    <a:pt x="20" y="24"/>
                  </a:lnTo>
                  <a:lnTo>
                    <a:pt x="20" y="27"/>
                  </a:lnTo>
                  <a:lnTo>
                    <a:pt x="23" y="30"/>
                  </a:lnTo>
                  <a:lnTo>
                    <a:pt x="23" y="34"/>
                  </a:lnTo>
                  <a:lnTo>
                    <a:pt x="24" y="35"/>
                  </a:lnTo>
                  <a:close/>
                </a:path>
              </a:pathLst>
            </a:custGeom>
            <a:solidFill>
              <a:sysClr val="window" lastClr="FFFFFF"/>
            </a:solidFill>
            <a:ln w="7938" cap="flat">
              <a:solidFill>
                <a:srgbClr val="FFC000"/>
              </a:solidFill>
              <a:prstDash val="solid"/>
              <a:miter lim="800000"/>
            </a:ln>
          </p:spPr>
          <p:txBody>
            <a:bodyPr vert="horz" wrap="square" lIns="91440" tIns="45720" rIns="91440" bIns="45720"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703020204020201" pitchFamily="34" charset="-122"/>
                <a:cs typeface="+mn-cs"/>
              </a:endParaRPr>
            </a:p>
          </p:txBody>
        </p:sp>
      </p:grpSp>
      <p:sp>
        <p:nvSpPr>
          <p:cNvPr id="159" name="Line 40"/>
          <p:cNvSpPr>
            <a:spLocks noChangeShapeType="1"/>
          </p:cNvSpPr>
          <p:nvPr/>
        </p:nvSpPr>
        <p:spPr bwMode="auto">
          <a:xfrm>
            <a:off x="8168460" y="4626266"/>
            <a:ext cx="339505" cy="0"/>
          </a:xfrm>
          <a:prstGeom prst="line">
            <a:avLst/>
          </a:prstGeom>
          <a:solidFill>
            <a:srgbClr val="E7E6E6">
              <a:lumMod val="90000"/>
            </a:srgbClr>
          </a:solidFill>
          <a:ln w="12700" cap="flat">
            <a:solidFill>
              <a:sysClr val="window" lastClr="FFFFFF"/>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61" name="Line 40"/>
          <p:cNvSpPr>
            <a:spLocks noChangeShapeType="1"/>
          </p:cNvSpPr>
          <p:nvPr/>
        </p:nvSpPr>
        <p:spPr bwMode="auto">
          <a:xfrm>
            <a:off x="2961787" y="4778076"/>
            <a:ext cx="3933612" cy="2382"/>
          </a:xfrm>
          <a:prstGeom prst="line">
            <a:avLst/>
          </a:prstGeom>
          <a:solidFill>
            <a:srgbClr val="E7E6E6">
              <a:lumMod val="90000"/>
            </a:srgbClr>
          </a:solidFill>
          <a:ln w="19050" cap="flat">
            <a:solidFill>
              <a:schemeClr val="bg1"/>
            </a:solidFill>
            <a:prstDash val="solid"/>
            <a:miter lim="800000"/>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grpSp>
        <p:nvGrpSpPr>
          <p:cNvPr id="162" name="组合 161"/>
          <p:cNvGrpSpPr/>
          <p:nvPr/>
        </p:nvGrpSpPr>
        <p:grpSpPr>
          <a:xfrm>
            <a:off x="3383844" y="4637910"/>
            <a:ext cx="405943" cy="364741"/>
            <a:chOff x="28435650" y="3398359"/>
            <a:chExt cx="577502" cy="577502"/>
          </a:xfrm>
        </p:grpSpPr>
        <p:sp>
          <p:nvSpPr>
            <p:cNvPr id="184" name="椭圆 183"/>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9435" algn="l" defTabSz="1219200" rtl="0" eaLnBrk="1" latinLnBrk="0" hangingPunct="1">
                <a:defRPr sz="2400" kern="1200">
                  <a:solidFill>
                    <a:schemeClr val="lt1"/>
                  </a:solidFill>
                  <a:latin typeface="+mn-lt"/>
                  <a:ea typeface="+mn-ea"/>
                  <a:cs typeface="+mn-cs"/>
                </a:defRPr>
              </a:lvl4pPr>
              <a:lvl5pPr marL="2439035" algn="l" defTabSz="1219200" rtl="0" eaLnBrk="1" latinLnBrk="0" hangingPunct="1">
                <a:defRPr sz="2400" kern="1200">
                  <a:solidFill>
                    <a:schemeClr val="lt1"/>
                  </a:solidFill>
                  <a:latin typeface="+mn-lt"/>
                  <a:ea typeface="+mn-ea"/>
                  <a:cs typeface="+mn-cs"/>
                </a:defRPr>
              </a:lvl5pPr>
              <a:lvl6pPr marL="3048635" algn="l" defTabSz="1219200" rtl="0" eaLnBrk="1" latinLnBrk="0" hangingPunct="1">
                <a:defRPr sz="2400" kern="1200">
                  <a:solidFill>
                    <a:schemeClr val="lt1"/>
                  </a:solidFill>
                  <a:latin typeface="+mn-lt"/>
                  <a:ea typeface="+mn-ea"/>
                  <a:cs typeface="+mn-cs"/>
                </a:defRPr>
              </a:lvl6pPr>
              <a:lvl7pPr marL="3658235" algn="l" defTabSz="1219200" rtl="0" eaLnBrk="1" latinLnBrk="0" hangingPunct="1">
                <a:defRPr sz="2400" kern="1200">
                  <a:solidFill>
                    <a:schemeClr val="lt1"/>
                  </a:solidFill>
                  <a:latin typeface="+mn-lt"/>
                  <a:ea typeface="+mn-ea"/>
                  <a:cs typeface="+mn-cs"/>
                </a:defRPr>
              </a:lvl7pPr>
              <a:lvl8pPr marL="4267835" algn="l" defTabSz="1219200" rtl="0" eaLnBrk="1" latinLnBrk="0" hangingPunct="1">
                <a:defRPr sz="2400" kern="1200">
                  <a:solidFill>
                    <a:schemeClr val="lt1"/>
                  </a:solidFill>
                  <a:latin typeface="+mn-lt"/>
                  <a:ea typeface="+mn-ea"/>
                  <a:cs typeface="+mn-cs"/>
                </a:defRPr>
              </a:lvl8pPr>
              <a:lvl9pPr marL="4878070" algn="l" defTabSz="1219200" rtl="0" eaLnBrk="1" latinLnBrk="0" hangingPunct="1">
                <a:defRPr sz="2400" kern="1200">
                  <a:solidFill>
                    <a:schemeClr val="lt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703020204020201" pitchFamily="34" charset="-122"/>
                <a:cs typeface="+mn-cs"/>
              </a:endParaRPr>
            </a:p>
          </p:txBody>
        </p:sp>
        <p:grpSp>
          <p:nvGrpSpPr>
            <p:cNvPr id="185" name="组合 184"/>
            <p:cNvGrpSpPr/>
            <p:nvPr/>
          </p:nvGrpSpPr>
          <p:grpSpPr>
            <a:xfrm>
              <a:off x="28478678" y="3442564"/>
              <a:ext cx="489092" cy="489092"/>
              <a:chOff x="28602428" y="3356915"/>
              <a:chExt cx="489092" cy="489092"/>
            </a:xfrm>
          </p:grpSpPr>
          <p:grpSp>
            <p:nvGrpSpPr>
              <p:cNvPr id="186" name="组合 185"/>
              <p:cNvGrpSpPr/>
              <p:nvPr/>
            </p:nvGrpSpPr>
            <p:grpSpPr>
              <a:xfrm>
                <a:off x="28602428" y="3545211"/>
                <a:ext cx="489092" cy="112500"/>
                <a:chOff x="28640376" y="3545211"/>
                <a:chExt cx="489092" cy="112500"/>
              </a:xfrm>
            </p:grpSpPr>
            <p:pic>
              <p:nvPicPr>
                <p:cNvPr id="190" name="图片 189"/>
                <p:cNvPicPr>
                  <a:picLocks noChangeAspect="1"/>
                </p:cNvPicPr>
                <p:nvPr/>
              </p:nvPicPr>
              <p:blipFill>
                <a:blip r:embed="rId1" cstate="print"/>
                <a:stretch>
                  <a:fillRect/>
                </a:stretch>
              </p:blipFill>
              <p:spPr>
                <a:xfrm>
                  <a:off x="29005718" y="3545211"/>
                  <a:ext cx="123750" cy="112500"/>
                </a:xfrm>
                <a:prstGeom prst="rect">
                  <a:avLst/>
                </a:prstGeom>
              </p:spPr>
            </p:pic>
            <p:pic>
              <p:nvPicPr>
                <p:cNvPr id="191" name="图片 190"/>
                <p:cNvPicPr>
                  <a:picLocks noChangeAspect="1"/>
                </p:cNvPicPr>
                <p:nvPr/>
              </p:nvPicPr>
              <p:blipFill>
                <a:blip r:embed="rId1" cstate="print"/>
                <a:stretch>
                  <a:fillRect/>
                </a:stretch>
              </p:blipFill>
              <p:spPr>
                <a:xfrm flipH="1">
                  <a:off x="28640376" y="3545211"/>
                  <a:ext cx="123750" cy="112500"/>
                </a:xfrm>
                <a:prstGeom prst="rect">
                  <a:avLst/>
                </a:prstGeom>
              </p:spPr>
            </p:pic>
          </p:grpSp>
          <p:grpSp>
            <p:nvGrpSpPr>
              <p:cNvPr id="187" name="组合 186"/>
              <p:cNvGrpSpPr/>
              <p:nvPr/>
            </p:nvGrpSpPr>
            <p:grpSpPr>
              <a:xfrm rot="5400000">
                <a:off x="28602428" y="3545211"/>
                <a:ext cx="489092" cy="112500"/>
                <a:chOff x="29230411" y="3545211"/>
                <a:chExt cx="489092" cy="112500"/>
              </a:xfrm>
            </p:grpSpPr>
            <p:pic>
              <p:nvPicPr>
                <p:cNvPr id="188" name="图片 187"/>
                <p:cNvPicPr>
                  <a:picLocks noChangeAspect="1"/>
                </p:cNvPicPr>
                <p:nvPr/>
              </p:nvPicPr>
              <p:blipFill>
                <a:blip r:embed="rId1" cstate="print"/>
                <a:stretch>
                  <a:fillRect/>
                </a:stretch>
              </p:blipFill>
              <p:spPr>
                <a:xfrm rot="10800000" flipV="1">
                  <a:off x="29595753" y="3545211"/>
                  <a:ext cx="123750" cy="112500"/>
                </a:xfrm>
                <a:prstGeom prst="rect">
                  <a:avLst/>
                </a:prstGeom>
              </p:spPr>
            </p:pic>
            <p:pic>
              <p:nvPicPr>
                <p:cNvPr id="189" name="图片 188"/>
                <p:cNvPicPr>
                  <a:picLocks noChangeAspect="1"/>
                </p:cNvPicPr>
                <p:nvPr/>
              </p:nvPicPr>
              <p:blipFill>
                <a:blip r:embed="rId1" cstate="print"/>
                <a:stretch>
                  <a:fillRect/>
                </a:stretch>
              </p:blipFill>
              <p:spPr>
                <a:xfrm flipV="1">
                  <a:off x="29230411" y="3545211"/>
                  <a:ext cx="123750" cy="112500"/>
                </a:xfrm>
                <a:prstGeom prst="rect">
                  <a:avLst/>
                </a:prstGeom>
              </p:spPr>
            </p:pic>
          </p:grpSp>
        </p:grpSp>
      </p:grpSp>
      <p:sp>
        <p:nvSpPr>
          <p:cNvPr id="182" name="Freeform 45"/>
          <p:cNvSpPr/>
          <p:nvPr/>
        </p:nvSpPr>
        <p:spPr bwMode="auto">
          <a:xfrm>
            <a:off x="3684111" y="3000830"/>
            <a:ext cx="3681200" cy="2285715"/>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chemeClr val="bg1"/>
          </a:solidFill>
          <a:ln>
            <a:noFill/>
          </a:ln>
          <a:effectLst>
            <a:reflection blurRad="6350" stA="47000" endPos="17000" dist="76200" dir="5400000" sy="-100000" algn="bl" rotWithShape="0"/>
          </a:effectLst>
          <a:extLst>
            <a:ext uri="{91240B29-F687-4F45-9708-019B960494DF}">
              <a14:hiddenLine xmlns:a14="http://schemas.microsoft.com/office/drawing/2010/main" w="9525">
                <a:solidFill>
                  <a:srgbClr val="000000"/>
                </a:solidFill>
                <a:round/>
              </a14:hiddenLine>
            </a:ext>
          </a:extLst>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83" name="矩形 182"/>
          <p:cNvSpPr/>
          <p:nvPr/>
        </p:nvSpPr>
        <p:spPr>
          <a:xfrm>
            <a:off x="3940886" y="4987301"/>
            <a:ext cx="2646458" cy="307777"/>
          </a:xfrm>
          <a:prstGeom prst="rect">
            <a:avLst/>
          </a:prstGeom>
        </p:spPr>
        <p:txBody>
          <a:bodyPr wrap="squar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Arial" panose="020B0604020202020204" pitchFamily="34" charset="0"/>
              </a:rPr>
              <a:t>MEC</a:t>
            </a:r>
            <a:endPar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grpSp>
        <p:nvGrpSpPr>
          <p:cNvPr id="25" name="组合 24"/>
          <p:cNvGrpSpPr/>
          <p:nvPr/>
        </p:nvGrpSpPr>
        <p:grpSpPr>
          <a:xfrm>
            <a:off x="10241193" y="4241495"/>
            <a:ext cx="1401010" cy="666402"/>
            <a:chOff x="9676834" y="4197368"/>
            <a:chExt cx="1401010" cy="666402"/>
          </a:xfrm>
        </p:grpSpPr>
        <p:sp>
          <p:nvSpPr>
            <p:cNvPr id="167" name="Freeform 45"/>
            <p:cNvSpPr/>
            <p:nvPr/>
          </p:nvSpPr>
          <p:spPr bwMode="auto">
            <a:xfrm>
              <a:off x="9676834" y="4197368"/>
              <a:ext cx="1401010" cy="666402"/>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rgbClr val="00B0F0"/>
            </a:solidFill>
            <a:ln>
              <a:noFill/>
            </a:ln>
            <a:effectLst>
              <a:reflection blurRad="6350" stA="47000" endPos="17000" dist="76200" dir="5400000" sy="-100000" algn="bl" rotWithShape="0"/>
            </a:effectLst>
            <a:extLst>
              <a:ext uri="{91240B29-F687-4F45-9708-019B960494DF}">
                <a14:hiddenLine xmlns:a14="http://schemas.microsoft.com/office/drawing/2010/main" w="9525">
                  <a:solidFill>
                    <a:srgbClr val="000000"/>
                  </a:solidFill>
                  <a:round/>
                </a14:hiddenLine>
              </a:ext>
            </a:extLst>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68" name="矩形 167"/>
            <p:cNvSpPr/>
            <p:nvPr/>
          </p:nvSpPr>
          <p:spPr>
            <a:xfrm>
              <a:off x="9799929" y="4451373"/>
              <a:ext cx="1277915" cy="307777"/>
            </a:xfrm>
            <a:prstGeom prst="rect">
              <a:avLst/>
            </a:prstGeom>
          </p:spPr>
          <p:txBody>
            <a:bodyPr wrap="non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rPr>
                <a:t>Public Cloud</a:t>
              </a:r>
              <a:endParaRPr kumimoji="0" lang="en-US" altLang="zh-CN" sz="1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grpSp>
      <p:sp>
        <p:nvSpPr>
          <p:cNvPr id="171" name="Freeform 45"/>
          <p:cNvSpPr/>
          <p:nvPr/>
        </p:nvSpPr>
        <p:spPr bwMode="auto">
          <a:xfrm>
            <a:off x="8178529" y="4301202"/>
            <a:ext cx="1362051" cy="629441"/>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rgbClr val="92D050"/>
          </a:solidFill>
          <a:ln>
            <a:noFill/>
          </a:ln>
          <a:effectLst>
            <a:reflection blurRad="6350" stA="47000" endPos="17000" dist="76200" dir="5400000" sy="-100000" algn="bl" rotWithShape="0"/>
          </a:effectLst>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172" name="矩形 171"/>
          <p:cNvSpPr/>
          <p:nvPr/>
        </p:nvSpPr>
        <p:spPr>
          <a:xfrm>
            <a:off x="8233823" y="4513255"/>
            <a:ext cx="1272745" cy="307777"/>
          </a:xfrm>
          <a:prstGeom prst="rect">
            <a:avLst/>
          </a:prstGeom>
        </p:spPr>
        <p:txBody>
          <a:bodyPr wrap="squar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lang="zh-CN" altLang="en-US" sz="1400" b="1" noProof="0" dirty="0">
                <a:solidFill>
                  <a:prstClr val="black"/>
                </a:solidFill>
                <a:latin typeface="Arial" panose="020B0604020202020204" pitchFamily="34" charset="0"/>
                <a:ea typeface="微软雅黑" panose="020B0703020204020201" pitchFamily="34" charset="-122"/>
                <a:cs typeface="Arial" panose="020B0604020202020204" pitchFamily="34" charset="0"/>
              </a:rPr>
              <a:t>电信云</a:t>
            </a:r>
            <a:endPar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sp>
        <p:nvSpPr>
          <p:cNvPr id="173" name="圆角矩形 172"/>
          <p:cNvSpPr/>
          <p:nvPr/>
        </p:nvSpPr>
        <p:spPr>
          <a:xfrm>
            <a:off x="4759915" y="3702373"/>
            <a:ext cx="1547442" cy="703599"/>
          </a:xfrm>
          <a:prstGeom prst="roundRect">
            <a:avLst/>
          </a:prstGeom>
          <a:solidFill>
            <a:srgbClr val="92D050"/>
          </a:solidFill>
          <a:ln w="12700" cap="flat" cmpd="sng" algn="ctr">
            <a:solidFill>
              <a:srgbClr val="00B050"/>
            </a:solidFill>
            <a:prstDash val="solid"/>
            <a:miter lim="800000"/>
          </a:ln>
          <a:effectLst/>
        </p:spPr>
        <p:txBody>
          <a:bodyPr lIns="36000" rIns="36000" rtlCol="0" anchor="t" anchorCtr="0"/>
          <a:lstStyle/>
          <a:p>
            <a:pPr algn="ctr" defTabSz="685800"/>
            <a:r>
              <a:rPr lang="en-US" altLang="zh-CN" sz="1400" kern="0" dirty="0">
                <a:latin typeface="微软雅黑" panose="020B0703020204020201" pitchFamily="34" charset="-122"/>
                <a:ea typeface="微软雅黑" panose="020B0703020204020201" pitchFamily="34" charset="-122"/>
              </a:rPr>
              <a:t>Open Runtime</a:t>
            </a:r>
            <a:endParaRPr lang="zh-CN" altLang="en-US" sz="1400" kern="0" dirty="0">
              <a:latin typeface="微软雅黑" panose="020B0703020204020201" pitchFamily="34" charset="-122"/>
              <a:ea typeface="微软雅黑" panose="020B0703020204020201" pitchFamily="34" charset="-122"/>
            </a:endParaRPr>
          </a:p>
        </p:txBody>
      </p:sp>
      <p:sp>
        <p:nvSpPr>
          <p:cNvPr id="174" name="圆角矩形 173"/>
          <p:cNvSpPr/>
          <p:nvPr/>
        </p:nvSpPr>
        <p:spPr>
          <a:xfrm>
            <a:off x="4069658" y="3688506"/>
            <a:ext cx="634049" cy="787565"/>
          </a:xfrm>
          <a:prstGeom prst="roundRect">
            <a:avLst/>
          </a:prstGeom>
          <a:solidFill>
            <a:srgbClr val="92D050"/>
          </a:solidFill>
          <a:ln w="12700" cap="flat" cmpd="sng" algn="ctr">
            <a:solidFill>
              <a:srgbClr val="00B050"/>
            </a:solidFill>
            <a:prstDash val="solid"/>
            <a:miter lim="800000"/>
          </a:ln>
          <a:effectLst/>
        </p:spPr>
        <p:txBody>
          <a:bodyPr lIns="36000" rIns="36000" rtlCol="0" anchor="t" anchorCtr="0"/>
          <a:lstStyle/>
          <a:p>
            <a:pPr marL="0" marR="0" lvl="0" indent="0" algn="ctr" defTabSz="685800" eaLnBrk="1" fontAlgn="auto" latinLnBrk="0" hangingPunct="1">
              <a:lnSpc>
                <a:spcPct val="100000"/>
              </a:lnSpc>
              <a:spcBef>
                <a:spcPts val="0"/>
              </a:spcBef>
              <a:spcAft>
                <a:spcPts val="0"/>
              </a:spcAft>
              <a:buClrTx/>
              <a:buSzTx/>
              <a:buFontTx/>
              <a:buNone/>
              <a:defRPr/>
            </a:pPr>
            <a:r>
              <a:rPr lang="zh-CN" altLang="en-US" sz="1400" kern="0" dirty="0">
                <a:latin typeface="微软雅黑" panose="020B0703020204020201" pitchFamily="34" charset="-122"/>
                <a:ea typeface="微软雅黑" panose="020B0703020204020201" pitchFamily="34" charset="-122"/>
              </a:rPr>
              <a:t>自治</a:t>
            </a:r>
            <a:endParaRPr kumimoji="0" lang="zh-CN" altLang="en-US" sz="1400" b="0" i="0" u="none" strike="noStrike" kern="0" cap="none" spc="0" normalizeH="0" baseline="0" noProof="0" dirty="0">
              <a:ln>
                <a:noFill/>
              </a:ln>
              <a:effectLst/>
              <a:uLnTx/>
              <a:uFillTx/>
              <a:latin typeface="微软雅黑" panose="020B0703020204020201" pitchFamily="34" charset="-122"/>
              <a:ea typeface="微软雅黑" panose="020B0703020204020201" pitchFamily="34" charset="-122"/>
            </a:endParaRPr>
          </a:p>
        </p:txBody>
      </p:sp>
      <p:sp>
        <p:nvSpPr>
          <p:cNvPr id="175" name="圆角矩形 174"/>
          <p:cNvSpPr/>
          <p:nvPr/>
        </p:nvSpPr>
        <p:spPr>
          <a:xfrm>
            <a:off x="6373914" y="3689244"/>
            <a:ext cx="601093" cy="820566"/>
          </a:xfrm>
          <a:prstGeom prst="roundRect">
            <a:avLst/>
          </a:prstGeom>
          <a:solidFill>
            <a:srgbClr val="92D050"/>
          </a:solidFill>
          <a:ln w="12700" cap="flat" cmpd="sng" algn="ctr">
            <a:solidFill>
              <a:srgbClr val="00B050"/>
            </a:solidFill>
            <a:prstDash val="solid"/>
            <a:miter lim="800000"/>
          </a:ln>
          <a:effectLst/>
        </p:spPr>
        <p:txBody>
          <a:bodyPr lIns="36000" rIns="36000" rtlCol="0" anchor="t" anchorCtr="0"/>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703020204020201" pitchFamily="34" charset="-122"/>
                <a:ea typeface="微软雅黑" panose="020B0703020204020201" pitchFamily="34" charset="-122"/>
              </a:rPr>
              <a:t>GW</a:t>
            </a:r>
            <a:endParaRPr kumimoji="0" lang="zh-CN" altLang="en-US" sz="1400" b="0" i="0" u="none" strike="noStrike" kern="0" cap="none" spc="0" normalizeH="0" baseline="0" noProof="0" dirty="0">
              <a:ln>
                <a:noFill/>
              </a:ln>
              <a:effectLst/>
              <a:uLnTx/>
              <a:uFillTx/>
              <a:latin typeface="微软雅黑" panose="020B0703020204020201" pitchFamily="34" charset="-122"/>
              <a:ea typeface="微软雅黑" panose="020B0703020204020201" pitchFamily="34" charset="-122"/>
            </a:endParaRPr>
          </a:p>
        </p:txBody>
      </p:sp>
      <p:grpSp>
        <p:nvGrpSpPr>
          <p:cNvPr id="337" name="组合 336"/>
          <p:cNvGrpSpPr/>
          <p:nvPr/>
        </p:nvGrpSpPr>
        <p:grpSpPr>
          <a:xfrm>
            <a:off x="4438642" y="4430982"/>
            <a:ext cx="2223304" cy="789774"/>
            <a:chOff x="11667770" y="4030856"/>
            <a:chExt cx="1462404" cy="432432"/>
          </a:xfrm>
        </p:grpSpPr>
        <p:pic>
          <p:nvPicPr>
            <p:cNvPr id="338" name="图片 337"/>
            <p:cNvPicPr>
              <a:picLocks noChangeAspect="1"/>
            </p:cNvPicPr>
            <p:nvPr/>
          </p:nvPicPr>
          <p:blipFill>
            <a:blip r:embed="rId2"/>
            <a:stretch>
              <a:fillRect/>
            </a:stretch>
          </p:blipFill>
          <p:spPr>
            <a:xfrm>
              <a:off x="11667770" y="4030856"/>
              <a:ext cx="1462404" cy="432432"/>
            </a:xfrm>
            <a:prstGeom prst="rect">
              <a:avLst/>
            </a:prstGeom>
          </p:spPr>
        </p:pic>
        <p:sp>
          <p:nvSpPr>
            <p:cNvPr id="339" name="矩形 338"/>
            <p:cNvSpPr/>
            <p:nvPr/>
          </p:nvSpPr>
          <p:spPr>
            <a:xfrm>
              <a:off x="11689080" y="4034790"/>
              <a:ext cx="684000" cy="180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00B0F0"/>
                  </a:solidFill>
                  <a:latin typeface="微软雅黑" panose="020B0703020204020201" pitchFamily="34" charset="-122"/>
                  <a:ea typeface="微软雅黑" panose="020B0703020204020201" pitchFamily="34" charset="-122"/>
                  <a:cs typeface="Arial" panose="020B0604020202020204" pitchFamily="34" charset="0"/>
                </a:rPr>
                <a:t>NPU</a:t>
              </a:r>
              <a:endParaRPr lang="en-US" altLang="zh-CN" sz="1000" b="1" dirty="0">
                <a:solidFill>
                  <a:srgbClr val="00B0F0"/>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340" name="矩形 339"/>
            <p:cNvSpPr/>
            <p:nvPr/>
          </p:nvSpPr>
          <p:spPr>
            <a:xfrm>
              <a:off x="11689080" y="4248150"/>
              <a:ext cx="684000" cy="180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rgbClr val="FFC000"/>
                  </a:solidFill>
                  <a:latin typeface="微软雅黑" panose="020B0703020204020201" pitchFamily="34" charset="-122"/>
                  <a:ea typeface="微软雅黑" panose="020B0703020204020201" pitchFamily="34" charset="-122"/>
                  <a:cs typeface="Arial" panose="020B0604020202020204" pitchFamily="34" charset="0"/>
                </a:rPr>
                <a:t>FPGA</a:t>
              </a:r>
              <a:endParaRPr lang="en-US" altLang="zh-CN" sz="1000" b="1">
                <a:solidFill>
                  <a:srgbClr val="FFC000"/>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341" name="矩形 340"/>
            <p:cNvSpPr/>
            <p:nvPr/>
          </p:nvSpPr>
          <p:spPr>
            <a:xfrm>
              <a:off x="12405360" y="4034790"/>
              <a:ext cx="684000" cy="180000"/>
            </a:xfrm>
            <a:prstGeom prst="rect">
              <a:avLst/>
            </a:prstGeom>
            <a:noFill/>
            <a:ln>
              <a:solidFill>
                <a:srgbClr val="00F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00F3FF"/>
                  </a:solidFill>
                  <a:latin typeface="微软雅黑" panose="020B0703020204020201" pitchFamily="34" charset="-122"/>
                  <a:ea typeface="微软雅黑" panose="020B0703020204020201" pitchFamily="34" charset="-122"/>
                  <a:cs typeface="Arial" panose="020B0604020202020204" pitchFamily="34" charset="0"/>
                </a:rPr>
                <a:t>GPU</a:t>
              </a:r>
              <a:endParaRPr lang="en-US" altLang="zh-CN" sz="1000" b="1" dirty="0">
                <a:solidFill>
                  <a:srgbClr val="00F3FF"/>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342" name="矩形 341"/>
            <p:cNvSpPr/>
            <p:nvPr/>
          </p:nvSpPr>
          <p:spPr>
            <a:xfrm>
              <a:off x="12405360" y="4248150"/>
              <a:ext cx="684000" cy="1800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92D050"/>
                  </a:solidFill>
                  <a:latin typeface="微软雅黑" panose="020B0703020204020201" pitchFamily="34" charset="-122"/>
                  <a:ea typeface="微软雅黑" panose="020B0703020204020201" pitchFamily="34" charset="-122"/>
                  <a:cs typeface="Arial" panose="020B0604020202020204" pitchFamily="34" charset="0"/>
                </a:rPr>
                <a:t>ARM</a:t>
              </a:r>
              <a:endParaRPr lang="en-US" altLang="zh-CN" sz="1000" b="1" dirty="0">
                <a:solidFill>
                  <a:srgbClr val="92D050"/>
                </a:solidFill>
                <a:latin typeface="微软雅黑" panose="020B0703020204020201" pitchFamily="34" charset="-122"/>
                <a:ea typeface="微软雅黑" panose="020B0703020204020201" pitchFamily="34" charset="-122"/>
                <a:cs typeface="Arial" panose="020B0604020202020204" pitchFamily="34" charset="0"/>
              </a:endParaRPr>
            </a:p>
          </p:txBody>
        </p:sp>
      </p:grpSp>
      <p:sp>
        <p:nvSpPr>
          <p:cNvPr id="343" name="Rectangle 50"/>
          <p:cNvSpPr/>
          <p:nvPr/>
        </p:nvSpPr>
        <p:spPr>
          <a:xfrm>
            <a:off x="7310018" y="4957233"/>
            <a:ext cx="565016" cy="265837"/>
          </a:xfrm>
          <a:prstGeom prst="rect">
            <a:avLst/>
          </a:prstGeom>
        </p:spPr>
        <p:txBody>
          <a:bodyPr wrap="none" lIns="19426" tIns="9713" rIns="19426" bIns="9713">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rPr>
              <a:t>Metro</a:t>
            </a:r>
            <a:endParaRPr kumimoji="0" 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sp>
        <p:nvSpPr>
          <p:cNvPr id="344" name="Rectangle 50"/>
          <p:cNvSpPr/>
          <p:nvPr/>
        </p:nvSpPr>
        <p:spPr>
          <a:xfrm>
            <a:off x="7272823" y="3547224"/>
            <a:ext cx="779819" cy="265837"/>
          </a:xfrm>
          <a:prstGeom prst="rect">
            <a:avLst/>
          </a:prstGeom>
        </p:spPr>
        <p:txBody>
          <a:bodyPr wrap="none" lIns="19426" tIns="9713" rIns="19426" bIns="9713">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rPr>
              <a:t>分流</a:t>
            </a:r>
            <a:r>
              <a:rPr lang="en-US" altLang="zh-CN" sz="1600" dirty="0">
                <a:solidFill>
                  <a:schemeClr val="bg1"/>
                </a:solidFill>
                <a:latin typeface="Arial" panose="020B0604020202020204" pitchFamily="34" charset="0"/>
                <a:ea typeface="微软雅黑" panose="020B0703020204020201" pitchFamily="34" charset="-122"/>
                <a:cs typeface="Arial" panose="020B0604020202020204" pitchFamily="34" charset="0"/>
              </a:rPr>
              <a:t>API</a:t>
            </a:r>
            <a:endParaRPr kumimoji="0" 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sp>
        <p:nvSpPr>
          <p:cNvPr id="345" name="Rectangle 50"/>
          <p:cNvSpPr/>
          <p:nvPr/>
        </p:nvSpPr>
        <p:spPr>
          <a:xfrm>
            <a:off x="9796718" y="4957233"/>
            <a:ext cx="449600" cy="265837"/>
          </a:xfrm>
          <a:prstGeom prst="rect">
            <a:avLst/>
          </a:prstGeom>
        </p:spPr>
        <p:txBody>
          <a:bodyPr wrap="none" lIns="19426" tIns="9713" rIns="19426" bIns="9713">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rPr>
              <a:t>骨干</a:t>
            </a:r>
            <a:endParaRPr kumimoji="0" 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sp>
        <p:nvSpPr>
          <p:cNvPr id="346" name="Rectangle 50"/>
          <p:cNvSpPr/>
          <p:nvPr/>
        </p:nvSpPr>
        <p:spPr>
          <a:xfrm>
            <a:off x="1429460" y="5072013"/>
            <a:ext cx="1107207" cy="265837"/>
          </a:xfrm>
          <a:prstGeom prst="rect">
            <a:avLst/>
          </a:prstGeom>
        </p:spPr>
        <p:txBody>
          <a:bodyPr wrap="square" lIns="19426" tIns="9713" rIns="19426" bIns="9713">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rPr>
              <a:t>Mobile</a:t>
            </a:r>
            <a:endParaRPr kumimoji="0" 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pic>
        <p:nvPicPr>
          <p:cNvPr id="294" name="Picture 57"/>
          <p:cNvPicPr>
            <a:picLocks noChangeAspect="1"/>
          </p:cNvPicPr>
          <p:nvPr/>
        </p:nvPicPr>
        <p:blipFill>
          <a:blip r:embed="rId3" cstate="screen">
            <a:duotone>
              <a:srgbClr val="4472C4">
                <a:shade val="45000"/>
                <a:satMod val="135000"/>
              </a:srgbClr>
              <a:prstClr val="white"/>
            </a:duotone>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4186982" y="3976687"/>
            <a:ext cx="476384" cy="434514"/>
          </a:xfrm>
          <a:prstGeom prst="rect">
            <a:avLst/>
          </a:prstGeom>
        </p:spPr>
      </p:pic>
      <p:pic>
        <p:nvPicPr>
          <p:cNvPr id="295" name="Picture 55"/>
          <p:cNvPicPr>
            <a:picLocks noChangeAspect="1"/>
          </p:cNvPicPr>
          <p:nvPr/>
        </p:nvPicPr>
        <p:blipFill>
          <a:blip r:embed="rId5" cstate="screen">
            <a:duotone>
              <a:srgbClr val="4472C4">
                <a:shade val="45000"/>
                <a:satMod val="135000"/>
              </a:srgbClr>
              <a:prstClr val="white"/>
            </a:duotone>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6471036" y="3998933"/>
            <a:ext cx="406934" cy="428069"/>
          </a:xfrm>
          <a:prstGeom prst="rect">
            <a:avLst/>
          </a:prstGeom>
        </p:spPr>
      </p:pic>
      <p:sp>
        <p:nvSpPr>
          <p:cNvPr id="169" name="TextBox 59"/>
          <p:cNvSpPr txBox="1"/>
          <p:nvPr/>
        </p:nvSpPr>
        <p:spPr>
          <a:xfrm>
            <a:off x="4238704" y="5428015"/>
            <a:ext cx="4019049" cy="1015663"/>
          </a:xfrm>
          <a:prstGeom prst="rect">
            <a:avLst/>
          </a:prstGeom>
          <a:noFill/>
        </p:spPr>
        <p:txBody>
          <a:bodyPr wrap="none" rtlCol="0">
            <a:spAutoFit/>
          </a:bodyPr>
          <a:lstStyle/>
          <a:p>
            <a:r>
              <a:rPr lang="zh-CN" altLang="en-US" sz="2800" b="1" dirty="0">
                <a:solidFill>
                  <a:srgbClr val="FFC000"/>
                </a:solidFill>
                <a:latin typeface="微软雅黑" panose="020B0703020204020201" pitchFamily="34" charset="-122"/>
                <a:ea typeface="微软雅黑" panose="020B0703020204020201" pitchFamily="34" charset="-122"/>
              </a:rPr>
              <a:t>异构计算：</a:t>
            </a:r>
            <a:endParaRPr lang="en-US" altLang="zh-CN" sz="2800" b="1" dirty="0">
              <a:solidFill>
                <a:srgbClr val="FFC000"/>
              </a:solidFill>
              <a:latin typeface="微软雅黑" panose="020B0703020204020201" pitchFamily="34" charset="-122"/>
              <a:ea typeface="微软雅黑" panose="020B0703020204020201" pitchFamily="34" charset="-122"/>
            </a:endParaRPr>
          </a:p>
          <a:p>
            <a:pPr marL="342900" indent="-342900">
              <a:buFont typeface="Arial" panose="020B0604020202020204" pitchFamily="34" charset="0"/>
              <a:buChar char="•"/>
            </a:pPr>
            <a:r>
              <a:rPr lang="zh-CN" altLang="en-US"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公共</a:t>
            </a:r>
            <a:r>
              <a:rPr lang="en-US" altLang="zh-CN"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Runtime</a:t>
            </a:r>
            <a:r>
              <a:rPr lang="zh-CN" altLang="en-US"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屏蔽异构硬件差异</a:t>
            </a:r>
            <a:endParaRPr lang="en-US" altLang="zh-CN"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a:p>
            <a:pPr marL="342900" indent="-342900">
              <a:buFont typeface="Arial" panose="020B0604020202020204" pitchFamily="34" charset="0"/>
              <a:buChar char="•"/>
            </a:pPr>
            <a:r>
              <a:rPr lang="zh-CN" altLang="en-US"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异构硬件模拟环境，降低联调环境成本</a:t>
            </a:r>
            <a:endParaRPr lang="en-US" altLang="zh-CN"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181" name="TextBox 59"/>
          <p:cNvSpPr txBox="1"/>
          <p:nvPr/>
        </p:nvSpPr>
        <p:spPr>
          <a:xfrm>
            <a:off x="6815553" y="1407761"/>
            <a:ext cx="3813865" cy="769441"/>
          </a:xfrm>
          <a:prstGeom prst="rect">
            <a:avLst/>
          </a:prstGeom>
          <a:noFill/>
        </p:spPr>
        <p:txBody>
          <a:bodyPr wrap="none" rtlCol="0">
            <a:spAutoFit/>
          </a:bodyPr>
          <a:lstStyle/>
          <a:p>
            <a:r>
              <a:rPr lang="zh-CN" altLang="en-US" sz="2800" b="1" dirty="0">
                <a:solidFill>
                  <a:srgbClr val="FFC000"/>
                </a:solidFill>
                <a:latin typeface="微软雅黑" panose="020B0703020204020201" pitchFamily="34" charset="-122"/>
                <a:ea typeface="微软雅黑" panose="020B0703020204020201" pitchFamily="34" charset="-122"/>
              </a:rPr>
              <a:t>应用开放</a:t>
            </a:r>
            <a:r>
              <a:rPr lang="zh-CN" altLang="en-US" b="1" dirty="0">
                <a:solidFill>
                  <a:srgbClr val="FFC000"/>
                </a:solidFill>
                <a:latin typeface="微软雅黑" panose="020B0703020204020201" pitchFamily="34" charset="-122"/>
                <a:ea typeface="微软雅黑" panose="020B0703020204020201" pitchFamily="34" charset="-122"/>
              </a:rPr>
              <a:t>：</a:t>
            </a:r>
            <a:endParaRPr lang="en-US" altLang="zh-CN" b="1" dirty="0">
              <a:solidFill>
                <a:srgbClr val="FFC000"/>
              </a:solidFill>
              <a:latin typeface="微软雅黑" panose="020B0703020204020201" pitchFamily="34" charset="-122"/>
              <a:ea typeface="微软雅黑" panose="020B0703020204020201" pitchFamily="34" charset="-122"/>
            </a:endParaRPr>
          </a:p>
          <a:p>
            <a:pPr marL="342900" indent="-342900">
              <a:buFont typeface="Arial" panose="020B0604020202020204" pitchFamily="34" charset="0"/>
              <a:buChar char="•"/>
            </a:pPr>
            <a:r>
              <a:rPr lang="zh-CN" altLang="en-US"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产业共享开发工具包，降低开发门槛</a:t>
            </a:r>
            <a:endParaRPr lang="zh-CN" altLang="en-US"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243" name="TextBox 59"/>
          <p:cNvSpPr txBox="1"/>
          <p:nvPr/>
        </p:nvSpPr>
        <p:spPr>
          <a:xfrm>
            <a:off x="6815553" y="2403679"/>
            <a:ext cx="3724096" cy="1015663"/>
          </a:xfrm>
          <a:prstGeom prst="rect">
            <a:avLst/>
          </a:prstGeom>
          <a:noFill/>
        </p:spPr>
        <p:txBody>
          <a:bodyPr wrap="none" rtlCol="0">
            <a:spAutoFit/>
          </a:bodyPr>
          <a:lstStyle/>
          <a:p>
            <a:r>
              <a:rPr lang="zh-CN" altLang="en-US" sz="2800" b="1" dirty="0">
                <a:solidFill>
                  <a:srgbClr val="FFC000"/>
                </a:solidFill>
                <a:latin typeface="微软雅黑" panose="020B0703020204020201" pitchFamily="34" charset="-122"/>
                <a:ea typeface="微软雅黑" panose="020B0703020204020201" pitchFamily="34" charset="-122"/>
              </a:rPr>
              <a:t>网边协同，智能分流</a:t>
            </a:r>
            <a:r>
              <a:rPr lang="zh-CN" altLang="en-US" b="1" dirty="0">
                <a:solidFill>
                  <a:srgbClr val="FFC000"/>
                </a:solidFill>
                <a:latin typeface="微软雅黑" panose="020B0703020204020201" pitchFamily="34" charset="-122"/>
                <a:ea typeface="微软雅黑" panose="020B0703020204020201" pitchFamily="34" charset="-122"/>
              </a:rPr>
              <a:t>：</a:t>
            </a:r>
            <a:endParaRPr lang="en-US" altLang="zh-CN" b="1" dirty="0">
              <a:solidFill>
                <a:srgbClr val="FFC000"/>
              </a:solidFill>
              <a:latin typeface="微软雅黑" panose="020B0703020204020201" pitchFamily="34" charset="-122"/>
              <a:ea typeface="微软雅黑" panose="020B0703020204020201" pitchFamily="34" charset="-122"/>
            </a:endParaRPr>
          </a:p>
          <a:p>
            <a:pPr marL="342900" indent="-342900">
              <a:buFont typeface="Arial" panose="020B0604020202020204" pitchFamily="34" charset="0"/>
              <a:buChar char="•"/>
            </a:pPr>
            <a:r>
              <a:rPr lang="zh-CN" altLang="en-US" sz="1600" b="1" dirty="0">
                <a:solidFill>
                  <a:schemeClr val="bg1"/>
                </a:solidFill>
                <a:latin typeface="微软雅黑" panose="020B0703020204020201" pitchFamily="34" charset="-122"/>
                <a:ea typeface="微软雅黑" panose="020B0703020204020201" pitchFamily="34" charset="-122"/>
              </a:rPr>
              <a:t>云调用分流</a:t>
            </a:r>
            <a:r>
              <a:rPr lang="en-US" altLang="zh-CN" sz="1600" b="1" dirty="0">
                <a:solidFill>
                  <a:schemeClr val="bg1"/>
                </a:solidFill>
                <a:latin typeface="微软雅黑" panose="020B0703020204020201" pitchFamily="34" charset="-122"/>
                <a:ea typeface="微软雅黑" panose="020B0703020204020201" pitchFamily="34" charset="-122"/>
              </a:rPr>
              <a:t>API</a:t>
            </a:r>
            <a:r>
              <a:rPr lang="zh-CN" altLang="en-US" sz="1600" b="1" dirty="0">
                <a:solidFill>
                  <a:schemeClr val="bg1"/>
                </a:solidFill>
                <a:latin typeface="微软雅黑" panose="020B0703020204020201" pitchFamily="34" charset="-122"/>
                <a:ea typeface="微软雅黑" panose="020B0703020204020201" pitchFamily="34" charset="-122"/>
              </a:rPr>
              <a:t>，主动智能分流</a:t>
            </a:r>
            <a:endParaRPr lang="en-US" altLang="zh-CN" sz="1600" b="1" dirty="0">
              <a:solidFill>
                <a:schemeClr val="bg1"/>
              </a:solidFill>
              <a:latin typeface="微软雅黑" panose="020B0703020204020201" pitchFamily="34" charset="-122"/>
              <a:ea typeface="微软雅黑" panose="020B0703020204020201" pitchFamily="34" charset="-122"/>
            </a:endParaRPr>
          </a:p>
          <a:p>
            <a:pPr marL="342900" indent="-342900">
              <a:buFont typeface="Arial" panose="020B0604020202020204" pitchFamily="34" charset="0"/>
              <a:buChar char="•"/>
            </a:pPr>
            <a:r>
              <a:rPr lang="zh-CN" altLang="en-US" sz="1600" b="1" dirty="0">
                <a:solidFill>
                  <a:schemeClr val="bg1"/>
                </a:solidFill>
                <a:latin typeface="微软雅黑" panose="020B0703020204020201" pitchFamily="34" charset="-122"/>
                <a:ea typeface="微软雅黑" panose="020B0703020204020201" pitchFamily="34" charset="-122"/>
              </a:rPr>
              <a:t>边缘自适应分流</a:t>
            </a:r>
            <a:endParaRPr lang="zh-CN" altLang="en-US" sz="1600" b="1" dirty="0">
              <a:solidFill>
                <a:schemeClr val="bg1"/>
              </a:solidFill>
              <a:latin typeface="微软雅黑" panose="020B0703020204020201" pitchFamily="34" charset="-122"/>
              <a:ea typeface="微软雅黑" panose="020B0703020204020201" pitchFamily="34" charset="-122"/>
            </a:endParaRPr>
          </a:p>
        </p:txBody>
      </p:sp>
      <p:sp>
        <p:nvSpPr>
          <p:cNvPr id="244" name="TextBox 59"/>
          <p:cNvSpPr txBox="1"/>
          <p:nvPr/>
        </p:nvSpPr>
        <p:spPr>
          <a:xfrm>
            <a:off x="725544" y="1269554"/>
            <a:ext cx="2377574" cy="1015663"/>
          </a:xfrm>
          <a:prstGeom prst="rect">
            <a:avLst/>
          </a:prstGeom>
          <a:noFill/>
        </p:spPr>
        <p:txBody>
          <a:bodyPr wrap="none" rtlCol="0">
            <a:spAutoFit/>
          </a:bodyPr>
          <a:lstStyle/>
          <a:p>
            <a:r>
              <a:rPr lang="zh-CN" altLang="en-US" sz="2800" b="1" dirty="0">
                <a:solidFill>
                  <a:srgbClr val="FFC000"/>
                </a:solidFill>
                <a:latin typeface="微软雅黑" panose="020B0703020204020201" pitchFamily="34" charset="-122"/>
                <a:ea typeface="微软雅黑" panose="020B0703020204020201" pitchFamily="34" charset="-122"/>
              </a:rPr>
              <a:t>智能自治：</a:t>
            </a:r>
            <a:endParaRPr lang="en-US" altLang="zh-CN" sz="2800" b="1" dirty="0">
              <a:solidFill>
                <a:srgbClr val="FFC000"/>
              </a:solidFill>
              <a:latin typeface="微软雅黑" panose="020B0703020204020201" pitchFamily="34" charset="-122"/>
              <a:ea typeface="微软雅黑" panose="020B0703020204020201" pitchFamily="34" charset="-122"/>
            </a:endParaRPr>
          </a:p>
          <a:p>
            <a:pPr marL="342900" indent="-342900">
              <a:buFont typeface="Arial" panose="020B0604020202020204" pitchFamily="34" charset="0"/>
              <a:buChar char="•"/>
            </a:pPr>
            <a:r>
              <a:rPr lang="zh-CN" altLang="en-US"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本地智能，本地自治</a:t>
            </a:r>
            <a:endParaRPr lang="en-US" altLang="zh-CN"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a:p>
            <a:pPr marL="342900" indent="-342900">
              <a:buFont typeface="Arial" panose="020B0604020202020204" pitchFamily="34" charset="0"/>
              <a:buChar char="•"/>
            </a:pPr>
            <a:r>
              <a:rPr lang="zh-CN" altLang="en-US"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rPr>
              <a:t>集中策略，全网自治</a:t>
            </a:r>
            <a:endParaRPr lang="zh-CN" altLang="en-US" sz="1600" b="1" dirty="0">
              <a:solidFill>
                <a:schemeClr val="bg1"/>
              </a:solidFill>
              <a:latin typeface="微软雅黑" panose="020B0703020204020201" pitchFamily="34" charset="-122"/>
              <a:ea typeface="微软雅黑" panose="020B0703020204020201" pitchFamily="34" charset="-122"/>
              <a:cs typeface="Arial" panose="020B0604020202020204" pitchFamily="34" charset="0"/>
            </a:endParaRPr>
          </a:p>
        </p:txBody>
      </p:sp>
      <p:pic>
        <p:nvPicPr>
          <p:cNvPr id="245" name="Picture 56"/>
          <p:cNvPicPr>
            <a:picLocks noChangeAspect="1"/>
          </p:cNvPicPr>
          <p:nvPr/>
        </p:nvPicPr>
        <p:blipFill>
          <a:blip r:embed="rId7" cstate="screen">
            <a:duotone>
              <a:srgbClr val="4472C4">
                <a:shade val="45000"/>
                <a:satMod val="135000"/>
              </a:srgbClr>
              <a:prstClr val="white"/>
            </a:duotone>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5243823" y="3995564"/>
            <a:ext cx="545211" cy="461036"/>
          </a:xfrm>
          <a:prstGeom prst="rect">
            <a:avLst/>
          </a:prstGeom>
        </p:spPr>
      </p:pic>
      <p:cxnSp>
        <p:nvCxnSpPr>
          <p:cNvPr id="18" name="直接箭头连接符 17"/>
          <p:cNvCxnSpPr/>
          <p:nvPr/>
        </p:nvCxnSpPr>
        <p:spPr>
          <a:xfrm>
            <a:off x="5566440" y="2486766"/>
            <a:ext cx="0" cy="1207074"/>
          </a:xfrm>
          <a:prstGeom prst="straightConnector1">
            <a:avLst/>
          </a:prstGeom>
          <a:ln w="285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endCxn id="167" idx="6"/>
          </p:cNvCxnSpPr>
          <p:nvPr/>
        </p:nvCxnSpPr>
        <p:spPr>
          <a:xfrm>
            <a:off x="6975007" y="3854918"/>
            <a:ext cx="4034882" cy="396964"/>
          </a:xfrm>
          <a:prstGeom prst="bentConnector3">
            <a:avLst>
              <a:gd name="adj1" fmla="val 99973"/>
            </a:avLst>
          </a:prstGeom>
          <a:noFill/>
          <a:ln w="28575" cap="flat" cmpd="sng" algn="ctr">
            <a:solidFill>
              <a:schemeClr val="bg1"/>
            </a:solidFill>
            <a:prstDash val="dash"/>
            <a:miter lim="800000"/>
            <a:headEnd type="none" w="med" len="med"/>
            <a:tailEnd type="triangle" w="med" len="med"/>
          </a:ln>
          <a:effectLst/>
        </p:spPr>
      </p:cxnSp>
      <p:pic>
        <p:nvPicPr>
          <p:cNvPr id="32" name="图片 31"/>
          <p:cNvPicPr>
            <a:picLocks noChangeAspect="1"/>
          </p:cNvPicPr>
          <p:nvPr/>
        </p:nvPicPr>
        <p:blipFill>
          <a:blip r:embed="rId9"/>
          <a:stretch>
            <a:fillRect/>
          </a:stretch>
        </p:blipFill>
        <p:spPr>
          <a:xfrm>
            <a:off x="909431" y="2427811"/>
            <a:ext cx="2110979" cy="1325882"/>
          </a:xfrm>
          <a:prstGeom prst="rect">
            <a:avLst/>
          </a:prstGeom>
        </p:spPr>
      </p:pic>
      <p:cxnSp>
        <p:nvCxnSpPr>
          <p:cNvPr id="34" name="肘形连接符 33"/>
          <p:cNvCxnSpPr>
            <a:stCxn id="174" idx="0"/>
            <a:endCxn id="32" idx="3"/>
          </p:cNvCxnSpPr>
          <p:nvPr/>
        </p:nvCxnSpPr>
        <p:spPr>
          <a:xfrm rot="16200000" flipV="1">
            <a:off x="3404670" y="2706492"/>
            <a:ext cx="597754" cy="1366273"/>
          </a:xfrm>
          <a:prstGeom prst="bentConnector2">
            <a:avLst/>
          </a:prstGeom>
          <a:solidFill>
            <a:srgbClr val="E7E6E6">
              <a:lumMod val="90000"/>
            </a:srgbClr>
          </a:solidFill>
          <a:ln w="28575" cap="flat">
            <a:solidFill>
              <a:schemeClr val="bg1"/>
            </a:solidFill>
            <a:prstDash val="solid"/>
            <a:miter lim="800000"/>
            <a:headEnd type="none" w="med" len="med"/>
            <a:tailEnd type="triangle" w="med" len="med"/>
          </a:ln>
        </p:spPr>
      </p:cxnSp>
      <p:sp>
        <p:nvSpPr>
          <p:cNvPr id="246" name="Rectangle 50"/>
          <p:cNvSpPr/>
          <p:nvPr/>
        </p:nvSpPr>
        <p:spPr>
          <a:xfrm>
            <a:off x="3247850" y="2785914"/>
            <a:ext cx="779819" cy="265837"/>
          </a:xfrm>
          <a:prstGeom prst="rect">
            <a:avLst/>
          </a:prstGeom>
        </p:spPr>
        <p:txBody>
          <a:bodyPr wrap="none" lIns="19426" tIns="9713" rIns="19426" bIns="9713">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68275" rtl="0" eaLnBrk="1" fontAlgn="auto" latinLnBrk="0" hangingPunct="1">
              <a:lnSpc>
                <a:spcPct val="100000"/>
              </a:lnSpc>
              <a:spcBef>
                <a:spcPts val="0"/>
              </a:spcBef>
              <a:spcAft>
                <a:spcPts val="0"/>
              </a:spcAft>
              <a:buClrTx/>
              <a:buSzTx/>
              <a:buFontTx/>
              <a:buNone/>
              <a:defRPr/>
            </a:pPr>
            <a:r>
              <a:rPr lang="zh-CN" altLang="en-US" sz="1600" dirty="0">
                <a:solidFill>
                  <a:schemeClr val="bg1"/>
                </a:solidFill>
                <a:latin typeface="Arial" panose="020B0604020202020204" pitchFamily="34" charset="0"/>
                <a:ea typeface="微软雅黑" panose="020B0703020204020201" pitchFamily="34" charset="-122"/>
                <a:cs typeface="Arial" panose="020B0604020202020204" pitchFamily="34" charset="0"/>
              </a:rPr>
              <a:t>自治</a:t>
            </a:r>
            <a:r>
              <a:rPr lang="en-US" altLang="zh-CN" sz="1600" dirty="0">
                <a:solidFill>
                  <a:schemeClr val="bg1"/>
                </a:solidFill>
                <a:latin typeface="Arial" panose="020B0604020202020204" pitchFamily="34" charset="0"/>
                <a:ea typeface="微软雅黑" panose="020B0703020204020201" pitchFamily="34" charset="-122"/>
                <a:cs typeface="Arial" panose="020B0604020202020204" pitchFamily="34" charset="0"/>
              </a:rPr>
              <a:t>API</a:t>
            </a:r>
            <a:endParaRPr kumimoji="0" 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703020204020201" pitchFamily="34" charset="-122"/>
              <a:cs typeface="Arial" panose="020B0604020202020204" pitchFamily="34" charset="0"/>
            </a:endParaRPr>
          </a:p>
        </p:txBody>
      </p:sp>
      <p:grpSp>
        <p:nvGrpSpPr>
          <p:cNvPr id="36" name="组合 35"/>
          <p:cNvGrpSpPr/>
          <p:nvPr/>
        </p:nvGrpSpPr>
        <p:grpSpPr>
          <a:xfrm>
            <a:off x="4933754" y="1323559"/>
            <a:ext cx="1265372" cy="1440160"/>
            <a:chOff x="4933754" y="1095387"/>
            <a:chExt cx="1265372" cy="1440160"/>
          </a:xfrm>
        </p:grpSpPr>
        <p:sp>
          <p:nvSpPr>
            <p:cNvPr id="11" name="圆角矩形 10"/>
            <p:cNvSpPr/>
            <p:nvPr/>
          </p:nvSpPr>
          <p:spPr>
            <a:xfrm>
              <a:off x="4933754" y="1095387"/>
              <a:ext cx="1265372" cy="14401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1" name="Picture 119"/>
            <p:cNvPicPr>
              <a:picLocks noChangeAspect="1"/>
            </p:cNvPicPr>
            <p:nvPr/>
          </p:nvPicPr>
          <p:blipFill>
            <a:blip r:embed="rId10" cstate="screen">
              <a:duotone>
                <a:srgbClr val="4472C4">
                  <a:shade val="45000"/>
                  <a:satMod val="135000"/>
                </a:srgbClr>
                <a:prstClr val="white"/>
              </a:duotone>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261495" y="1637165"/>
              <a:ext cx="279654" cy="367457"/>
            </a:xfrm>
            <a:prstGeom prst="rect">
              <a:avLst/>
            </a:prstGeom>
          </p:spPr>
        </p:pic>
        <p:pic>
          <p:nvPicPr>
            <p:cNvPr id="326" name="Picture 81"/>
            <p:cNvPicPr>
              <a:picLocks noChangeAspect="1"/>
            </p:cNvPicPr>
            <p:nvPr/>
          </p:nvPicPr>
          <p:blipFill>
            <a:blip r:embed="rId12" cstate="screen">
              <a:duotone>
                <a:srgbClr val="4472C4">
                  <a:shade val="45000"/>
                  <a:satMod val="135000"/>
                </a:srgbClr>
                <a:prstClr val="white"/>
              </a:duotone>
            </a:blip>
            <a:stretch>
              <a:fillRect/>
            </a:stretch>
          </p:blipFill>
          <p:spPr>
            <a:xfrm>
              <a:off x="5886357" y="1634894"/>
              <a:ext cx="312769" cy="371999"/>
            </a:xfrm>
            <a:prstGeom prst="rect">
              <a:avLst/>
            </a:prstGeom>
          </p:spPr>
        </p:pic>
        <p:pic>
          <p:nvPicPr>
            <p:cNvPr id="329" name="Picture 77"/>
            <p:cNvPicPr>
              <a:picLocks noChangeAspect="1"/>
            </p:cNvPicPr>
            <p:nvPr/>
          </p:nvPicPr>
          <p:blipFill>
            <a:blip r:embed="rId13" cstate="screen">
              <a:duotone>
                <a:srgbClr val="4472C4">
                  <a:shade val="45000"/>
                  <a:satMod val="135000"/>
                </a:srgbClr>
                <a:prstClr val="white"/>
              </a:duotone>
            </a:blip>
            <a:stretch>
              <a:fillRect/>
            </a:stretch>
          </p:blipFill>
          <p:spPr>
            <a:xfrm>
              <a:off x="5606234" y="1666084"/>
              <a:ext cx="260320" cy="309619"/>
            </a:xfrm>
            <a:prstGeom prst="rect">
              <a:avLst/>
            </a:prstGeom>
          </p:spPr>
        </p:pic>
        <p:pic>
          <p:nvPicPr>
            <p:cNvPr id="335" name="Picture 62"/>
            <p:cNvPicPr>
              <a:picLocks noChangeAspect="1"/>
            </p:cNvPicPr>
            <p:nvPr/>
          </p:nvPicPr>
          <p:blipFill>
            <a:blip r:embed="rId14" cstate="print">
              <a:duotone>
                <a:srgbClr val="4472C4">
                  <a:shade val="45000"/>
                  <a:satMod val="135000"/>
                </a:srgbClr>
                <a:prstClr val="white"/>
              </a:duotone>
              <a:extLst>
                <a:ext uri="{BEBA8EAE-BF5A-486C-A8C5-ECC9F3942E4B}">
                  <a14:imgProps xmlns:a14="http://schemas.microsoft.com/office/drawing/2010/main">
                    <a14:imgLayer r:embed="rId15">
                      <a14:imgEffect>
                        <a14:brightnessContrast contrast="10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004619" y="1684445"/>
              <a:ext cx="229446" cy="272897"/>
            </a:xfrm>
            <a:prstGeom prst="rect">
              <a:avLst/>
            </a:prstGeom>
          </p:spPr>
        </p:pic>
        <p:pic>
          <p:nvPicPr>
            <p:cNvPr id="320" name="Picture 102"/>
            <p:cNvPicPr>
              <a:picLocks noChangeAspect="1"/>
            </p:cNvPicPr>
            <p:nvPr/>
          </p:nvPicPr>
          <p:blipFill>
            <a:blip r:embed="rId16" cstate="screen">
              <a:duotone>
                <a:srgbClr val="4472C4">
                  <a:shade val="45000"/>
                  <a:satMod val="135000"/>
                </a:srgbClr>
                <a:prstClr val="white"/>
              </a:duotone>
              <a:extLst>
                <a:ext uri="{BEBA8EAE-BF5A-486C-A8C5-ECC9F3942E4B}">
                  <a14:imgProps xmlns:a14="http://schemas.microsoft.com/office/drawing/2010/main">
                    <a14:imgLayer r:embed="rId17">
                      <a14:imgEffect>
                        <a14:brightnessContrast bright="-100000"/>
                      </a14:imgEffect>
                    </a14:imgLayer>
                  </a14:imgProps>
                </a:ext>
              </a:extLst>
            </a:blip>
            <a:stretch>
              <a:fillRect/>
            </a:stretch>
          </p:blipFill>
          <p:spPr>
            <a:xfrm>
              <a:off x="5261495" y="1167395"/>
              <a:ext cx="328341" cy="431733"/>
            </a:xfrm>
            <a:prstGeom prst="rect">
              <a:avLst/>
            </a:prstGeom>
          </p:spPr>
        </p:pic>
        <p:pic>
          <p:nvPicPr>
            <p:cNvPr id="325" name="Picture 76"/>
            <p:cNvPicPr>
              <a:picLocks noChangeAspect="1"/>
            </p:cNvPicPr>
            <p:nvPr/>
          </p:nvPicPr>
          <p:blipFill>
            <a:blip r:embed="rId18" cstate="screen">
              <a:duotone>
                <a:srgbClr val="4472C4">
                  <a:shade val="45000"/>
                  <a:satMod val="135000"/>
                </a:srgbClr>
                <a:prstClr val="white"/>
              </a:duotone>
            </a:blip>
            <a:stretch>
              <a:fillRect/>
            </a:stretch>
          </p:blipFill>
          <p:spPr>
            <a:xfrm>
              <a:off x="5943550" y="1233946"/>
              <a:ext cx="198382" cy="298630"/>
            </a:xfrm>
            <a:prstGeom prst="rect">
              <a:avLst/>
            </a:prstGeom>
          </p:spPr>
        </p:pic>
        <p:pic>
          <p:nvPicPr>
            <p:cNvPr id="331" name="Picture 86"/>
            <p:cNvPicPr>
              <a:picLocks noChangeAspect="1"/>
            </p:cNvPicPr>
            <p:nvPr/>
          </p:nvPicPr>
          <p:blipFill>
            <a:blip r:embed="rId19" cstate="screen">
              <a:duotone>
                <a:srgbClr val="4472C4">
                  <a:shade val="45000"/>
                  <a:satMod val="135000"/>
                </a:srgbClr>
                <a:prstClr val="white"/>
              </a:duotone>
            </a:blip>
            <a:stretch>
              <a:fillRect/>
            </a:stretch>
          </p:blipFill>
          <p:spPr>
            <a:xfrm>
              <a:off x="5606234" y="1192325"/>
              <a:ext cx="253681" cy="381873"/>
            </a:xfrm>
            <a:prstGeom prst="rect">
              <a:avLst/>
            </a:prstGeom>
          </p:spPr>
        </p:pic>
        <p:pic>
          <p:nvPicPr>
            <p:cNvPr id="163" name="Picture 82"/>
            <p:cNvPicPr>
              <a:picLocks noChangeAspect="1"/>
            </p:cNvPicPr>
            <p:nvPr/>
          </p:nvPicPr>
          <p:blipFill>
            <a:blip r:embed="rId20" cstate="screen">
              <a:duotone>
                <a:srgbClr val="4472C4">
                  <a:shade val="45000"/>
                  <a:satMod val="135000"/>
                </a:srgbClr>
                <a:prstClr val="white"/>
              </a:duotone>
            </a:blip>
            <a:stretch>
              <a:fillRect/>
            </a:stretch>
          </p:blipFill>
          <p:spPr>
            <a:xfrm>
              <a:off x="5261495" y="2080754"/>
              <a:ext cx="253681" cy="381873"/>
            </a:xfrm>
            <a:prstGeom prst="rect">
              <a:avLst/>
            </a:prstGeom>
          </p:spPr>
        </p:pic>
        <p:pic>
          <p:nvPicPr>
            <p:cNvPr id="332" name="Picture 100"/>
            <p:cNvPicPr>
              <a:picLocks noChangeAspect="1"/>
            </p:cNvPicPr>
            <p:nvPr/>
          </p:nvPicPr>
          <p:blipFill>
            <a:blip r:embed="rId21" cstate="print">
              <a:duotone>
                <a:srgbClr val="4472C4">
                  <a:shade val="45000"/>
                  <a:satMod val="135000"/>
                </a:srgbClr>
                <a:prstClr val="white"/>
              </a:duotone>
              <a:extLst>
                <a:ext uri="{BEBA8EAE-BF5A-486C-A8C5-ECC9F3942E4B}">
                  <a14:imgProps xmlns:a14="http://schemas.microsoft.com/office/drawing/2010/main">
                    <a14:imgLayer r:embed="rId22">
                      <a14:imgEffect>
                        <a14:brightnessContrast bright="-100000"/>
                      </a14:imgEffect>
                    </a14:imgLayer>
                  </a14:imgProps>
                </a:ext>
              </a:extLst>
            </a:blip>
            <a:stretch>
              <a:fillRect/>
            </a:stretch>
          </p:blipFill>
          <p:spPr>
            <a:xfrm>
              <a:off x="5004619" y="1182285"/>
              <a:ext cx="267553" cy="401953"/>
            </a:xfrm>
            <a:prstGeom prst="rect">
              <a:avLst/>
            </a:prstGeom>
          </p:spPr>
        </p:pic>
        <p:pic>
          <p:nvPicPr>
            <p:cNvPr id="164" name="Picture 84"/>
            <p:cNvPicPr>
              <a:picLocks noChangeAspect="1"/>
            </p:cNvPicPr>
            <p:nvPr/>
          </p:nvPicPr>
          <p:blipFill>
            <a:blip r:embed="rId23" cstate="screen">
              <a:duotone>
                <a:srgbClr val="4472C4">
                  <a:shade val="45000"/>
                  <a:satMod val="135000"/>
                </a:srgbClr>
                <a:prstClr val="white"/>
              </a:duotone>
            </a:blip>
            <a:stretch>
              <a:fillRect/>
            </a:stretch>
          </p:blipFill>
          <p:spPr>
            <a:xfrm>
              <a:off x="5915901" y="2080754"/>
              <a:ext cx="253681" cy="381873"/>
            </a:xfrm>
            <a:prstGeom prst="rect">
              <a:avLst/>
            </a:prstGeom>
          </p:spPr>
        </p:pic>
        <p:pic>
          <p:nvPicPr>
            <p:cNvPr id="165" name="Picture 83"/>
            <p:cNvPicPr>
              <a:picLocks noChangeAspect="1"/>
            </p:cNvPicPr>
            <p:nvPr/>
          </p:nvPicPr>
          <p:blipFill>
            <a:blip r:embed="rId24" cstate="screen">
              <a:duotone>
                <a:srgbClr val="4472C4">
                  <a:shade val="45000"/>
                  <a:satMod val="135000"/>
                </a:srgbClr>
                <a:prstClr val="white"/>
              </a:duotone>
            </a:blip>
            <a:stretch>
              <a:fillRect/>
            </a:stretch>
          </p:blipFill>
          <p:spPr>
            <a:xfrm>
              <a:off x="5606234" y="2099031"/>
              <a:ext cx="229396" cy="345318"/>
            </a:xfrm>
            <a:prstGeom prst="rect">
              <a:avLst/>
            </a:prstGeom>
          </p:spPr>
        </p:pic>
        <p:pic>
          <p:nvPicPr>
            <p:cNvPr id="166" name="Picture 10"/>
            <p:cNvPicPr>
              <a:picLocks noChangeAspect="1"/>
            </p:cNvPicPr>
            <p:nvPr/>
          </p:nvPicPr>
          <p:blipFill>
            <a:blip r:embed="rId25" cstate="screen">
              <a:duotone>
                <a:srgbClr val="4472C4">
                  <a:shade val="45000"/>
                  <a:satMod val="135000"/>
                </a:srgbClr>
                <a:prstClr val="white"/>
              </a:duotone>
            </a:blip>
            <a:stretch>
              <a:fillRect/>
            </a:stretch>
          </p:blipFill>
          <p:spPr>
            <a:xfrm>
              <a:off x="5004619" y="2141317"/>
              <a:ext cx="213524" cy="260746"/>
            </a:xfrm>
            <a:prstGeom prst="rect">
              <a:avLst/>
            </a:prstGeom>
          </p:spPr>
        </p:pic>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2659" y="261442"/>
            <a:ext cx="10867452" cy="921938"/>
          </a:xfrm>
          <a:prstGeom prst="rect">
            <a:avLst/>
          </a:prstGeom>
        </p:spPr>
        <p:txBody>
          <a:bodyPr wrap="none">
            <a:noAutofit/>
          </a:bodyPr>
          <a:lstStyle/>
          <a:p>
            <a:r>
              <a:rPr lang="zh-CN" altLang="en-US" sz="3600" b="1" dirty="0">
                <a:solidFill>
                  <a:prstClr val="white"/>
                </a:solidFill>
                <a:latin typeface="黑体" panose="02010609060101010101" pitchFamily="49" charset="-122"/>
                <a:ea typeface="黑体" panose="02010609060101010101" pitchFamily="49" charset="-122"/>
                <a:cs typeface="Huawei Sans" panose="020C0503030203020204" pitchFamily="34" charset="0"/>
              </a:rPr>
              <a:t>生态</a:t>
            </a:r>
            <a:r>
              <a:rPr lang="en-US" altLang="zh-CN" sz="3600" b="1" dirty="0">
                <a:solidFill>
                  <a:prstClr val="white"/>
                </a:solidFill>
                <a:latin typeface="黑体" panose="02010609060101010101" pitchFamily="49" charset="-122"/>
                <a:ea typeface="黑体" panose="02010609060101010101" pitchFamily="49" charset="-122"/>
                <a:cs typeface="Huawei Sans" panose="020C0503030203020204" pitchFamily="34" charset="0"/>
              </a:rPr>
              <a:t>@</a:t>
            </a:r>
            <a:r>
              <a:rPr lang="zh-CN" altLang="en-US" sz="3600" b="1" dirty="0">
                <a:solidFill>
                  <a:prstClr val="white"/>
                </a:solidFill>
                <a:latin typeface="黑体" panose="02010609060101010101" pitchFamily="49" charset="-122"/>
                <a:ea typeface="黑体" panose="02010609060101010101" pitchFamily="49" charset="-122"/>
                <a:cs typeface="Huawei Sans" panose="020C0503030203020204" pitchFamily="34" charset="0"/>
              </a:rPr>
              <a:t>范式转换</a:t>
            </a:r>
            <a:r>
              <a:rPr lang="zh-CN" altLang="en-US" sz="3600" b="1" dirty="0">
                <a:solidFill>
                  <a:prstClr val="white"/>
                </a:solidFill>
                <a:latin typeface="黑体" panose="02010609060101010101" pitchFamily="49" charset="-122"/>
                <a:ea typeface="黑体" panose="02010609060101010101" pitchFamily="49" charset="-122"/>
              </a:rPr>
              <a:t>：从获取到</a:t>
            </a:r>
            <a:r>
              <a:rPr lang="zh-CN" altLang="en-US" sz="3600" b="1" dirty="0">
                <a:solidFill>
                  <a:srgbClr val="FFC000"/>
                </a:solidFill>
                <a:latin typeface="黑体" panose="02010609060101010101" pitchFamily="49" charset="-122"/>
                <a:ea typeface="黑体" panose="02010609060101010101" pitchFamily="49" charset="-122"/>
              </a:rPr>
              <a:t>赋能</a:t>
            </a:r>
            <a:r>
              <a:rPr lang="zh-CN" altLang="en-US" sz="3600" b="1" dirty="0">
                <a:solidFill>
                  <a:prstClr val="white"/>
                </a:solidFill>
                <a:latin typeface="黑体" panose="02010609060101010101" pitchFamily="49" charset="-122"/>
                <a:ea typeface="黑体" panose="02010609060101010101" pitchFamily="49" charset="-122"/>
              </a:rPr>
              <a:t>，构建生态</a:t>
            </a:r>
            <a:r>
              <a:rPr lang="zh-CN" altLang="en-US" sz="3600" b="1" dirty="0">
                <a:solidFill>
                  <a:srgbClr val="FFC000"/>
                </a:solidFill>
                <a:latin typeface="黑体" panose="02010609060101010101" pitchFamily="49" charset="-122"/>
                <a:ea typeface="黑体" panose="02010609060101010101" pitchFamily="49" charset="-122"/>
              </a:rPr>
              <a:t>价值网络</a:t>
            </a:r>
            <a:endParaRPr lang="zh-CN" altLang="en-US" sz="3600" b="1" dirty="0">
              <a:solidFill>
                <a:srgbClr val="FFC000"/>
              </a:solidFill>
              <a:latin typeface="黑体" panose="02010609060101010101" pitchFamily="49" charset="-122"/>
              <a:ea typeface="黑体" panose="02010609060101010101" pitchFamily="49" charset="-122"/>
            </a:endParaRPr>
          </a:p>
        </p:txBody>
      </p:sp>
      <p:sp>
        <p:nvSpPr>
          <p:cNvPr id="6" name="文本框 5"/>
          <p:cNvSpPr txBox="1"/>
          <p:nvPr/>
        </p:nvSpPr>
        <p:spPr>
          <a:xfrm>
            <a:off x="6310276" y="2300874"/>
            <a:ext cx="834314" cy="338554"/>
          </a:xfrm>
          <a:prstGeom prst="rect">
            <a:avLst/>
          </a:prstGeom>
          <a:noFill/>
        </p:spPr>
        <p:txBody>
          <a:bodyPr wrap="square" rtlCol="0">
            <a:spAutoFit/>
          </a:bodyPr>
          <a:lstStyle/>
          <a:p>
            <a:r>
              <a:rPr lang="zh-CN" altLang="en-US" sz="1600" b="1" dirty="0">
                <a:solidFill>
                  <a:srgbClr val="FFC000"/>
                </a:solidFill>
                <a:latin typeface="微软雅黑" panose="020B0703020204020201" pitchFamily="34" charset="-122"/>
                <a:ea typeface="微软雅黑" panose="020B0703020204020201" pitchFamily="34" charset="-122"/>
              </a:rPr>
              <a:t>认证</a:t>
            </a:r>
            <a:endParaRPr lang="en-US" altLang="zh-CN" sz="1600" b="1" dirty="0">
              <a:solidFill>
                <a:srgbClr val="FFC000"/>
              </a:solidFill>
              <a:latin typeface="微软雅黑" panose="020B0703020204020201" pitchFamily="34" charset="-122"/>
              <a:ea typeface="微软雅黑" panose="020B0703020204020201" pitchFamily="34" charset="-122"/>
            </a:endParaRPr>
          </a:p>
        </p:txBody>
      </p:sp>
      <p:sp>
        <p:nvSpPr>
          <p:cNvPr id="7" name="文本框 6"/>
          <p:cNvSpPr txBox="1"/>
          <p:nvPr/>
        </p:nvSpPr>
        <p:spPr>
          <a:xfrm>
            <a:off x="6601643" y="4810599"/>
            <a:ext cx="3456682" cy="1425711"/>
          </a:xfrm>
          <a:prstGeom prst="rect">
            <a:avLst/>
          </a:prstGeom>
          <a:noFill/>
        </p:spPr>
        <p:txBody>
          <a:bodyPr wrap="square" rtlCol="0">
            <a:spAutoFit/>
          </a:bodyPr>
          <a:lstStyle/>
          <a:p>
            <a:pPr>
              <a:lnSpc>
                <a:spcPct val="114000"/>
              </a:lnSpc>
            </a:pPr>
            <a:r>
              <a:rPr lang="zh-CN" altLang="en-US" sz="2000" b="1" dirty="0">
                <a:solidFill>
                  <a:prstClr val="white"/>
                </a:solidFill>
                <a:latin typeface="微软雅黑" panose="020B0703020204020201" pitchFamily="34" charset="-122"/>
                <a:ea typeface="微软雅黑" panose="020B0703020204020201" pitchFamily="34" charset="-122"/>
              </a:rPr>
              <a:t>开放</a:t>
            </a:r>
            <a:r>
              <a:rPr lang="en-US" altLang="zh-CN" sz="2000" b="1" dirty="0">
                <a:solidFill>
                  <a:prstClr val="white"/>
                </a:solidFill>
                <a:latin typeface="微软雅黑" panose="020B0703020204020201" pitchFamily="34" charset="-122"/>
                <a:ea typeface="微软雅黑" panose="020B0703020204020201" pitchFamily="34" charset="-122"/>
              </a:rPr>
              <a:t>API</a:t>
            </a:r>
            <a:r>
              <a:rPr lang="zh-CN" altLang="en-US" sz="2000" b="1" dirty="0">
                <a:solidFill>
                  <a:prstClr val="white"/>
                </a:solidFill>
                <a:latin typeface="微软雅黑" panose="020B0703020204020201" pitchFamily="34" charset="-122"/>
                <a:ea typeface="微软雅黑" panose="020B0703020204020201" pitchFamily="34" charset="-122"/>
              </a:rPr>
              <a:t>：促进</a:t>
            </a:r>
            <a:r>
              <a:rPr lang="zh-CN" altLang="en-US" sz="2800" b="1" dirty="0">
                <a:solidFill>
                  <a:srgbClr val="FFC000"/>
                </a:solidFill>
                <a:latin typeface="微软雅黑" panose="020B0703020204020201" pitchFamily="34" charset="-122"/>
                <a:ea typeface="微软雅黑" panose="020B0703020204020201" pitchFamily="34" charset="-122"/>
              </a:rPr>
              <a:t>价值创造</a:t>
            </a:r>
            <a:endParaRPr lang="en-US" altLang="zh-CN" sz="2800" b="1" dirty="0">
              <a:solidFill>
                <a:srgbClr val="FFC000"/>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en-US" altLang="zh-CN" sz="1600" dirty="0">
                <a:solidFill>
                  <a:srgbClr val="FFC000"/>
                </a:solidFill>
                <a:latin typeface="微软雅黑" panose="020B0703020204020201" pitchFamily="34" charset="-122"/>
                <a:ea typeface="微软雅黑" panose="020B0703020204020201" pitchFamily="34" charset="-122"/>
              </a:rPr>
              <a:t>API</a:t>
            </a:r>
            <a:r>
              <a:rPr lang="zh-CN" altLang="en-US" sz="1600" dirty="0">
                <a:solidFill>
                  <a:srgbClr val="FFC000"/>
                </a:solidFill>
                <a:latin typeface="微软雅黑" panose="020B0703020204020201" pitchFamily="34" charset="-122"/>
                <a:ea typeface="微软雅黑" panose="020B0703020204020201" pitchFamily="34" charset="-122"/>
              </a:rPr>
              <a:t>优先</a:t>
            </a:r>
            <a:r>
              <a:rPr lang="zh-CN" altLang="en-US" sz="1600" dirty="0">
                <a:solidFill>
                  <a:prstClr val="white"/>
                </a:solidFill>
                <a:latin typeface="微软雅黑" panose="020B0703020204020201" pitchFamily="34" charset="-122"/>
                <a:ea typeface="微软雅黑" panose="020B0703020204020201" pitchFamily="34" charset="-122"/>
              </a:rPr>
              <a:t>，去命令行</a:t>
            </a:r>
            <a:endParaRPr lang="en-US" altLang="zh-CN" sz="1600" dirty="0">
              <a:solidFill>
                <a:prstClr val="white"/>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1600" dirty="0">
                <a:solidFill>
                  <a:srgbClr val="FFC000"/>
                </a:solidFill>
                <a:latin typeface="微软雅黑" panose="020B0703020204020201" pitchFamily="34" charset="-122"/>
                <a:ea typeface="微软雅黑" panose="020B0703020204020201" pitchFamily="34" charset="-122"/>
              </a:rPr>
              <a:t>面向意图</a:t>
            </a:r>
            <a:r>
              <a:rPr lang="zh-CN" altLang="en-US" sz="1600" dirty="0">
                <a:solidFill>
                  <a:prstClr val="white"/>
                </a:solidFill>
                <a:latin typeface="微软雅黑" panose="020B0703020204020201" pitchFamily="34" charset="-122"/>
                <a:ea typeface="微软雅黑" panose="020B0703020204020201" pitchFamily="34" charset="-122"/>
              </a:rPr>
              <a:t>，声明式</a:t>
            </a:r>
            <a:endParaRPr lang="en-US" altLang="zh-CN" sz="1600" dirty="0">
              <a:solidFill>
                <a:prstClr val="white"/>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1600" dirty="0">
                <a:solidFill>
                  <a:srgbClr val="FFC000"/>
                </a:solidFill>
                <a:latin typeface="微软雅黑" panose="020B0703020204020201" pitchFamily="34" charset="-122"/>
                <a:ea typeface="微软雅黑" panose="020B0703020204020201" pitchFamily="34" charset="-122"/>
              </a:rPr>
              <a:t>标准兼容</a:t>
            </a:r>
            <a:r>
              <a:rPr lang="zh-CN" altLang="en-US" sz="1600" dirty="0">
                <a:solidFill>
                  <a:prstClr val="white"/>
                </a:solidFill>
                <a:latin typeface="微软雅黑" panose="020B0703020204020201" pitchFamily="34" charset="-122"/>
                <a:ea typeface="微软雅黑" panose="020B0703020204020201" pitchFamily="34" charset="-122"/>
              </a:rPr>
              <a:t>（</a:t>
            </a:r>
            <a:r>
              <a:rPr lang="en-US" altLang="zh-CN" sz="1600" dirty="0">
                <a:solidFill>
                  <a:prstClr val="white"/>
                </a:solidFill>
                <a:latin typeface="微软雅黑" panose="020B0703020204020201" pitchFamily="34" charset="-122"/>
                <a:ea typeface="微软雅黑" panose="020B0703020204020201" pitchFamily="34" charset="-122"/>
              </a:rPr>
              <a:t>TMF/MEF/ETSI</a:t>
            </a:r>
            <a:r>
              <a:rPr lang="zh-CN" altLang="en-US" sz="1600" dirty="0">
                <a:solidFill>
                  <a:prstClr val="white"/>
                </a:solidFill>
                <a:latin typeface="微软雅黑" panose="020B0703020204020201" pitchFamily="34" charset="-122"/>
                <a:ea typeface="微软雅黑" panose="020B0703020204020201" pitchFamily="34" charset="-122"/>
              </a:rPr>
              <a:t>）</a:t>
            </a:r>
            <a:endParaRPr lang="zh-CN" altLang="en-US" sz="1600" dirty="0">
              <a:solidFill>
                <a:prstClr val="white"/>
              </a:solidFill>
              <a:latin typeface="微软雅黑" panose="020B0703020204020201" pitchFamily="34" charset="-122"/>
              <a:ea typeface="微软雅黑" panose="020B0703020204020201" pitchFamily="34" charset="-122"/>
            </a:endParaRPr>
          </a:p>
        </p:txBody>
      </p:sp>
      <p:sp>
        <p:nvSpPr>
          <p:cNvPr id="13" name="文本框 12"/>
          <p:cNvSpPr txBox="1"/>
          <p:nvPr/>
        </p:nvSpPr>
        <p:spPr>
          <a:xfrm>
            <a:off x="552971" y="1260825"/>
            <a:ext cx="3435246" cy="1425711"/>
          </a:xfrm>
          <a:prstGeom prst="rect">
            <a:avLst/>
          </a:prstGeom>
          <a:noFill/>
        </p:spPr>
        <p:txBody>
          <a:bodyPr wrap="square" rtlCol="0">
            <a:spAutoFit/>
          </a:bodyPr>
          <a:lstStyle/>
          <a:p>
            <a:pPr>
              <a:lnSpc>
                <a:spcPct val="114000"/>
              </a:lnSpc>
            </a:pPr>
            <a:r>
              <a:rPr lang="zh-CN" altLang="en-US" sz="2000" b="1" dirty="0">
                <a:solidFill>
                  <a:prstClr val="white"/>
                </a:solidFill>
                <a:latin typeface="微软雅黑" panose="020B0703020204020201" pitchFamily="34" charset="-122"/>
                <a:ea typeface="微软雅黑" panose="020B0703020204020201" pitchFamily="34" charset="-122"/>
              </a:rPr>
              <a:t>应用市场：促进</a:t>
            </a:r>
            <a:r>
              <a:rPr lang="zh-CN" altLang="en-US" sz="2800" b="1" dirty="0">
                <a:solidFill>
                  <a:srgbClr val="FFC000"/>
                </a:solidFill>
                <a:latin typeface="微软雅黑" panose="020B0703020204020201" pitchFamily="34" charset="-122"/>
                <a:ea typeface="微软雅黑" panose="020B0703020204020201" pitchFamily="34" charset="-122"/>
              </a:rPr>
              <a:t>价值变现</a:t>
            </a:r>
            <a:endParaRPr lang="en-US" altLang="zh-CN" sz="2800" b="1" dirty="0">
              <a:solidFill>
                <a:srgbClr val="FFC000"/>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1600" dirty="0">
                <a:solidFill>
                  <a:prstClr val="white"/>
                </a:solidFill>
                <a:latin typeface="微软雅黑" panose="020B0703020204020201" pitchFamily="34" charset="-122"/>
                <a:ea typeface="微软雅黑" panose="020B0703020204020201" pitchFamily="34" charset="-122"/>
              </a:rPr>
              <a:t>公共</a:t>
            </a:r>
            <a:r>
              <a:rPr lang="zh-CN" altLang="en-US" sz="1600" dirty="0">
                <a:solidFill>
                  <a:srgbClr val="FFC000"/>
                </a:solidFill>
                <a:latin typeface="微软雅黑" panose="020B0703020204020201" pitchFamily="34" charset="-122"/>
                <a:ea typeface="微软雅黑" panose="020B0703020204020201" pitchFamily="34" charset="-122"/>
              </a:rPr>
              <a:t>在线访问</a:t>
            </a:r>
            <a:endParaRPr lang="en-US" altLang="zh-CN" sz="1600" dirty="0">
              <a:solidFill>
                <a:srgbClr val="FFC000"/>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1600" dirty="0">
                <a:solidFill>
                  <a:srgbClr val="FFC000"/>
                </a:solidFill>
                <a:latin typeface="微软雅黑" panose="020B0703020204020201" pitchFamily="34" charset="-122"/>
                <a:ea typeface="微软雅黑" panose="020B0703020204020201" pitchFamily="34" charset="-122"/>
              </a:rPr>
              <a:t>在线交易</a:t>
            </a:r>
            <a:r>
              <a:rPr lang="en-US" altLang="zh-CN" sz="1600" dirty="0">
                <a:solidFill>
                  <a:prstClr val="white"/>
                </a:solidFill>
                <a:latin typeface="微软雅黑" panose="020B0703020204020201" pitchFamily="34" charset="-122"/>
                <a:ea typeface="微软雅黑" panose="020B0703020204020201" pitchFamily="34" charset="-122"/>
              </a:rPr>
              <a:t>License</a:t>
            </a:r>
            <a:r>
              <a:rPr lang="zh-CN" altLang="en-US" sz="1600" dirty="0">
                <a:solidFill>
                  <a:prstClr val="white"/>
                </a:solidFill>
                <a:latin typeface="微软雅黑" panose="020B0703020204020201" pitchFamily="34" charset="-122"/>
                <a:ea typeface="微软雅黑" panose="020B0703020204020201" pitchFamily="34" charset="-122"/>
              </a:rPr>
              <a:t>模型</a:t>
            </a:r>
            <a:endParaRPr lang="en-US" altLang="zh-CN" sz="1600" dirty="0">
              <a:solidFill>
                <a:prstClr val="white"/>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1600" dirty="0">
                <a:solidFill>
                  <a:srgbClr val="FFC000"/>
                </a:solidFill>
                <a:latin typeface="微软雅黑" panose="020B0703020204020201" pitchFamily="34" charset="-122"/>
                <a:ea typeface="微软雅黑" panose="020B0703020204020201" pitchFamily="34" charset="-122"/>
              </a:rPr>
              <a:t>在线交付</a:t>
            </a:r>
            <a:r>
              <a:rPr lang="zh-CN" altLang="en-US" sz="1600" dirty="0">
                <a:solidFill>
                  <a:prstClr val="white"/>
                </a:solidFill>
                <a:latin typeface="微软雅黑" panose="020B0703020204020201" pitchFamily="34" charset="-122"/>
                <a:ea typeface="微软雅黑" panose="020B0703020204020201" pitchFamily="34" charset="-122"/>
              </a:rPr>
              <a:t>（</a:t>
            </a:r>
            <a:r>
              <a:rPr lang="en-US" altLang="zh-CN" sz="1600" dirty="0">
                <a:solidFill>
                  <a:prstClr val="white"/>
                </a:solidFill>
                <a:latin typeface="微软雅黑" panose="020B0703020204020201" pitchFamily="34" charset="-122"/>
                <a:ea typeface="微软雅黑" panose="020B0703020204020201" pitchFamily="34" charset="-122"/>
              </a:rPr>
              <a:t>CI/CD</a:t>
            </a:r>
            <a:r>
              <a:rPr lang="zh-CN" altLang="en-US" sz="1600" dirty="0">
                <a:solidFill>
                  <a:prstClr val="white"/>
                </a:solidFill>
                <a:latin typeface="微软雅黑" panose="020B0703020204020201" pitchFamily="34" charset="-122"/>
                <a:ea typeface="微软雅黑" panose="020B0703020204020201" pitchFamily="34" charset="-122"/>
              </a:rPr>
              <a:t>）</a:t>
            </a:r>
            <a:endParaRPr lang="en-US" altLang="zh-CN" sz="1600" dirty="0">
              <a:solidFill>
                <a:prstClr val="white"/>
              </a:solidFill>
              <a:latin typeface="微软雅黑" panose="020B0703020204020201" pitchFamily="34" charset="-122"/>
              <a:ea typeface="微软雅黑" panose="020B0703020204020201" pitchFamily="34" charset="-122"/>
            </a:endParaRPr>
          </a:p>
        </p:txBody>
      </p:sp>
      <p:sp>
        <p:nvSpPr>
          <p:cNvPr id="12" name="文本框 11"/>
          <p:cNvSpPr txBox="1"/>
          <p:nvPr/>
        </p:nvSpPr>
        <p:spPr>
          <a:xfrm>
            <a:off x="8018595" y="1260825"/>
            <a:ext cx="3767624" cy="1706429"/>
          </a:xfrm>
          <a:prstGeom prst="rect">
            <a:avLst/>
          </a:prstGeom>
          <a:noFill/>
        </p:spPr>
        <p:txBody>
          <a:bodyPr wrap="square" rtlCol="0">
            <a:spAutoFit/>
          </a:bodyPr>
          <a:lstStyle/>
          <a:p>
            <a:pPr>
              <a:lnSpc>
                <a:spcPct val="114000"/>
              </a:lnSpc>
            </a:pPr>
            <a:r>
              <a:rPr lang="zh-CN" altLang="en-US" sz="2000" b="1" dirty="0">
                <a:solidFill>
                  <a:prstClr val="white"/>
                </a:solidFill>
                <a:latin typeface="微软雅黑" panose="020B0703020204020201" pitchFamily="34" charset="-122"/>
                <a:ea typeface="微软雅黑" panose="020B0703020204020201" pitchFamily="34" charset="-122"/>
              </a:rPr>
              <a:t>认证</a:t>
            </a:r>
            <a:r>
              <a:rPr lang="en-US" altLang="zh-CN" sz="2000" b="1" dirty="0">
                <a:solidFill>
                  <a:prstClr val="white"/>
                </a:solidFill>
                <a:latin typeface="微软雅黑" panose="020B0703020204020201" pitchFamily="34" charset="-122"/>
                <a:ea typeface="微软雅黑" panose="020B0703020204020201" pitchFamily="34" charset="-122"/>
              </a:rPr>
              <a:t>/</a:t>
            </a:r>
            <a:r>
              <a:rPr lang="zh-CN" altLang="en-US" sz="2000" b="1" dirty="0">
                <a:solidFill>
                  <a:prstClr val="white"/>
                </a:solidFill>
                <a:latin typeface="微软雅黑" panose="020B0703020204020201" pitchFamily="34" charset="-122"/>
                <a:ea typeface="微软雅黑" panose="020B0703020204020201" pitchFamily="34" charset="-122"/>
              </a:rPr>
              <a:t>测试：促进</a:t>
            </a:r>
            <a:r>
              <a:rPr lang="zh-CN" altLang="en-US" sz="2800" b="1" dirty="0">
                <a:solidFill>
                  <a:srgbClr val="FFC000"/>
                </a:solidFill>
                <a:latin typeface="微软雅黑" panose="020B0703020204020201" pitchFamily="34" charset="-122"/>
                <a:ea typeface="微软雅黑" panose="020B0703020204020201" pitchFamily="34" charset="-122"/>
              </a:rPr>
              <a:t>价值交换</a:t>
            </a:r>
            <a:endParaRPr lang="en-US" altLang="zh-CN" sz="2800" b="1" dirty="0">
              <a:solidFill>
                <a:srgbClr val="FFC000"/>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1600" dirty="0">
                <a:solidFill>
                  <a:prstClr val="white"/>
                </a:solidFill>
                <a:latin typeface="微软雅黑" panose="020B0703020204020201" pitchFamily="34" charset="-122"/>
                <a:ea typeface="微软雅黑" panose="020B0703020204020201" pitchFamily="34" charset="-122"/>
              </a:rPr>
              <a:t>开放的</a:t>
            </a:r>
            <a:r>
              <a:rPr lang="zh-CN" altLang="en-US" sz="1600" dirty="0">
                <a:solidFill>
                  <a:srgbClr val="FFC000"/>
                </a:solidFill>
                <a:latin typeface="微软雅黑" panose="020B0703020204020201" pitchFamily="34" charset="-122"/>
                <a:ea typeface="微软雅黑" panose="020B0703020204020201" pitchFamily="34" charset="-122"/>
              </a:rPr>
              <a:t>测试标准</a:t>
            </a:r>
            <a:endParaRPr lang="en-US" altLang="zh-CN" sz="1600" dirty="0">
              <a:solidFill>
                <a:srgbClr val="FFC000"/>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1600" dirty="0">
                <a:solidFill>
                  <a:prstClr val="white"/>
                </a:solidFill>
                <a:latin typeface="微软雅黑" panose="020B0703020204020201" pitchFamily="34" charset="-122"/>
                <a:ea typeface="微软雅黑" panose="020B0703020204020201" pitchFamily="34" charset="-122"/>
              </a:rPr>
              <a:t>公共的</a:t>
            </a:r>
            <a:r>
              <a:rPr lang="zh-CN" altLang="en-US" sz="1600" dirty="0">
                <a:solidFill>
                  <a:srgbClr val="FFC000"/>
                </a:solidFill>
                <a:latin typeface="微软雅黑" panose="020B0703020204020201" pitchFamily="34" charset="-122"/>
                <a:ea typeface="微软雅黑" panose="020B0703020204020201" pitchFamily="34" charset="-122"/>
              </a:rPr>
              <a:t>运行环境</a:t>
            </a:r>
            <a:endParaRPr lang="en-US" altLang="zh-CN" sz="1600" dirty="0">
              <a:solidFill>
                <a:srgbClr val="FFC000"/>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1600" dirty="0">
                <a:solidFill>
                  <a:prstClr val="white"/>
                </a:solidFill>
                <a:latin typeface="微软雅黑" panose="020B0703020204020201" pitchFamily="34" charset="-122"/>
                <a:ea typeface="微软雅黑" panose="020B0703020204020201" pitchFamily="34" charset="-122"/>
              </a:rPr>
              <a:t>统一的</a:t>
            </a:r>
            <a:r>
              <a:rPr lang="zh-CN" altLang="en-US" sz="1600" dirty="0">
                <a:solidFill>
                  <a:srgbClr val="FFC000"/>
                </a:solidFill>
                <a:latin typeface="微软雅黑" panose="020B0703020204020201" pitchFamily="34" charset="-122"/>
                <a:ea typeface="微软雅黑" panose="020B0703020204020201" pitchFamily="34" charset="-122"/>
              </a:rPr>
              <a:t>测试框架</a:t>
            </a:r>
            <a:endParaRPr lang="en-US" altLang="zh-CN" sz="1600" dirty="0">
              <a:solidFill>
                <a:srgbClr val="FFC000"/>
              </a:solidFill>
              <a:latin typeface="微软雅黑" panose="020B0703020204020201" pitchFamily="34" charset="-122"/>
              <a:ea typeface="微软雅黑" panose="020B0703020204020201" pitchFamily="34" charset="-122"/>
            </a:endParaRPr>
          </a:p>
          <a:p>
            <a:pPr marL="285750" indent="-285750">
              <a:lnSpc>
                <a:spcPct val="114000"/>
              </a:lnSpc>
              <a:buFont typeface="Arial" panose="020B0604020202020204" pitchFamily="34" charset="0"/>
              <a:buChar char="•"/>
            </a:pPr>
            <a:r>
              <a:rPr lang="zh-CN" altLang="en-US" sz="1600" dirty="0">
                <a:solidFill>
                  <a:prstClr val="white"/>
                </a:solidFill>
                <a:latin typeface="微软雅黑" panose="020B0703020204020201" pitchFamily="34" charset="-122"/>
                <a:ea typeface="微软雅黑" panose="020B0703020204020201" pitchFamily="34" charset="-122"/>
              </a:rPr>
              <a:t>自动的</a:t>
            </a:r>
            <a:r>
              <a:rPr lang="zh-CN" altLang="en-US" sz="1600" dirty="0">
                <a:solidFill>
                  <a:srgbClr val="FFC000"/>
                </a:solidFill>
                <a:latin typeface="微软雅黑" panose="020B0703020204020201" pitchFamily="34" charset="-122"/>
                <a:ea typeface="微软雅黑" panose="020B0703020204020201" pitchFamily="34" charset="-122"/>
              </a:rPr>
              <a:t>测试平台</a:t>
            </a:r>
            <a:endParaRPr lang="en-US" altLang="zh-CN" sz="1600" dirty="0">
              <a:solidFill>
                <a:srgbClr val="FFC000"/>
              </a:solidFill>
              <a:latin typeface="微软雅黑" panose="020B0703020204020201" pitchFamily="34" charset="-122"/>
              <a:ea typeface="微软雅黑" panose="020B0703020204020201" pitchFamily="34" charset="-122"/>
            </a:endParaRPr>
          </a:p>
        </p:txBody>
      </p:sp>
      <p:grpSp>
        <p:nvGrpSpPr>
          <p:cNvPr id="15" name="组合 17"/>
          <p:cNvGrpSpPr/>
          <p:nvPr/>
        </p:nvGrpSpPr>
        <p:grpSpPr bwMode="auto">
          <a:xfrm>
            <a:off x="3608676" y="1383796"/>
            <a:ext cx="4092575" cy="2490787"/>
            <a:chOff x="-11858740" y="571480"/>
            <a:chExt cx="11358642" cy="6911995"/>
          </a:xfrm>
        </p:grpSpPr>
        <p:pic>
          <p:nvPicPr>
            <p:cNvPr id="16" name="Picture 16" descr="C:\Users\dh\Desktop\ppt\新文件夹\52\3.png"/>
            <p:cNvPicPr>
              <a:picLocks noChangeAspect="1" noChangeArrowheads="1"/>
            </p:cNvPicPr>
            <p:nvPr/>
          </p:nvPicPr>
          <p:blipFill>
            <a:blip r:embed="rId1" cstate="print"/>
            <a:srcRect/>
            <a:stretch>
              <a:fillRect/>
            </a:stretch>
          </p:blipFill>
          <p:spPr bwMode="auto">
            <a:xfrm>
              <a:off x="-6453223" y="571480"/>
              <a:ext cx="5953125" cy="6029326"/>
            </a:xfrm>
            <a:prstGeom prst="rect">
              <a:avLst/>
            </a:prstGeom>
            <a:noFill/>
            <a:ln w="9525">
              <a:noFill/>
              <a:miter lim="800000"/>
              <a:headEnd/>
              <a:tailEnd/>
            </a:ln>
          </p:spPr>
        </p:pic>
        <p:pic>
          <p:nvPicPr>
            <p:cNvPr id="17" name="Picture 17" descr="C:\Users\dh\Desktop\ppt\新文件夹\52\4.png"/>
            <p:cNvPicPr>
              <a:picLocks noChangeAspect="1" noChangeArrowheads="1"/>
            </p:cNvPicPr>
            <p:nvPr/>
          </p:nvPicPr>
          <p:blipFill>
            <a:blip r:embed="rId2" cstate="print"/>
            <a:srcRect/>
            <a:stretch>
              <a:fillRect/>
            </a:stretch>
          </p:blipFill>
          <p:spPr bwMode="auto">
            <a:xfrm>
              <a:off x="-11858740" y="1454149"/>
              <a:ext cx="5953125" cy="6029326"/>
            </a:xfrm>
            <a:prstGeom prst="rect">
              <a:avLst/>
            </a:prstGeom>
            <a:noFill/>
            <a:ln w="9525">
              <a:noFill/>
              <a:miter lim="800000"/>
              <a:headEnd/>
              <a:tailEnd/>
            </a:ln>
          </p:spPr>
        </p:pic>
      </p:grpSp>
      <p:pic>
        <p:nvPicPr>
          <p:cNvPr id="18" name="Picture 14" descr="C:\Users\dh\Desktop\ppt\新文件夹\52\1.png"/>
          <p:cNvPicPr>
            <a:picLocks noChangeAspect="1" noChangeArrowheads="1"/>
          </p:cNvPicPr>
          <p:nvPr/>
        </p:nvPicPr>
        <p:blipFill>
          <a:blip r:embed="rId3" cstate="print"/>
          <a:srcRect/>
          <a:stretch>
            <a:fillRect/>
          </a:stretch>
        </p:blipFill>
        <p:spPr bwMode="auto">
          <a:xfrm>
            <a:off x="4906369" y="3205190"/>
            <a:ext cx="1879483" cy="1793108"/>
          </a:xfrm>
          <a:prstGeom prst="rect">
            <a:avLst/>
          </a:prstGeom>
          <a:noFill/>
          <a:ln w="9525">
            <a:noFill/>
            <a:miter lim="800000"/>
            <a:headEnd/>
            <a:tailEnd/>
          </a:ln>
        </p:spPr>
      </p:pic>
      <p:pic>
        <p:nvPicPr>
          <p:cNvPr id="19" name="Picture 4" descr="C:\Users\dh\Desktop\50\未标题-95.png"/>
          <p:cNvPicPr>
            <a:picLocks noChangeAspect="1" noChangeArrowheads="1"/>
          </p:cNvPicPr>
          <p:nvPr/>
        </p:nvPicPr>
        <p:blipFill>
          <a:blip r:embed="rId4" cstate="print"/>
          <a:srcRect/>
          <a:stretch>
            <a:fillRect/>
          </a:stretch>
        </p:blipFill>
        <p:spPr bwMode="auto">
          <a:xfrm rot="5400000">
            <a:off x="6358088" y="3257585"/>
            <a:ext cx="1730375" cy="1084262"/>
          </a:xfrm>
          <a:prstGeom prst="rect">
            <a:avLst/>
          </a:prstGeom>
          <a:noFill/>
          <a:ln w="9525">
            <a:noFill/>
            <a:miter lim="800000"/>
            <a:headEnd/>
            <a:tailEnd/>
          </a:ln>
        </p:spPr>
      </p:pic>
      <p:pic>
        <p:nvPicPr>
          <p:cNvPr id="20" name="Picture 2" descr="C:\Users\dh\Desktop\50\未标题-93.png"/>
          <p:cNvPicPr>
            <a:picLocks noChangeAspect="1" noChangeArrowheads="1"/>
          </p:cNvPicPr>
          <p:nvPr/>
        </p:nvPicPr>
        <p:blipFill>
          <a:blip r:embed="rId5" cstate="print"/>
          <a:srcRect/>
          <a:stretch>
            <a:fillRect/>
          </a:stretch>
        </p:blipFill>
        <p:spPr bwMode="auto">
          <a:xfrm rot="1960762">
            <a:off x="5078493" y="1214816"/>
            <a:ext cx="777864" cy="615480"/>
          </a:xfrm>
          <a:prstGeom prst="rect">
            <a:avLst/>
          </a:prstGeom>
          <a:noFill/>
          <a:ln w="9525">
            <a:noFill/>
            <a:miter lim="800000"/>
            <a:headEnd/>
            <a:tailEnd/>
          </a:ln>
        </p:spPr>
      </p:pic>
      <p:pic>
        <p:nvPicPr>
          <p:cNvPr id="21" name="Picture 3" descr="C:\Users\dh\Desktop\50\未标题-94.png"/>
          <p:cNvPicPr>
            <a:picLocks noChangeAspect="1" noChangeArrowheads="1"/>
          </p:cNvPicPr>
          <p:nvPr/>
        </p:nvPicPr>
        <p:blipFill>
          <a:blip r:embed="rId6" cstate="print"/>
          <a:srcRect/>
          <a:stretch>
            <a:fillRect/>
          </a:stretch>
        </p:blipFill>
        <p:spPr bwMode="auto">
          <a:xfrm rot="2469957">
            <a:off x="3306428" y="4048181"/>
            <a:ext cx="1902189" cy="706363"/>
          </a:xfrm>
          <a:prstGeom prst="rect">
            <a:avLst/>
          </a:prstGeom>
          <a:noFill/>
          <a:ln w="9525">
            <a:noFill/>
            <a:miter lim="800000"/>
            <a:headEnd/>
            <a:tailEnd/>
          </a:ln>
        </p:spPr>
      </p:pic>
      <p:sp>
        <p:nvSpPr>
          <p:cNvPr id="11" name="文本框 10"/>
          <p:cNvSpPr txBox="1"/>
          <p:nvPr/>
        </p:nvSpPr>
        <p:spPr>
          <a:xfrm>
            <a:off x="5569455" y="3815850"/>
            <a:ext cx="714978" cy="584775"/>
          </a:xfrm>
          <a:prstGeom prst="rect">
            <a:avLst/>
          </a:prstGeom>
          <a:noFill/>
        </p:spPr>
        <p:txBody>
          <a:bodyPr wrap="square" rtlCol="0">
            <a:spAutoFit/>
          </a:bodyPr>
          <a:lstStyle/>
          <a:p>
            <a:r>
              <a:rPr lang="zh-CN" altLang="en-US" sz="1600" b="1" dirty="0">
                <a:solidFill>
                  <a:srgbClr val="FFC000"/>
                </a:solidFill>
                <a:latin typeface="微软雅黑" panose="020B0703020204020201" pitchFamily="34" charset="-122"/>
                <a:ea typeface="微软雅黑" panose="020B0703020204020201" pitchFamily="34" charset="-122"/>
              </a:rPr>
              <a:t>开放</a:t>
            </a:r>
            <a:r>
              <a:rPr lang="en-US" altLang="zh-CN" sz="1600" b="1" dirty="0">
                <a:solidFill>
                  <a:srgbClr val="FFC000"/>
                </a:solidFill>
                <a:latin typeface="微软雅黑" panose="020B0703020204020201" pitchFamily="34" charset="-122"/>
                <a:ea typeface="微软雅黑" panose="020B0703020204020201" pitchFamily="34" charset="-122"/>
              </a:rPr>
              <a:t>API</a:t>
            </a:r>
            <a:endParaRPr lang="en-US" altLang="zh-CN" sz="1600" b="1" dirty="0">
              <a:solidFill>
                <a:srgbClr val="FFC000"/>
              </a:solidFill>
              <a:latin typeface="微软雅黑" panose="020B0703020204020201" pitchFamily="34" charset="-122"/>
              <a:ea typeface="微软雅黑" panose="020B0703020204020201" pitchFamily="34" charset="-122"/>
            </a:endParaRPr>
          </a:p>
        </p:txBody>
      </p:sp>
      <p:sp>
        <p:nvSpPr>
          <p:cNvPr id="10" name="文本框 9"/>
          <p:cNvSpPr txBox="1"/>
          <p:nvPr/>
        </p:nvSpPr>
        <p:spPr>
          <a:xfrm>
            <a:off x="4377569" y="2478167"/>
            <a:ext cx="714978" cy="584775"/>
          </a:xfrm>
          <a:prstGeom prst="rect">
            <a:avLst/>
          </a:prstGeom>
          <a:noFill/>
        </p:spPr>
        <p:txBody>
          <a:bodyPr wrap="square" rtlCol="0">
            <a:spAutoFit/>
          </a:bodyPr>
          <a:lstStyle/>
          <a:p>
            <a:r>
              <a:rPr lang="zh-CN" altLang="en-US" sz="1600" b="1" dirty="0">
                <a:solidFill>
                  <a:srgbClr val="FFC000"/>
                </a:solidFill>
                <a:latin typeface="微软雅黑" panose="020B0703020204020201" pitchFamily="34" charset="-122"/>
                <a:ea typeface="微软雅黑" panose="020B0703020204020201" pitchFamily="34" charset="-122"/>
              </a:rPr>
              <a:t>应用市场</a:t>
            </a:r>
            <a:endParaRPr lang="en-US" altLang="zh-CN" sz="1600" b="1" dirty="0">
              <a:solidFill>
                <a:srgbClr val="FFC000"/>
              </a:solidFill>
              <a:latin typeface="微软雅黑" panose="020B0703020204020201" pitchFamily="34" charset="-122"/>
              <a:ea typeface="微软雅黑" panose="020B0703020204020201" pitchFamily="3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403381" y="1572017"/>
            <a:ext cx="4382838" cy="4018017"/>
            <a:chOff x="6591996" y="1269554"/>
            <a:chExt cx="5050207" cy="4611376"/>
          </a:xfrm>
        </p:grpSpPr>
        <p:sp>
          <p:nvSpPr>
            <p:cNvPr id="123" name="文本框 122"/>
            <p:cNvSpPr txBox="1"/>
            <p:nvPr/>
          </p:nvSpPr>
          <p:spPr>
            <a:xfrm>
              <a:off x="8595153" y="1365032"/>
              <a:ext cx="877163" cy="369332"/>
            </a:xfrm>
            <a:prstGeom prst="rect">
              <a:avLst/>
            </a:prstGeom>
            <a:noFill/>
          </p:spPr>
          <p:txBody>
            <a:bodyPr wrap="none" rtlCol="0">
              <a:spAutoFit/>
            </a:bodyPr>
            <a:lstStyle>
              <a:defPPr>
                <a:defRPr lang="en-US"/>
              </a:defPPr>
              <a:lvl1pP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r>
                <a:rPr lang="zh-CN" altLang="en-US" sz="1800" dirty="0">
                  <a:latin typeface="微软雅黑" panose="020B0703020204020201" pitchFamily="34" charset="-122"/>
                  <a:ea typeface="微软雅黑" panose="020B0703020204020201" pitchFamily="34" charset="-122"/>
                </a:rPr>
                <a:t>运营商</a:t>
              </a:r>
              <a:endParaRPr lang="zh-CN" altLang="en-US" sz="1800" dirty="0">
                <a:latin typeface="微软雅黑" panose="020B0703020204020201" pitchFamily="34" charset="-122"/>
                <a:ea typeface="微软雅黑" panose="020B0703020204020201" pitchFamily="34" charset="-122"/>
              </a:endParaRPr>
            </a:p>
          </p:txBody>
        </p:sp>
        <p:sp>
          <p:nvSpPr>
            <p:cNvPr id="124" name="椭圆 123"/>
            <p:cNvSpPr/>
            <p:nvPr/>
          </p:nvSpPr>
          <p:spPr>
            <a:xfrm>
              <a:off x="8022509" y="1269554"/>
              <a:ext cx="2025871" cy="1875072"/>
            </a:xfrm>
            <a:prstGeom prst="ellipse">
              <a:avLst/>
            </a:prstGeom>
            <a:noFill/>
            <a:ln w="571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703020204020201" pitchFamily="34" charset="-122"/>
                <a:ea typeface="微软雅黑" panose="020B0703020204020201" pitchFamily="34" charset="-122"/>
                <a:cs typeface="Arial Unicode MS" panose="020B0604020202020204" pitchFamily="34" charset="-122"/>
              </a:endParaRPr>
            </a:p>
          </p:txBody>
        </p:sp>
        <p:pic>
          <p:nvPicPr>
            <p:cNvPr id="126" name="图片 1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6257" y="1869088"/>
              <a:ext cx="548164" cy="376863"/>
            </a:xfrm>
            <a:prstGeom prst="rect">
              <a:avLst/>
            </a:prstGeom>
            <a:solidFill>
              <a:schemeClr val="bg1">
                <a:lumMod val="85000"/>
              </a:schemeClr>
            </a:solidFill>
          </p:spPr>
        </p:pic>
        <p:pic>
          <p:nvPicPr>
            <p:cNvPr id="127" name="图片 1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1038" y="1869088"/>
              <a:ext cx="536812" cy="369058"/>
            </a:xfrm>
            <a:prstGeom prst="rect">
              <a:avLst/>
            </a:prstGeom>
            <a:solidFill>
              <a:schemeClr val="bg1">
                <a:lumMod val="85000"/>
              </a:schemeClr>
            </a:solidFill>
          </p:spPr>
        </p:pic>
        <p:sp>
          <p:nvSpPr>
            <p:cNvPr id="131" name="文本框 130"/>
            <p:cNvSpPr txBox="1"/>
            <p:nvPr/>
          </p:nvSpPr>
          <p:spPr>
            <a:xfrm>
              <a:off x="7110575" y="4251746"/>
              <a:ext cx="646331" cy="369332"/>
            </a:xfrm>
            <a:prstGeom prst="rect">
              <a:avLst/>
            </a:prstGeom>
            <a:noFill/>
          </p:spPr>
          <p:txBody>
            <a:bodyPr wrap="none" rtlCol="0">
              <a:spAutoFit/>
            </a:bodyPr>
            <a:lstStyle>
              <a:defPPr>
                <a:defRPr lang="zh-CN"/>
              </a:defPPr>
              <a:lvl1pPr>
                <a:defRPr sz="180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defRPr>
              </a:lvl1pPr>
            </a:lstStyle>
            <a:p>
              <a:r>
                <a:rPr lang="zh-CN" altLang="en-US" dirty="0"/>
                <a:t>厂商</a:t>
              </a:r>
              <a:endParaRPr lang="zh-CN" altLang="en-US" dirty="0"/>
            </a:p>
          </p:txBody>
        </p:sp>
        <p:sp>
          <p:nvSpPr>
            <p:cNvPr id="132" name="椭圆 131"/>
            <p:cNvSpPr/>
            <p:nvPr/>
          </p:nvSpPr>
          <p:spPr>
            <a:xfrm>
              <a:off x="6591996" y="4147010"/>
              <a:ext cx="2025871" cy="1712021"/>
            </a:xfrm>
            <a:prstGeom prst="ellipse">
              <a:avLst/>
            </a:prstGeom>
            <a:noFill/>
            <a:ln w="571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703020204020201" pitchFamily="34" charset="-122"/>
                <a:ea typeface="微软雅黑" panose="020B0703020204020201" pitchFamily="34" charset="-122"/>
                <a:cs typeface="Arial Unicode MS" panose="020B0604020202020204" pitchFamily="34" charset="-122"/>
              </a:endParaRPr>
            </a:p>
          </p:txBody>
        </p:sp>
        <p:pic>
          <p:nvPicPr>
            <p:cNvPr id="133" name="图片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7550" y="5287571"/>
              <a:ext cx="584093" cy="374471"/>
            </a:xfrm>
            <a:prstGeom prst="rect">
              <a:avLst/>
            </a:prstGeom>
            <a:solidFill>
              <a:schemeClr val="bg1">
                <a:lumMod val="85000"/>
              </a:schemeClr>
            </a:solidFill>
          </p:spPr>
        </p:pic>
        <p:pic>
          <p:nvPicPr>
            <p:cNvPr id="134" name="图片 1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0469" y="4799145"/>
              <a:ext cx="584558" cy="381411"/>
            </a:xfrm>
            <a:prstGeom prst="rect">
              <a:avLst/>
            </a:prstGeom>
            <a:solidFill>
              <a:schemeClr val="bg1">
                <a:lumMod val="85000"/>
              </a:schemeClr>
            </a:solidFill>
          </p:spPr>
        </p:pic>
        <p:pic>
          <p:nvPicPr>
            <p:cNvPr id="135" name="图片 1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6275" y="4799801"/>
              <a:ext cx="585368" cy="386495"/>
            </a:xfrm>
            <a:prstGeom prst="rect">
              <a:avLst/>
            </a:prstGeom>
            <a:solidFill>
              <a:schemeClr val="bg1">
                <a:lumMod val="85000"/>
              </a:schemeClr>
            </a:solidFill>
          </p:spPr>
        </p:pic>
        <p:pic>
          <p:nvPicPr>
            <p:cNvPr id="137" name="图片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7121" y="5291539"/>
              <a:ext cx="577906" cy="370503"/>
            </a:xfrm>
            <a:prstGeom prst="rect">
              <a:avLst/>
            </a:prstGeom>
            <a:solidFill>
              <a:schemeClr val="bg1">
                <a:lumMod val="85000"/>
              </a:schemeClr>
            </a:solidFill>
          </p:spPr>
        </p:pic>
        <p:sp>
          <p:nvSpPr>
            <p:cNvPr id="138" name="椭圆 137"/>
            <p:cNvSpPr/>
            <p:nvPr/>
          </p:nvSpPr>
          <p:spPr>
            <a:xfrm>
              <a:off x="9616332" y="4005858"/>
              <a:ext cx="2025871" cy="1875072"/>
            </a:xfrm>
            <a:prstGeom prst="ellipse">
              <a:avLst/>
            </a:prstGeom>
            <a:noFill/>
            <a:ln w="571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703020204020201" pitchFamily="34" charset="-122"/>
                <a:ea typeface="微软雅黑" panose="020B0703020204020201" pitchFamily="34" charset="-122"/>
                <a:cs typeface="Arial Unicode MS" panose="020B0604020202020204" pitchFamily="34" charset="-122"/>
              </a:endParaRPr>
            </a:p>
          </p:txBody>
        </p:sp>
        <p:sp>
          <p:nvSpPr>
            <p:cNvPr id="139" name="文本框 138"/>
            <p:cNvSpPr txBox="1"/>
            <p:nvPr/>
          </p:nvSpPr>
          <p:spPr>
            <a:xfrm>
              <a:off x="9937466" y="4284598"/>
              <a:ext cx="1569660" cy="369332"/>
            </a:xfrm>
            <a:prstGeom prst="rect">
              <a:avLst/>
            </a:prstGeom>
            <a:noFill/>
          </p:spPr>
          <p:txBody>
            <a:bodyPr wrap="none" rtlCol="0">
              <a:spAutoFit/>
            </a:bodyPr>
            <a:lstStyle>
              <a:defPPr>
                <a:defRPr lang="zh-CN"/>
              </a:defPPr>
              <a:lvl1pPr>
                <a:defRPr sz="180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defRPr>
              </a:lvl1pPr>
            </a:lstStyle>
            <a:p>
              <a:r>
                <a:rPr lang="zh-CN" altLang="en-US" dirty="0"/>
                <a:t>行业应用伙伴</a:t>
              </a:r>
              <a:endParaRPr lang="zh-CN" altLang="en-US" dirty="0"/>
            </a:p>
          </p:txBody>
        </p:sp>
        <p:pic>
          <p:nvPicPr>
            <p:cNvPr id="140" name="图片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24187" y="5295957"/>
              <a:ext cx="515957" cy="316023"/>
            </a:xfrm>
            <a:prstGeom prst="rect">
              <a:avLst/>
            </a:prstGeom>
            <a:solidFill>
              <a:schemeClr val="bg1">
                <a:lumMod val="85000"/>
              </a:schemeClr>
            </a:solidFill>
          </p:spPr>
        </p:pic>
        <p:pic>
          <p:nvPicPr>
            <p:cNvPr id="142" name="图片 1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6240" y="5300305"/>
              <a:ext cx="520843" cy="319017"/>
            </a:xfrm>
            <a:prstGeom prst="rect">
              <a:avLst/>
            </a:prstGeom>
            <a:solidFill>
              <a:schemeClr val="bg1">
                <a:lumMod val="85000"/>
              </a:schemeClr>
            </a:solidFill>
          </p:spPr>
        </p:pic>
        <p:pic>
          <p:nvPicPr>
            <p:cNvPr id="143" name="图片 142"/>
            <p:cNvPicPr>
              <a:picLocks noChangeAspect="1"/>
            </p:cNvPicPr>
            <p:nvPr/>
          </p:nvPicPr>
          <p:blipFill>
            <a:blip r:embed="rId9"/>
            <a:stretch>
              <a:fillRect/>
            </a:stretch>
          </p:blipFill>
          <p:spPr>
            <a:xfrm>
              <a:off x="10723238" y="4797946"/>
              <a:ext cx="516906" cy="375933"/>
            </a:xfrm>
            <a:prstGeom prst="rect">
              <a:avLst/>
            </a:prstGeom>
          </p:spPr>
        </p:pic>
        <p:sp>
          <p:nvSpPr>
            <p:cNvPr id="144" name="椭圆 143"/>
            <p:cNvSpPr/>
            <p:nvPr/>
          </p:nvSpPr>
          <p:spPr>
            <a:xfrm>
              <a:off x="7880506" y="2925738"/>
              <a:ext cx="2231915" cy="2025263"/>
            </a:xfrm>
            <a:prstGeom prst="ellipse">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703020204020201" pitchFamily="34" charset="-122"/>
                <a:ea typeface="微软雅黑" panose="020B0703020204020201" pitchFamily="34" charset="-122"/>
                <a:cs typeface="Arial Unicode MS" panose="020B0604020202020204" pitchFamily="34" charset="-122"/>
              </a:endParaRPr>
            </a:p>
          </p:txBody>
        </p:sp>
        <p:sp>
          <p:nvSpPr>
            <p:cNvPr id="145" name="文本框 144"/>
            <p:cNvSpPr txBox="1"/>
            <p:nvPr/>
          </p:nvSpPr>
          <p:spPr>
            <a:xfrm>
              <a:off x="8074383" y="3112146"/>
              <a:ext cx="1872208" cy="529841"/>
            </a:xfrm>
            <a:prstGeom prst="rect">
              <a:avLst/>
            </a:prstGeom>
            <a:noFill/>
          </p:spPr>
          <p:txBody>
            <a:bodyPr wrap="square" rtlCol="0">
              <a:spAutoFit/>
            </a:bodyPr>
            <a:lstStyle/>
            <a:p>
              <a:pPr algn="ctr"/>
              <a:r>
                <a:rPr lang="zh-CN" altLang="en-US" b="1" dirty="0">
                  <a:solidFill>
                    <a:srgbClr val="FFC000"/>
                  </a:solidFill>
                  <a:latin typeface="微软雅黑" panose="020B0703020204020201" pitchFamily="34" charset="-122"/>
                  <a:ea typeface="微软雅黑" panose="020B0703020204020201" pitchFamily="34" charset="-122"/>
                  <a:cs typeface="Arial Unicode MS" panose="020B0604020202020204" pitchFamily="34" charset="-122"/>
                </a:rPr>
                <a:t>社区协作</a:t>
              </a:r>
              <a:endParaRPr lang="zh-CN" altLang="en-US" b="1" dirty="0">
                <a:solidFill>
                  <a:srgbClr val="FFC000"/>
                </a:solidFill>
                <a:latin typeface="微软雅黑" panose="020B0703020204020201" pitchFamily="34" charset="-122"/>
                <a:ea typeface="微软雅黑" panose="020B0703020204020201" pitchFamily="34" charset="-122"/>
                <a:cs typeface="Arial Unicode MS" panose="020B0604020202020204" pitchFamily="34" charset="-122"/>
              </a:endParaRPr>
            </a:p>
          </p:txBody>
        </p:sp>
        <p:sp>
          <p:nvSpPr>
            <p:cNvPr id="146" name="文本框 145"/>
            <p:cNvSpPr txBox="1"/>
            <p:nvPr/>
          </p:nvSpPr>
          <p:spPr>
            <a:xfrm>
              <a:off x="8134035" y="3581792"/>
              <a:ext cx="2058361"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rPr>
                <a:t>开源代码</a:t>
              </a:r>
              <a:endParaRPr lang="en-US" altLang="zh-CN"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endParaRPr>
            </a:p>
            <a:p>
              <a:pPr marL="285750" indent="-285750">
                <a:buFont typeface="Arial" panose="020B0604020202020204" pitchFamily="34" charset="0"/>
                <a:buChar char="•"/>
              </a:pPr>
              <a:r>
                <a:rPr lang="zh-CN" altLang="en-US"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rPr>
                <a:t>标准组织</a:t>
              </a:r>
              <a:endParaRPr lang="en-US" altLang="zh-CN"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endParaRPr>
            </a:p>
            <a:p>
              <a:pPr marL="285750" indent="-285750">
                <a:buFont typeface="Arial" panose="020B0604020202020204" pitchFamily="34" charset="0"/>
                <a:buChar char="•"/>
              </a:pPr>
              <a:r>
                <a:rPr lang="zh-CN" altLang="en-US"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rPr>
                <a:t>社区活动</a:t>
              </a:r>
              <a:endParaRPr lang="en-US" altLang="zh-CN"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endParaRPr>
            </a:p>
            <a:p>
              <a:pPr marL="285750" indent="-285750">
                <a:buFont typeface="Arial" panose="020B0604020202020204" pitchFamily="34" charset="0"/>
                <a:buChar char="•"/>
              </a:pPr>
              <a:r>
                <a:rPr lang="zh-CN" altLang="en-US"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rPr>
                <a:t>应用市场</a:t>
              </a:r>
              <a:endParaRPr lang="en-US" altLang="zh-CN"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endParaRPr>
            </a:p>
            <a:p>
              <a:pPr marL="285750" indent="-285750">
                <a:buFont typeface="Arial" panose="020B0604020202020204" pitchFamily="34" charset="0"/>
                <a:buChar char="•"/>
              </a:pPr>
              <a:r>
                <a:rPr lang="zh-CN" altLang="en-US"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rPr>
                <a:t>测试和认证</a:t>
              </a:r>
              <a:endParaRPr lang="zh-CN" altLang="en-US" sz="1400" dirty="0">
                <a:solidFill>
                  <a:schemeClr val="bg1"/>
                </a:solidFill>
                <a:latin typeface="微软雅黑" panose="020B0703020204020201" pitchFamily="34" charset="-122"/>
                <a:ea typeface="微软雅黑" panose="020B0703020204020201" pitchFamily="34" charset="-122"/>
                <a:cs typeface="Arial Unicode MS" panose="020B0604020202020204" pitchFamily="34" charset="-122"/>
              </a:endParaRPr>
            </a:p>
          </p:txBody>
        </p:sp>
        <p:pic>
          <p:nvPicPr>
            <p:cNvPr id="1034" name="Picture 10" descr="http://img3.imgtn.bdimg.com/it/u=144526785,1831967298&amp;fm=26&amp;gp=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98252" y="1869088"/>
              <a:ext cx="532155" cy="351222"/>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11"/>
            <a:stretch>
              <a:fillRect/>
            </a:stretch>
          </p:blipFill>
          <p:spPr>
            <a:xfrm>
              <a:off x="8376399" y="2299378"/>
              <a:ext cx="1383949" cy="289790"/>
            </a:xfrm>
            <a:prstGeom prst="rect">
              <a:avLst/>
            </a:prstGeom>
          </p:spPr>
        </p:pic>
        <p:pic>
          <p:nvPicPr>
            <p:cNvPr id="1036" name="Picture 12" descr="https://ss1.bdstatic.com/70cFvXSh_Q1YnxGkpoWK1HF6hhy/it/u=1123005000,1186447549&amp;fm=26&amp;gp=0.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098672" y="4797946"/>
              <a:ext cx="558874" cy="41539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右箭头 7"/>
          <p:cNvSpPr/>
          <p:nvPr/>
        </p:nvSpPr>
        <p:spPr>
          <a:xfrm>
            <a:off x="5305499" y="3418612"/>
            <a:ext cx="3144111" cy="37122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flipH="1">
            <a:off x="913011" y="5751233"/>
            <a:ext cx="4935113" cy="24914"/>
          </a:xfrm>
          <a:prstGeom prst="line">
            <a:avLst/>
          </a:prstGeom>
          <a:solidFill>
            <a:srgbClr val="E7E6E6">
              <a:lumMod val="90000"/>
            </a:srgbClr>
          </a:solidFill>
          <a:ln w="19050" cap="flat">
            <a:solidFill>
              <a:schemeClr val="bg1"/>
            </a:solidFill>
            <a:prstDash val="solid"/>
            <a:miter lim="800000"/>
          </a:ln>
        </p:spPr>
      </p:cxnSp>
      <p:sp>
        <p:nvSpPr>
          <p:cNvPr id="63" name="圆角矩形 62"/>
          <p:cNvSpPr/>
          <p:nvPr/>
        </p:nvSpPr>
        <p:spPr>
          <a:xfrm>
            <a:off x="2242188" y="2656119"/>
            <a:ext cx="2559255" cy="784707"/>
          </a:xfrm>
          <a:prstGeom prst="roundRect">
            <a:avLst/>
          </a:prstGeom>
          <a:gradFill>
            <a:gsLst>
              <a:gs pos="22000">
                <a:srgbClr val="0FDFFF">
                  <a:alpha val="50000"/>
                </a:srgbClr>
              </a:gs>
              <a:gs pos="67000">
                <a:srgbClr val="0F44FB">
                  <a:alpha val="10000"/>
                </a:srgbClr>
              </a:gs>
            </a:gsLst>
            <a:lin ang="2700000" scaled="1"/>
            <a:tileRect/>
          </a:gradFill>
          <a:ln w="22225">
            <a:gradFill flip="none" rotWithShape="1">
              <a:gsLst>
                <a:gs pos="22000">
                  <a:srgbClr val="0FDFFF"/>
                </a:gs>
                <a:gs pos="90000">
                  <a:srgbClr val="0F44FB"/>
                </a:gs>
              </a:gsLst>
              <a:lin ang="2700000" scaled="1"/>
              <a:tileRect/>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459" tIns="11730" rIns="23459" bIns="11730" numCol="1" spcCol="0" rtlCol="0" fromWordArt="0" anchor="t" anchorCtr="0" forceAA="0" compatLnSpc="1">
            <a:noAutofit/>
          </a:bodyPr>
          <a:lstStyle/>
          <a:p>
            <a:pPr algn="ctr" defTabSz="556260"/>
            <a:r>
              <a:rPr lang="zh-CN" altLang="en-US" sz="1400" dirty="0">
                <a:solidFill>
                  <a:prstClr val="white"/>
                </a:solidFill>
                <a:latin typeface="微软雅黑" panose="020B0703020204020201" pitchFamily="34" charset="-122"/>
                <a:ea typeface="微软雅黑" panose="020B0703020204020201" pitchFamily="34" charset="-122"/>
                <a:cs typeface="Arial" panose="020B0604020202020204" pitchFamily="34" charset="0"/>
              </a:rPr>
              <a:t>开放网络自动化平台</a:t>
            </a:r>
            <a:endParaRPr lang="zh-CN" altLang="en-US" sz="1400" dirty="0">
              <a:solidFill>
                <a:prstClr val="white"/>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64" name="Freeform 6"/>
          <p:cNvSpPr/>
          <p:nvPr/>
        </p:nvSpPr>
        <p:spPr bwMode="auto">
          <a:xfrm>
            <a:off x="2096047" y="4850555"/>
            <a:ext cx="2983781" cy="1315543"/>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dup0" fmla="*/ 8448 w 10000"/>
              <a:gd name="connsiteY0dup0" fmla="*/ 9807 h 10000"/>
              <a:gd name="connsiteX1dup0" fmla="*/ 1220 w 10000"/>
              <a:gd name="connsiteY1dup0" fmla="*/ 9711 h 10000"/>
              <a:gd name="connsiteX2dup0" fmla="*/ 199 w 10000"/>
              <a:gd name="connsiteY2dup0" fmla="*/ 6988 h 10000"/>
              <a:gd name="connsiteX3dup0" fmla="*/ 1470 w 10000"/>
              <a:gd name="connsiteY3dup0" fmla="*/ 4211 h 10000"/>
              <a:gd name="connsiteX4dup0" fmla="*/ 3806 w 10000"/>
              <a:gd name="connsiteY4dup0" fmla="*/ 627 h 10000"/>
              <a:gd name="connsiteX5dup0" fmla="*/ 6684 w 10000"/>
              <a:gd name="connsiteY5dup0" fmla="*/ 2940 h 10000"/>
              <a:gd name="connsiteX6dup0" fmla="*/ 8621 w 10000"/>
              <a:gd name="connsiteY6dup0" fmla="*/ 2867 h 10000"/>
              <a:gd name="connsiteX7dup0" fmla="*/ 9353 w 10000"/>
              <a:gd name="connsiteY7dup0" fmla="*/ 5815 h 10000"/>
              <a:gd name="connsiteX8dup0" fmla="*/ 9841 w 10000"/>
              <a:gd name="connsiteY8dup0" fmla="*/ 8096 h 10000"/>
              <a:gd name="connsiteX9dup0" fmla="*/ 8448 w 10000"/>
              <a:gd name="connsiteY9dup0" fmla="*/ 9807 h 10000"/>
              <a:gd name="connsiteX0dup0dup1" fmla="*/ 8448 w 10000"/>
              <a:gd name="connsiteY0dup0dup1" fmla="*/ 9807 h 10000"/>
              <a:gd name="connsiteX1dup0dup1" fmla="*/ 1220 w 10000"/>
              <a:gd name="connsiteY1dup0dup1" fmla="*/ 9711 h 10000"/>
              <a:gd name="connsiteX2dup0dup1" fmla="*/ 199 w 10000"/>
              <a:gd name="connsiteY2dup0dup1" fmla="*/ 6988 h 10000"/>
              <a:gd name="connsiteX3dup0dup1" fmla="*/ 1638 w 10000"/>
              <a:gd name="connsiteY3dup0dup1" fmla="*/ 4336 h 10000"/>
              <a:gd name="connsiteX4dup0dup1" fmla="*/ 3806 w 10000"/>
              <a:gd name="connsiteY4dup0dup1" fmla="*/ 627 h 10000"/>
              <a:gd name="connsiteX5dup0dup1" fmla="*/ 6684 w 10000"/>
              <a:gd name="connsiteY5dup0dup1" fmla="*/ 2940 h 10000"/>
              <a:gd name="connsiteX6dup0dup1" fmla="*/ 8621 w 10000"/>
              <a:gd name="connsiteY6dup0dup1" fmla="*/ 2867 h 10000"/>
              <a:gd name="connsiteX7dup0dup1" fmla="*/ 9353 w 10000"/>
              <a:gd name="connsiteY7dup0dup1" fmla="*/ 5815 h 10000"/>
              <a:gd name="connsiteX8dup0dup1" fmla="*/ 9841 w 10000"/>
              <a:gd name="connsiteY8dup0dup1" fmla="*/ 8096 h 10000"/>
              <a:gd name="connsiteX9dup0dup1" fmla="*/ 8448 w 10000"/>
              <a:gd name="connsiteY9dup0dup1" fmla="*/ 9807 h 10000"/>
              <a:gd name="connsiteX0dup0dup1dup2" fmla="*/ 8448 w 10000"/>
              <a:gd name="connsiteY0dup0dup1dup2" fmla="*/ 9807 h 10000"/>
              <a:gd name="connsiteX1dup0dup1dup2" fmla="*/ 1220 w 10000"/>
              <a:gd name="connsiteY1dup0dup1dup2" fmla="*/ 9711 h 10000"/>
              <a:gd name="connsiteX2dup0dup1dup2" fmla="*/ 199 w 10000"/>
              <a:gd name="connsiteY2dup0dup1dup2" fmla="*/ 6988 h 10000"/>
              <a:gd name="connsiteX3dup0dup1dup2" fmla="*/ 1638 w 10000"/>
              <a:gd name="connsiteY3dup0dup1dup2" fmla="*/ 4336 h 10000"/>
              <a:gd name="connsiteX4dup0dup1dup2" fmla="*/ 3806 w 10000"/>
              <a:gd name="connsiteY4dup0dup1dup2" fmla="*/ 627 h 10000"/>
              <a:gd name="connsiteX5dup0dup1dup2" fmla="*/ 6684 w 10000"/>
              <a:gd name="connsiteY5dup0dup1dup2" fmla="*/ 2940 h 10000"/>
              <a:gd name="connsiteX6dup0dup1dup2" fmla="*/ 8621 w 10000"/>
              <a:gd name="connsiteY6dup0dup1dup2" fmla="*/ 2867 h 10000"/>
              <a:gd name="connsiteX7dup0dup1dup2" fmla="*/ 9054 w 10000"/>
              <a:gd name="connsiteY7dup0dup1dup2" fmla="*/ 5692 h 10000"/>
              <a:gd name="connsiteX8dup0dup1dup2" fmla="*/ 9841 w 10000"/>
              <a:gd name="connsiteY8dup0dup1dup2" fmla="*/ 8096 h 10000"/>
              <a:gd name="connsiteX9dup0dup1dup2" fmla="*/ 8448 w 10000"/>
              <a:gd name="connsiteY9dup0dup1dup2" fmla="*/ 9807 h 10000"/>
            </a:gdLst>
            <a:ahLst/>
            <a:cxnLst>
              <a:cxn ang="0">
                <a:pos x="connsiteX0dup0dup1dup2" y="connsiteY0dup0dup1dup2"/>
              </a:cxn>
              <a:cxn ang="0">
                <a:pos x="connsiteX1dup0dup1dup2" y="connsiteY1dup0dup1dup2"/>
              </a:cxn>
              <a:cxn ang="0">
                <a:pos x="connsiteX2dup0dup1dup2" y="connsiteY2dup0dup1dup2"/>
              </a:cxn>
              <a:cxn ang="0">
                <a:pos x="connsiteX3dup0dup1dup2" y="connsiteY3dup0dup1dup2"/>
              </a:cxn>
              <a:cxn ang="0">
                <a:pos x="connsiteX4dup0dup1dup2" y="connsiteY4dup0dup1dup2"/>
              </a:cxn>
              <a:cxn ang="0">
                <a:pos x="connsiteX5dup0dup1dup2" y="connsiteY5dup0dup1dup2"/>
              </a:cxn>
              <a:cxn ang="0">
                <a:pos x="connsiteX6dup0dup1dup2" y="connsiteY6dup0dup1dup2"/>
              </a:cxn>
              <a:cxn ang="0">
                <a:pos x="connsiteX7dup0dup1dup2" y="connsiteY7dup0dup1dup2"/>
              </a:cxn>
              <a:cxn ang="0">
                <a:pos x="connsiteX8dup0dup1dup2" y="connsiteY8dup0dup1dup2"/>
              </a:cxn>
              <a:cxn ang="0">
                <a:pos x="connsiteX9dup0dup1dup2" y="connsiteY9dup0dup1dup2"/>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9525">
            <a:solidFill>
              <a:srgbClr val="00B0F0"/>
            </a:solidFill>
          </a:ln>
          <a:scene3d>
            <a:camera prst="orthographicFront">
              <a:rot lat="0" lon="0" rev="0"/>
            </a:camera>
            <a:lightRig rig="contrasting" dir="t">
              <a:rot lat="0" lon="0" rev="7800000"/>
            </a:lightRig>
          </a:scene3d>
          <a:sp3d>
            <a:bevelT w="139700" h="139700"/>
          </a:sp3d>
        </p:spPr>
        <p:txBody>
          <a:bodyPr lIns="91455" tIns="45728" rIns="91455" bIns="45728"/>
          <a:lstStyle/>
          <a:p>
            <a:pPr defTabSz="914400">
              <a:spcBef>
                <a:spcPct val="0"/>
              </a:spcBef>
              <a:spcAft>
                <a:spcPct val="0"/>
              </a:spcAft>
              <a:buClr>
                <a:srgbClr val="CC9900"/>
              </a:buClr>
              <a:buFont typeface="Wingdings" panose="05000000000000000000" pitchFamily="2" charset="2"/>
              <a:buChar char="n"/>
              <a:defRPr/>
            </a:pPr>
            <a:endParaRPr lang="zh-CN" altLang="en-US" sz="1100" kern="0">
              <a:solidFill>
                <a:srgbClr val="1F497D"/>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65" name="Freeform 6"/>
          <p:cNvSpPr/>
          <p:nvPr/>
        </p:nvSpPr>
        <p:spPr bwMode="auto">
          <a:xfrm>
            <a:off x="1993131" y="1197546"/>
            <a:ext cx="3096344" cy="1131932"/>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dup0" fmla="*/ 8448 w 10000"/>
              <a:gd name="connsiteY0dup0" fmla="*/ 9807 h 10000"/>
              <a:gd name="connsiteX1dup0" fmla="*/ 1220 w 10000"/>
              <a:gd name="connsiteY1dup0" fmla="*/ 9711 h 10000"/>
              <a:gd name="connsiteX2dup0" fmla="*/ 199 w 10000"/>
              <a:gd name="connsiteY2dup0" fmla="*/ 6988 h 10000"/>
              <a:gd name="connsiteX3dup0" fmla="*/ 1470 w 10000"/>
              <a:gd name="connsiteY3dup0" fmla="*/ 4211 h 10000"/>
              <a:gd name="connsiteX4dup0" fmla="*/ 3806 w 10000"/>
              <a:gd name="connsiteY4dup0" fmla="*/ 627 h 10000"/>
              <a:gd name="connsiteX5dup0" fmla="*/ 6684 w 10000"/>
              <a:gd name="connsiteY5dup0" fmla="*/ 2940 h 10000"/>
              <a:gd name="connsiteX6dup0" fmla="*/ 8621 w 10000"/>
              <a:gd name="connsiteY6dup0" fmla="*/ 2867 h 10000"/>
              <a:gd name="connsiteX7dup0" fmla="*/ 9353 w 10000"/>
              <a:gd name="connsiteY7dup0" fmla="*/ 5815 h 10000"/>
              <a:gd name="connsiteX8dup0" fmla="*/ 9841 w 10000"/>
              <a:gd name="connsiteY8dup0" fmla="*/ 8096 h 10000"/>
              <a:gd name="connsiteX9dup0" fmla="*/ 8448 w 10000"/>
              <a:gd name="connsiteY9dup0" fmla="*/ 9807 h 10000"/>
              <a:gd name="connsiteX0dup0dup1" fmla="*/ 8448 w 10000"/>
              <a:gd name="connsiteY0dup0dup1" fmla="*/ 9807 h 10000"/>
              <a:gd name="connsiteX1dup0dup1" fmla="*/ 1220 w 10000"/>
              <a:gd name="connsiteY1dup0dup1" fmla="*/ 9711 h 10000"/>
              <a:gd name="connsiteX2dup0dup1" fmla="*/ 199 w 10000"/>
              <a:gd name="connsiteY2dup0dup1" fmla="*/ 6988 h 10000"/>
              <a:gd name="connsiteX3dup0dup1" fmla="*/ 1638 w 10000"/>
              <a:gd name="connsiteY3dup0dup1" fmla="*/ 4336 h 10000"/>
              <a:gd name="connsiteX4dup0dup1" fmla="*/ 3806 w 10000"/>
              <a:gd name="connsiteY4dup0dup1" fmla="*/ 627 h 10000"/>
              <a:gd name="connsiteX5dup0dup1" fmla="*/ 6684 w 10000"/>
              <a:gd name="connsiteY5dup0dup1" fmla="*/ 2940 h 10000"/>
              <a:gd name="connsiteX6dup0dup1" fmla="*/ 8621 w 10000"/>
              <a:gd name="connsiteY6dup0dup1" fmla="*/ 2867 h 10000"/>
              <a:gd name="connsiteX7dup0dup1" fmla="*/ 9353 w 10000"/>
              <a:gd name="connsiteY7dup0dup1" fmla="*/ 5815 h 10000"/>
              <a:gd name="connsiteX8dup0dup1" fmla="*/ 9841 w 10000"/>
              <a:gd name="connsiteY8dup0dup1" fmla="*/ 8096 h 10000"/>
              <a:gd name="connsiteX9dup0dup1" fmla="*/ 8448 w 10000"/>
              <a:gd name="connsiteY9dup0dup1" fmla="*/ 9807 h 10000"/>
              <a:gd name="connsiteX0dup0dup1dup2" fmla="*/ 8448 w 10000"/>
              <a:gd name="connsiteY0dup0dup1dup2" fmla="*/ 9807 h 10000"/>
              <a:gd name="connsiteX1dup0dup1dup2" fmla="*/ 1220 w 10000"/>
              <a:gd name="connsiteY1dup0dup1dup2" fmla="*/ 9711 h 10000"/>
              <a:gd name="connsiteX2dup0dup1dup2" fmla="*/ 199 w 10000"/>
              <a:gd name="connsiteY2dup0dup1dup2" fmla="*/ 6988 h 10000"/>
              <a:gd name="connsiteX3dup0dup1dup2" fmla="*/ 1638 w 10000"/>
              <a:gd name="connsiteY3dup0dup1dup2" fmla="*/ 4336 h 10000"/>
              <a:gd name="connsiteX4dup0dup1dup2" fmla="*/ 3806 w 10000"/>
              <a:gd name="connsiteY4dup0dup1dup2" fmla="*/ 627 h 10000"/>
              <a:gd name="connsiteX5dup0dup1dup2" fmla="*/ 6684 w 10000"/>
              <a:gd name="connsiteY5dup0dup1dup2" fmla="*/ 2940 h 10000"/>
              <a:gd name="connsiteX6dup0dup1dup2" fmla="*/ 8621 w 10000"/>
              <a:gd name="connsiteY6dup0dup1dup2" fmla="*/ 2867 h 10000"/>
              <a:gd name="connsiteX7dup0dup1dup2" fmla="*/ 9054 w 10000"/>
              <a:gd name="connsiteY7dup0dup1dup2" fmla="*/ 5692 h 10000"/>
              <a:gd name="connsiteX8dup0dup1dup2" fmla="*/ 9841 w 10000"/>
              <a:gd name="connsiteY8dup0dup1dup2" fmla="*/ 8096 h 10000"/>
              <a:gd name="connsiteX9dup0dup1dup2" fmla="*/ 8448 w 10000"/>
              <a:gd name="connsiteY9dup0dup1dup2" fmla="*/ 9807 h 10000"/>
            </a:gdLst>
            <a:ahLst/>
            <a:cxnLst>
              <a:cxn ang="0">
                <a:pos x="connsiteX0dup0dup1dup2" y="connsiteY0dup0dup1dup2"/>
              </a:cxn>
              <a:cxn ang="0">
                <a:pos x="connsiteX1dup0dup1dup2" y="connsiteY1dup0dup1dup2"/>
              </a:cxn>
              <a:cxn ang="0">
                <a:pos x="connsiteX2dup0dup1dup2" y="connsiteY2dup0dup1dup2"/>
              </a:cxn>
              <a:cxn ang="0">
                <a:pos x="connsiteX3dup0dup1dup2" y="connsiteY3dup0dup1dup2"/>
              </a:cxn>
              <a:cxn ang="0">
                <a:pos x="connsiteX4dup0dup1dup2" y="connsiteY4dup0dup1dup2"/>
              </a:cxn>
              <a:cxn ang="0">
                <a:pos x="connsiteX5dup0dup1dup2" y="connsiteY5dup0dup1dup2"/>
              </a:cxn>
              <a:cxn ang="0">
                <a:pos x="connsiteX6dup0dup1dup2" y="connsiteY6dup0dup1dup2"/>
              </a:cxn>
              <a:cxn ang="0">
                <a:pos x="connsiteX7dup0dup1dup2" y="connsiteY7dup0dup1dup2"/>
              </a:cxn>
              <a:cxn ang="0">
                <a:pos x="connsiteX8dup0dup1dup2" y="connsiteY8dup0dup1dup2"/>
              </a:cxn>
              <a:cxn ang="0">
                <a:pos x="connsiteX9dup0dup1dup2" y="connsiteY9dup0dup1dup2"/>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gradFill>
            <a:gsLst>
              <a:gs pos="22000">
                <a:srgbClr val="0FDFFF">
                  <a:alpha val="50000"/>
                </a:srgbClr>
              </a:gs>
              <a:gs pos="67000">
                <a:srgbClr val="0F44FB">
                  <a:alpha val="10000"/>
                </a:srgbClr>
              </a:gs>
            </a:gsLst>
            <a:lin ang="2700000" scaled="1"/>
            <a:tileRect/>
          </a:gradFill>
          <a:ln w="22225">
            <a:gradFill flip="none" rotWithShape="1">
              <a:gsLst>
                <a:gs pos="22000">
                  <a:srgbClr val="0FDFFF"/>
                </a:gs>
                <a:gs pos="90000">
                  <a:srgbClr val="0F44FB"/>
                </a:gs>
              </a:gsLst>
              <a:lin ang="2700000" scaled="1"/>
              <a:tileRect/>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459" tIns="11730" rIns="23459" bIns="11730" numCol="1" spcCol="0" rtlCol="0" fromWordArt="0" anchor="ctr" anchorCtr="0" forceAA="0" compatLnSpc="1">
            <a:noAutofit/>
          </a:bodyPr>
          <a:lstStyle/>
          <a:p>
            <a:pPr defTabSz="556260">
              <a:defRPr/>
            </a:pPr>
            <a:endParaRPr lang="zh-CN" altLang="en-US" sz="300" dirty="0">
              <a:solidFill>
                <a:prstClr val="white"/>
              </a:solidFill>
              <a:latin typeface="微软雅黑" panose="020B0703020204020201" pitchFamily="34" charset="-122"/>
              <a:ea typeface="微软雅黑" panose="020B0703020204020201" pitchFamily="34" charset="-122"/>
              <a:cs typeface="Arial" panose="020B0604020202020204" pitchFamily="34" charset="0"/>
              <a:sym typeface="+mn-lt"/>
            </a:endParaRPr>
          </a:p>
        </p:txBody>
      </p:sp>
      <p:cxnSp>
        <p:nvCxnSpPr>
          <p:cNvPr id="66" name="直接连接符 65"/>
          <p:cNvCxnSpPr/>
          <p:nvPr/>
        </p:nvCxnSpPr>
        <p:spPr>
          <a:xfrm>
            <a:off x="3577307" y="2316311"/>
            <a:ext cx="0" cy="331060"/>
          </a:xfrm>
          <a:prstGeom prst="line">
            <a:avLst/>
          </a:prstGeom>
          <a:solidFill>
            <a:srgbClr val="E7E6E6">
              <a:lumMod val="90000"/>
            </a:srgbClr>
          </a:solidFill>
          <a:ln w="19050" cap="flat">
            <a:solidFill>
              <a:schemeClr val="bg1"/>
            </a:solidFill>
            <a:prstDash val="solid"/>
            <a:miter lim="800000"/>
            <a:headEnd type="triangle" w="med" len="med"/>
            <a:tailEnd type="triangle" w="med" len="med"/>
          </a:ln>
        </p:spPr>
      </p:cxnSp>
      <p:sp>
        <p:nvSpPr>
          <p:cNvPr id="67" name="矩形 66"/>
          <p:cNvSpPr/>
          <p:nvPr/>
        </p:nvSpPr>
        <p:spPr>
          <a:xfrm>
            <a:off x="3649314" y="2349674"/>
            <a:ext cx="881973" cy="276999"/>
          </a:xfrm>
          <a:prstGeom prst="rect">
            <a:avLst/>
          </a:prstGeom>
        </p:spPr>
        <p:txBody>
          <a:bodyPr wrap="none">
            <a:spAutoFit/>
          </a:bodyPr>
          <a:lstStyle/>
          <a:p>
            <a:pPr defTabSz="914400"/>
            <a:r>
              <a:rPr lang="en-US" altLang="zh-CN" sz="1200" dirty="0">
                <a:solidFill>
                  <a:prstClr val="white">
                    <a:lumMod val="95000"/>
                  </a:prstClr>
                </a:solidFill>
                <a:latin typeface="微软雅黑" panose="020B0703020204020201" pitchFamily="34" charset="-122"/>
                <a:ea typeface="微软雅黑" panose="020B0703020204020201" pitchFamily="34" charset="-122"/>
                <a:cs typeface="Arial" panose="020B0604020202020204" pitchFamily="34" charset="0"/>
              </a:rPr>
              <a:t>Open API</a:t>
            </a:r>
            <a:endParaRPr sz="1200" dirty="0">
              <a:solidFill>
                <a:prstClr val="white">
                  <a:lumMod val="95000"/>
                </a:prstClr>
              </a:solidFill>
              <a:latin typeface="微软雅黑" panose="020B0703020204020201" pitchFamily="34" charset="-122"/>
              <a:ea typeface="微软雅黑" panose="020B0703020204020201" pitchFamily="34" charset="-122"/>
              <a:cs typeface="Arial" panose="020B0604020202020204" pitchFamily="34" charset="0"/>
            </a:endParaRPr>
          </a:p>
        </p:txBody>
      </p:sp>
      <p:sp>
        <p:nvSpPr>
          <p:cNvPr id="68" name="矩形 67"/>
          <p:cNvSpPr/>
          <p:nvPr/>
        </p:nvSpPr>
        <p:spPr>
          <a:xfrm>
            <a:off x="2843646" y="1309888"/>
            <a:ext cx="1210973" cy="338554"/>
          </a:xfrm>
          <a:prstGeom prst="rect">
            <a:avLst/>
          </a:prstGeom>
        </p:spPr>
        <p:txBody>
          <a:bodyPr wrap="none">
            <a:spAutoFit/>
          </a:bodyPr>
          <a:lstStyle/>
          <a:p>
            <a:pPr algn="ctr"/>
            <a:r>
              <a:rPr lang="en-US" altLang="zh-CN" sz="1600" b="1" dirty="0">
                <a:solidFill>
                  <a:srgbClr val="FFFF00"/>
                </a:solidFill>
                <a:latin typeface="微软雅黑" panose="020B0703020204020201" pitchFamily="34" charset="-122"/>
                <a:ea typeface="微软雅黑" panose="020B0703020204020201" pitchFamily="34" charset="-122"/>
              </a:rPr>
              <a:t>APP Store</a:t>
            </a:r>
            <a:endParaRPr lang="zh-CN" altLang="en-US" sz="1600" b="1" dirty="0">
              <a:solidFill>
                <a:srgbClr val="FFFF00"/>
              </a:solidFill>
              <a:latin typeface="微软雅黑" panose="020B0703020204020201" pitchFamily="34" charset="-122"/>
              <a:ea typeface="微软雅黑" panose="020B0703020204020201" pitchFamily="34" charset="-122"/>
            </a:endParaRPr>
          </a:p>
        </p:txBody>
      </p:sp>
      <p:grpSp>
        <p:nvGrpSpPr>
          <p:cNvPr id="69" name="组合 68"/>
          <p:cNvGrpSpPr/>
          <p:nvPr/>
        </p:nvGrpSpPr>
        <p:grpSpPr>
          <a:xfrm>
            <a:off x="624979" y="5374488"/>
            <a:ext cx="462041" cy="660314"/>
            <a:chOff x="18709967" y="2854841"/>
            <a:chExt cx="1978598" cy="2156349"/>
          </a:xfrm>
          <a:effectLst>
            <a:reflection blurRad="63500" endPos="20000" dist="127000" dir="5400000" sy="-100000" algn="bl" rotWithShape="0"/>
          </a:effectLst>
        </p:grpSpPr>
        <p:sp>
          <p:nvSpPr>
            <p:cNvPr id="70" name="Freeform 5"/>
            <p:cNvSpPr>
              <a:spLocks noEditPoints="1"/>
            </p:cNvSpPr>
            <p:nvPr/>
          </p:nvSpPr>
          <p:spPr bwMode="auto">
            <a:xfrm>
              <a:off x="19065165" y="3330941"/>
              <a:ext cx="1284043" cy="1680249"/>
            </a:xfrm>
            <a:custGeom>
              <a:avLst/>
              <a:gdLst>
                <a:gd name="T0" fmla="*/ 761 w 800"/>
                <a:gd name="T1" fmla="*/ 1093 h 1108"/>
                <a:gd name="T2" fmla="*/ 385 w 800"/>
                <a:gd name="T3" fmla="*/ 985 h 1108"/>
                <a:gd name="T4" fmla="*/ 0 w 800"/>
                <a:gd name="T5" fmla="*/ 1096 h 1108"/>
                <a:gd name="T6" fmla="*/ 360 w 800"/>
                <a:gd name="T7" fmla="*/ 143 h 1108"/>
                <a:gd name="T8" fmla="*/ 442 w 800"/>
                <a:gd name="T9" fmla="*/ 23 h 1108"/>
                <a:gd name="T10" fmla="*/ 685 w 800"/>
                <a:gd name="T11" fmla="*/ 787 h 1108"/>
                <a:gd name="T12" fmla="*/ 148 w 800"/>
                <a:gd name="T13" fmla="*/ 894 h 1108"/>
                <a:gd name="T14" fmla="*/ 530 w 800"/>
                <a:gd name="T15" fmla="*/ 929 h 1108"/>
                <a:gd name="T16" fmla="*/ 412 w 800"/>
                <a:gd name="T17" fmla="*/ 827 h 1108"/>
                <a:gd name="T18" fmla="*/ 148 w 800"/>
                <a:gd name="T19" fmla="*/ 894 h 1108"/>
                <a:gd name="T20" fmla="*/ 394 w 800"/>
                <a:gd name="T21" fmla="*/ 805 h 1108"/>
                <a:gd name="T22" fmla="*/ 593 w 800"/>
                <a:gd name="T23" fmla="*/ 754 h 1108"/>
                <a:gd name="T24" fmla="*/ 298 w 800"/>
                <a:gd name="T25" fmla="*/ 725 h 1108"/>
                <a:gd name="T26" fmla="*/ 443 w 800"/>
                <a:gd name="T27" fmla="*/ 975 h 1108"/>
                <a:gd name="T28" fmla="*/ 674 w 800"/>
                <a:gd name="T29" fmla="*/ 906 h 1108"/>
                <a:gd name="T30" fmla="*/ 363 w 800"/>
                <a:gd name="T31" fmla="*/ 973 h 1108"/>
                <a:gd name="T32" fmla="*/ 96 w 800"/>
                <a:gd name="T33" fmla="*/ 945 h 1108"/>
                <a:gd name="T34" fmla="*/ 557 w 800"/>
                <a:gd name="T35" fmla="*/ 637 h 1108"/>
                <a:gd name="T36" fmla="*/ 333 w 800"/>
                <a:gd name="T37" fmla="*/ 607 h 1108"/>
                <a:gd name="T38" fmla="*/ 366 w 800"/>
                <a:gd name="T39" fmla="*/ 670 h 1108"/>
                <a:gd name="T40" fmla="*/ 449 w 800"/>
                <a:gd name="T41" fmla="*/ 814 h 1108"/>
                <a:gd name="T42" fmla="*/ 645 w 800"/>
                <a:gd name="T43" fmla="*/ 780 h 1108"/>
                <a:gd name="T44" fmla="*/ 449 w 800"/>
                <a:gd name="T45" fmla="*/ 814 h 1108"/>
                <a:gd name="T46" fmla="*/ 182 w 800"/>
                <a:gd name="T47" fmla="*/ 764 h 1108"/>
                <a:gd name="T48" fmla="*/ 120 w 800"/>
                <a:gd name="T49" fmla="*/ 882 h 1108"/>
                <a:gd name="T50" fmla="*/ 271 w 800"/>
                <a:gd name="T51" fmla="*/ 536 h 1108"/>
                <a:gd name="T52" fmla="*/ 529 w 800"/>
                <a:gd name="T53" fmla="*/ 535 h 1108"/>
                <a:gd name="T54" fmla="*/ 399 w 800"/>
                <a:gd name="T55" fmla="*/ 497 h 1108"/>
                <a:gd name="T56" fmla="*/ 442 w 800"/>
                <a:gd name="T57" fmla="*/ 691 h 1108"/>
                <a:gd name="T58" fmla="*/ 444 w 800"/>
                <a:gd name="T59" fmla="*/ 685 h 1108"/>
                <a:gd name="T60" fmla="*/ 357 w 800"/>
                <a:gd name="T61" fmla="*/ 686 h 1108"/>
                <a:gd name="T62" fmla="*/ 300 w 800"/>
                <a:gd name="T63" fmla="*/ 446 h 1108"/>
                <a:gd name="T64" fmla="*/ 395 w 800"/>
                <a:gd name="T65" fmla="*/ 421 h 1108"/>
                <a:gd name="T66" fmla="*/ 443 w 800"/>
                <a:gd name="T67" fmla="*/ 583 h 1108"/>
                <a:gd name="T68" fmla="*/ 541 w 800"/>
                <a:gd name="T69" fmla="*/ 551 h 1108"/>
                <a:gd name="T70" fmla="*/ 219 w 800"/>
                <a:gd name="T71" fmla="*/ 621 h 1108"/>
                <a:gd name="T72" fmla="*/ 254 w 800"/>
                <a:gd name="T73" fmla="*/ 550 h 1108"/>
                <a:gd name="T74" fmla="*/ 544 w 800"/>
                <a:gd name="T75" fmla="*/ 517 h 1108"/>
                <a:gd name="T76" fmla="*/ 442 w 800"/>
                <a:gd name="T77" fmla="*/ 485 h 1108"/>
                <a:gd name="T78" fmla="*/ 262 w 800"/>
                <a:gd name="T79" fmla="*/ 515 h 1108"/>
                <a:gd name="T80" fmla="*/ 261 w 800"/>
                <a:gd name="T81" fmla="*/ 510 h 1108"/>
                <a:gd name="T82" fmla="*/ 461 w 800"/>
                <a:gd name="T83" fmla="*/ 382 h 1108"/>
                <a:gd name="T84" fmla="*/ 344 w 800"/>
                <a:gd name="T85" fmla="*/ 328 h 1108"/>
                <a:gd name="T86" fmla="*/ 511 w 800"/>
                <a:gd name="T87" fmla="*/ 425 h 1108"/>
                <a:gd name="T88" fmla="*/ 444 w 800"/>
                <a:gd name="T89" fmla="*/ 413 h 1108"/>
                <a:gd name="T90" fmla="*/ 360 w 800"/>
                <a:gd name="T91" fmla="*/ 278 h 1108"/>
                <a:gd name="T92" fmla="*/ 290 w 800"/>
                <a:gd name="T93" fmla="*/ 431 h 1108"/>
                <a:gd name="T94" fmla="*/ 305 w 800"/>
                <a:gd name="T95" fmla="*/ 393 h 1108"/>
                <a:gd name="T96" fmla="*/ 371 w 800"/>
                <a:gd name="T97" fmla="*/ 237 h 1108"/>
                <a:gd name="T98" fmla="*/ 441 w 800"/>
                <a:gd name="T99" fmla="*/ 356 h 1108"/>
                <a:gd name="T100" fmla="*/ 361 w 800"/>
                <a:gd name="T101" fmla="*/ 356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0" h="1108">
                  <a:moveTo>
                    <a:pt x="800" y="1097"/>
                  </a:moveTo>
                  <a:cubicBezTo>
                    <a:pt x="793" y="1100"/>
                    <a:pt x="787" y="1102"/>
                    <a:pt x="780" y="1104"/>
                  </a:cubicBezTo>
                  <a:cubicBezTo>
                    <a:pt x="770" y="1107"/>
                    <a:pt x="766" y="1103"/>
                    <a:pt x="761" y="1093"/>
                  </a:cubicBezTo>
                  <a:cubicBezTo>
                    <a:pt x="757" y="1085"/>
                    <a:pt x="749" y="1076"/>
                    <a:pt x="742" y="1074"/>
                  </a:cubicBezTo>
                  <a:cubicBezTo>
                    <a:pt x="633" y="1044"/>
                    <a:pt x="523" y="1014"/>
                    <a:pt x="414" y="985"/>
                  </a:cubicBezTo>
                  <a:cubicBezTo>
                    <a:pt x="405" y="982"/>
                    <a:pt x="394" y="983"/>
                    <a:pt x="385" y="985"/>
                  </a:cubicBezTo>
                  <a:cubicBezTo>
                    <a:pt x="276" y="1015"/>
                    <a:pt x="168" y="1044"/>
                    <a:pt x="60" y="1074"/>
                  </a:cubicBezTo>
                  <a:cubicBezTo>
                    <a:pt x="54" y="1076"/>
                    <a:pt x="47" y="1079"/>
                    <a:pt x="44" y="1084"/>
                  </a:cubicBezTo>
                  <a:cubicBezTo>
                    <a:pt x="29" y="1108"/>
                    <a:pt x="30" y="1108"/>
                    <a:pt x="0" y="1096"/>
                  </a:cubicBezTo>
                  <a:cubicBezTo>
                    <a:pt x="10" y="1069"/>
                    <a:pt x="20" y="1042"/>
                    <a:pt x="30" y="1015"/>
                  </a:cubicBezTo>
                  <a:cubicBezTo>
                    <a:pt x="56" y="946"/>
                    <a:pt x="81" y="877"/>
                    <a:pt x="107" y="809"/>
                  </a:cubicBezTo>
                  <a:cubicBezTo>
                    <a:pt x="191" y="587"/>
                    <a:pt x="275" y="365"/>
                    <a:pt x="360" y="143"/>
                  </a:cubicBezTo>
                  <a:cubicBezTo>
                    <a:pt x="366" y="127"/>
                    <a:pt x="368" y="115"/>
                    <a:pt x="354" y="101"/>
                  </a:cubicBezTo>
                  <a:cubicBezTo>
                    <a:pt x="333" y="80"/>
                    <a:pt x="339" y="41"/>
                    <a:pt x="360" y="21"/>
                  </a:cubicBezTo>
                  <a:cubicBezTo>
                    <a:pt x="384" y="0"/>
                    <a:pt x="419" y="1"/>
                    <a:pt x="442" y="23"/>
                  </a:cubicBezTo>
                  <a:cubicBezTo>
                    <a:pt x="464" y="44"/>
                    <a:pt x="467" y="82"/>
                    <a:pt x="445" y="104"/>
                  </a:cubicBezTo>
                  <a:cubicBezTo>
                    <a:pt x="434" y="115"/>
                    <a:pt x="434" y="124"/>
                    <a:pt x="439" y="137"/>
                  </a:cubicBezTo>
                  <a:cubicBezTo>
                    <a:pt x="521" y="353"/>
                    <a:pt x="603" y="570"/>
                    <a:pt x="685" y="787"/>
                  </a:cubicBezTo>
                  <a:cubicBezTo>
                    <a:pt x="721" y="884"/>
                    <a:pt x="758" y="981"/>
                    <a:pt x="794" y="1078"/>
                  </a:cubicBezTo>
                  <a:cubicBezTo>
                    <a:pt x="796" y="1084"/>
                    <a:pt x="798" y="1090"/>
                    <a:pt x="800" y="1097"/>
                  </a:cubicBezTo>
                  <a:close/>
                  <a:moveTo>
                    <a:pt x="148" y="894"/>
                  </a:moveTo>
                  <a:cubicBezTo>
                    <a:pt x="226" y="915"/>
                    <a:pt x="299" y="935"/>
                    <a:pt x="371" y="956"/>
                  </a:cubicBezTo>
                  <a:cubicBezTo>
                    <a:pt x="392" y="962"/>
                    <a:pt x="411" y="962"/>
                    <a:pt x="432" y="955"/>
                  </a:cubicBezTo>
                  <a:cubicBezTo>
                    <a:pt x="464" y="946"/>
                    <a:pt x="497" y="938"/>
                    <a:pt x="530" y="929"/>
                  </a:cubicBezTo>
                  <a:cubicBezTo>
                    <a:pt x="569" y="918"/>
                    <a:pt x="608" y="907"/>
                    <a:pt x="653" y="894"/>
                  </a:cubicBezTo>
                  <a:cubicBezTo>
                    <a:pt x="632" y="888"/>
                    <a:pt x="617" y="883"/>
                    <a:pt x="602" y="879"/>
                  </a:cubicBezTo>
                  <a:cubicBezTo>
                    <a:pt x="539" y="861"/>
                    <a:pt x="475" y="844"/>
                    <a:pt x="412" y="827"/>
                  </a:cubicBezTo>
                  <a:cubicBezTo>
                    <a:pt x="408" y="826"/>
                    <a:pt x="403" y="824"/>
                    <a:pt x="399" y="825"/>
                  </a:cubicBezTo>
                  <a:cubicBezTo>
                    <a:pt x="362" y="835"/>
                    <a:pt x="325" y="845"/>
                    <a:pt x="288" y="855"/>
                  </a:cubicBezTo>
                  <a:cubicBezTo>
                    <a:pt x="243" y="867"/>
                    <a:pt x="199" y="880"/>
                    <a:pt x="148" y="894"/>
                  </a:cubicBezTo>
                  <a:close/>
                  <a:moveTo>
                    <a:pt x="205" y="751"/>
                  </a:moveTo>
                  <a:cubicBezTo>
                    <a:pt x="211" y="754"/>
                    <a:pt x="212" y="755"/>
                    <a:pt x="214" y="756"/>
                  </a:cubicBezTo>
                  <a:cubicBezTo>
                    <a:pt x="274" y="772"/>
                    <a:pt x="334" y="789"/>
                    <a:pt x="394" y="805"/>
                  </a:cubicBezTo>
                  <a:cubicBezTo>
                    <a:pt x="399" y="807"/>
                    <a:pt x="406" y="805"/>
                    <a:pt x="411" y="804"/>
                  </a:cubicBezTo>
                  <a:cubicBezTo>
                    <a:pt x="454" y="793"/>
                    <a:pt x="496" y="781"/>
                    <a:pt x="538" y="770"/>
                  </a:cubicBezTo>
                  <a:cubicBezTo>
                    <a:pt x="557" y="765"/>
                    <a:pt x="575" y="759"/>
                    <a:pt x="593" y="754"/>
                  </a:cubicBezTo>
                  <a:cubicBezTo>
                    <a:pt x="565" y="742"/>
                    <a:pt x="537" y="734"/>
                    <a:pt x="508" y="726"/>
                  </a:cubicBezTo>
                  <a:cubicBezTo>
                    <a:pt x="450" y="710"/>
                    <a:pt x="392" y="685"/>
                    <a:pt x="330" y="716"/>
                  </a:cubicBezTo>
                  <a:cubicBezTo>
                    <a:pt x="320" y="721"/>
                    <a:pt x="309" y="722"/>
                    <a:pt x="298" y="725"/>
                  </a:cubicBezTo>
                  <a:cubicBezTo>
                    <a:pt x="268" y="733"/>
                    <a:pt x="238" y="741"/>
                    <a:pt x="205" y="751"/>
                  </a:cubicBezTo>
                  <a:close/>
                  <a:moveTo>
                    <a:pt x="442" y="970"/>
                  </a:moveTo>
                  <a:cubicBezTo>
                    <a:pt x="443" y="972"/>
                    <a:pt x="443" y="973"/>
                    <a:pt x="443" y="975"/>
                  </a:cubicBezTo>
                  <a:cubicBezTo>
                    <a:pt x="543" y="1002"/>
                    <a:pt x="643" y="1029"/>
                    <a:pt x="748" y="1058"/>
                  </a:cubicBezTo>
                  <a:cubicBezTo>
                    <a:pt x="728" y="1005"/>
                    <a:pt x="711" y="959"/>
                    <a:pt x="692" y="913"/>
                  </a:cubicBezTo>
                  <a:cubicBezTo>
                    <a:pt x="691" y="908"/>
                    <a:pt x="679" y="905"/>
                    <a:pt x="674" y="906"/>
                  </a:cubicBezTo>
                  <a:cubicBezTo>
                    <a:pt x="625" y="918"/>
                    <a:pt x="578" y="932"/>
                    <a:pt x="530" y="945"/>
                  </a:cubicBezTo>
                  <a:cubicBezTo>
                    <a:pt x="501" y="954"/>
                    <a:pt x="471" y="962"/>
                    <a:pt x="442" y="970"/>
                  </a:cubicBezTo>
                  <a:close/>
                  <a:moveTo>
                    <a:pt x="363" y="973"/>
                  </a:moveTo>
                  <a:cubicBezTo>
                    <a:pt x="355" y="970"/>
                    <a:pt x="353" y="968"/>
                    <a:pt x="350" y="967"/>
                  </a:cubicBezTo>
                  <a:cubicBezTo>
                    <a:pt x="284" y="950"/>
                    <a:pt x="219" y="931"/>
                    <a:pt x="153" y="914"/>
                  </a:cubicBezTo>
                  <a:cubicBezTo>
                    <a:pt x="111" y="904"/>
                    <a:pt x="111" y="905"/>
                    <a:pt x="96" y="945"/>
                  </a:cubicBezTo>
                  <a:cubicBezTo>
                    <a:pt x="82" y="981"/>
                    <a:pt x="69" y="1017"/>
                    <a:pt x="54" y="1057"/>
                  </a:cubicBezTo>
                  <a:cubicBezTo>
                    <a:pt x="158" y="1029"/>
                    <a:pt x="258" y="1002"/>
                    <a:pt x="363" y="973"/>
                  </a:cubicBezTo>
                  <a:close/>
                  <a:moveTo>
                    <a:pt x="557" y="637"/>
                  </a:moveTo>
                  <a:cubicBezTo>
                    <a:pt x="557" y="635"/>
                    <a:pt x="556" y="633"/>
                    <a:pt x="556" y="631"/>
                  </a:cubicBezTo>
                  <a:cubicBezTo>
                    <a:pt x="526" y="623"/>
                    <a:pt x="495" y="618"/>
                    <a:pt x="467" y="607"/>
                  </a:cubicBezTo>
                  <a:cubicBezTo>
                    <a:pt x="421" y="589"/>
                    <a:pt x="378" y="591"/>
                    <a:pt x="333" y="607"/>
                  </a:cubicBezTo>
                  <a:cubicBezTo>
                    <a:pt x="308" y="617"/>
                    <a:pt x="282" y="622"/>
                    <a:pt x="256" y="629"/>
                  </a:cubicBezTo>
                  <a:cubicBezTo>
                    <a:pt x="253" y="630"/>
                    <a:pt x="249" y="632"/>
                    <a:pt x="240" y="636"/>
                  </a:cubicBezTo>
                  <a:cubicBezTo>
                    <a:pt x="286" y="648"/>
                    <a:pt x="327" y="658"/>
                    <a:pt x="366" y="670"/>
                  </a:cubicBezTo>
                  <a:cubicBezTo>
                    <a:pt x="390" y="678"/>
                    <a:pt x="412" y="678"/>
                    <a:pt x="436" y="670"/>
                  </a:cubicBezTo>
                  <a:cubicBezTo>
                    <a:pt x="476" y="658"/>
                    <a:pt x="516" y="648"/>
                    <a:pt x="557" y="637"/>
                  </a:cubicBezTo>
                  <a:close/>
                  <a:moveTo>
                    <a:pt x="449" y="814"/>
                  </a:moveTo>
                  <a:cubicBezTo>
                    <a:pt x="449" y="816"/>
                    <a:pt x="449" y="818"/>
                    <a:pt x="449" y="820"/>
                  </a:cubicBezTo>
                  <a:cubicBezTo>
                    <a:pt x="525" y="841"/>
                    <a:pt x="601" y="861"/>
                    <a:pt x="682" y="883"/>
                  </a:cubicBezTo>
                  <a:cubicBezTo>
                    <a:pt x="668" y="845"/>
                    <a:pt x="655" y="813"/>
                    <a:pt x="645" y="780"/>
                  </a:cubicBezTo>
                  <a:cubicBezTo>
                    <a:pt x="640" y="766"/>
                    <a:pt x="633" y="762"/>
                    <a:pt x="620" y="765"/>
                  </a:cubicBezTo>
                  <a:cubicBezTo>
                    <a:pt x="583" y="775"/>
                    <a:pt x="545" y="784"/>
                    <a:pt x="508" y="794"/>
                  </a:cubicBezTo>
                  <a:cubicBezTo>
                    <a:pt x="488" y="800"/>
                    <a:pt x="468" y="807"/>
                    <a:pt x="449" y="814"/>
                  </a:cubicBezTo>
                  <a:close/>
                  <a:moveTo>
                    <a:pt x="359" y="818"/>
                  </a:moveTo>
                  <a:cubicBezTo>
                    <a:pt x="358" y="816"/>
                    <a:pt x="357" y="814"/>
                    <a:pt x="356" y="814"/>
                  </a:cubicBezTo>
                  <a:cubicBezTo>
                    <a:pt x="298" y="797"/>
                    <a:pt x="240" y="781"/>
                    <a:pt x="182" y="764"/>
                  </a:cubicBezTo>
                  <a:cubicBezTo>
                    <a:pt x="172" y="762"/>
                    <a:pt x="165" y="765"/>
                    <a:pt x="161" y="776"/>
                  </a:cubicBezTo>
                  <a:cubicBezTo>
                    <a:pt x="156" y="792"/>
                    <a:pt x="148" y="806"/>
                    <a:pt x="142" y="821"/>
                  </a:cubicBezTo>
                  <a:cubicBezTo>
                    <a:pt x="135" y="840"/>
                    <a:pt x="128" y="860"/>
                    <a:pt x="120" y="882"/>
                  </a:cubicBezTo>
                  <a:cubicBezTo>
                    <a:pt x="202" y="860"/>
                    <a:pt x="280" y="839"/>
                    <a:pt x="359" y="818"/>
                  </a:cubicBezTo>
                  <a:close/>
                  <a:moveTo>
                    <a:pt x="271" y="531"/>
                  </a:moveTo>
                  <a:cubicBezTo>
                    <a:pt x="271" y="532"/>
                    <a:pt x="271" y="534"/>
                    <a:pt x="271" y="536"/>
                  </a:cubicBezTo>
                  <a:cubicBezTo>
                    <a:pt x="300" y="544"/>
                    <a:pt x="330" y="552"/>
                    <a:pt x="360" y="560"/>
                  </a:cubicBezTo>
                  <a:cubicBezTo>
                    <a:pt x="374" y="564"/>
                    <a:pt x="390" y="572"/>
                    <a:pt x="404" y="569"/>
                  </a:cubicBezTo>
                  <a:cubicBezTo>
                    <a:pt x="446" y="560"/>
                    <a:pt x="487" y="547"/>
                    <a:pt x="529" y="535"/>
                  </a:cubicBezTo>
                  <a:cubicBezTo>
                    <a:pt x="529" y="535"/>
                    <a:pt x="529" y="533"/>
                    <a:pt x="530" y="530"/>
                  </a:cubicBezTo>
                  <a:cubicBezTo>
                    <a:pt x="496" y="522"/>
                    <a:pt x="463" y="512"/>
                    <a:pt x="430" y="504"/>
                  </a:cubicBezTo>
                  <a:cubicBezTo>
                    <a:pt x="420" y="501"/>
                    <a:pt x="408" y="495"/>
                    <a:pt x="399" y="497"/>
                  </a:cubicBezTo>
                  <a:cubicBezTo>
                    <a:pt x="356" y="507"/>
                    <a:pt x="314" y="519"/>
                    <a:pt x="271" y="531"/>
                  </a:cubicBezTo>
                  <a:close/>
                  <a:moveTo>
                    <a:pt x="444" y="685"/>
                  </a:moveTo>
                  <a:cubicBezTo>
                    <a:pt x="443" y="687"/>
                    <a:pt x="443" y="689"/>
                    <a:pt x="442" y="691"/>
                  </a:cubicBezTo>
                  <a:cubicBezTo>
                    <a:pt x="503" y="707"/>
                    <a:pt x="564" y="724"/>
                    <a:pt x="629" y="741"/>
                  </a:cubicBezTo>
                  <a:cubicBezTo>
                    <a:pt x="615" y="706"/>
                    <a:pt x="604" y="676"/>
                    <a:pt x="592" y="645"/>
                  </a:cubicBezTo>
                  <a:cubicBezTo>
                    <a:pt x="541" y="659"/>
                    <a:pt x="492" y="672"/>
                    <a:pt x="444" y="685"/>
                  </a:cubicBezTo>
                  <a:close/>
                  <a:moveTo>
                    <a:pt x="173" y="741"/>
                  </a:moveTo>
                  <a:cubicBezTo>
                    <a:pt x="238" y="723"/>
                    <a:pt x="298" y="707"/>
                    <a:pt x="358" y="690"/>
                  </a:cubicBezTo>
                  <a:cubicBezTo>
                    <a:pt x="358" y="689"/>
                    <a:pt x="357" y="687"/>
                    <a:pt x="357" y="686"/>
                  </a:cubicBezTo>
                  <a:cubicBezTo>
                    <a:pt x="308" y="672"/>
                    <a:pt x="259" y="659"/>
                    <a:pt x="209" y="646"/>
                  </a:cubicBezTo>
                  <a:cubicBezTo>
                    <a:pt x="197" y="678"/>
                    <a:pt x="186" y="707"/>
                    <a:pt x="173" y="741"/>
                  </a:cubicBezTo>
                  <a:close/>
                  <a:moveTo>
                    <a:pt x="300" y="446"/>
                  </a:moveTo>
                  <a:cubicBezTo>
                    <a:pt x="369" y="481"/>
                    <a:pt x="434" y="481"/>
                    <a:pt x="502" y="446"/>
                  </a:cubicBezTo>
                  <a:cubicBezTo>
                    <a:pt x="469" y="437"/>
                    <a:pt x="438" y="429"/>
                    <a:pt x="407" y="420"/>
                  </a:cubicBezTo>
                  <a:cubicBezTo>
                    <a:pt x="403" y="420"/>
                    <a:pt x="398" y="420"/>
                    <a:pt x="395" y="421"/>
                  </a:cubicBezTo>
                  <a:cubicBezTo>
                    <a:pt x="364" y="429"/>
                    <a:pt x="333" y="437"/>
                    <a:pt x="300" y="446"/>
                  </a:cubicBezTo>
                  <a:close/>
                  <a:moveTo>
                    <a:pt x="442" y="579"/>
                  </a:moveTo>
                  <a:cubicBezTo>
                    <a:pt x="443" y="580"/>
                    <a:pt x="443" y="582"/>
                    <a:pt x="443" y="583"/>
                  </a:cubicBezTo>
                  <a:cubicBezTo>
                    <a:pt x="488" y="595"/>
                    <a:pt x="534" y="608"/>
                    <a:pt x="583" y="621"/>
                  </a:cubicBezTo>
                  <a:cubicBezTo>
                    <a:pt x="574" y="597"/>
                    <a:pt x="568" y="577"/>
                    <a:pt x="559" y="559"/>
                  </a:cubicBezTo>
                  <a:cubicBezTo>
                    <a:pt x="557" y="554"/>
                    <a:pt x="546" y="550"/>
                    <a:pt x="541" y="551"/>
                  </a:cubicBezTo>
                  <a:cubicBezTo>
                    <a:pt x="517" y="557"/>
                    <a:pt x="493" y="564"/>
                    <a:pt x="470" y="570"/>
                  </a:cubicBezTo>
                  <a:cubicBezTo>
                    <a:pt x="461" y="573"/>
                    <a:pt x="452" y="576"/>
                    <a:pt x="442" y="579"/>
                  </a:cubicBezTo>
                  <a:close/>
                  <a:moveTo>
                    <a:pt x="219" y="621"/>
                  </a:moveTo>
                  <a:cubicBezTo>
                    <a:pt x="268" y="607"/>
                    <a:pt x="313" y="595"/>
                    <a:pt x="357" y="583"/>
                  </a:cubicBezTo>
                  <a:cubicBezTo>
                    <a:pt x="357" y="581"/>
                    <a:pt x="357" y="580"/>
                    <a:pt x="357" y="578"/>
                  </a:cubicBezTo>
                  <a:cubicBezTo>
                    <a:pt x="323" y="568"/>
                    <a:pt x="289" y="559"/>
                    <a:pt x="254" y="550"/>
                  </a:cubicBezTo>
                  <a:cubicBezTo>
                    <a:pt x="251" y="549"/>
                    <a:pt x="245" y="552"/>
                    <a:pt x="243" y="555"/>
                  </a:cubicBezTo>
                  <a:cubicBezTo>
                    <a:pt x="235" y="575"/>
                    <a:pt x="228" y="596"/>
                    <a:pt x="219" y="621"/>
                  </a:cubicBezTo>
                  <a:close/>
                  <a:moveTo>
                    <a:pt x="544" y="517"/>
                  </a:moveTo>
                  <a:cubicBezTo>
                    <a:pt x="537" y="498"/>
                    <a:pt x="532" y="484"/>
                    <a:pt x="526" y="470"/>
                  </a:cubicBezTo>
                  <a:cubicBezTo>
                    <a:pt x="525" y="467"/>
                    <a:pt x="518" y="464"/>
                    <a:pt x="515" y="465"/>
                  </a:cubicBezTo>
                  <a:cubicBezTo>
                    <a:pt x="491" y="471"/>
                    <a:pt x="466" y="478"/>
                    <a:pt x="442" y="485"/>
                  </a:cubicBezTo>
                  <a:cubicBezTo>
                    <a:pt x="442" y="486"/>
                    <a:pt x="442" y="488"/>
                    <a:pt x="442" y="489"/>
                  </a:cubicBezTo>
                  <a:cubicBezTo>
                    <a:pt x="474" y="498"/>
                    <a:pt x="507" y="507"/>
                    <a:pt x="544" y="517"/>
                  </a:cubicBezTo>
                  <a:close/>
                  <a:moveTo>
                    <a:pt x="262" y="515"/>
                  </a:moveTo>
                  <a:cubicBezTo>
                    <a:pt x="295" y="506"/>
                    <a:pt x="327" y="498"/>
                    <a:pt x="358" y="489"/>
                  </a:cubicBezTo>
                  <a:cubicBezTo>
                    <a:pt x="345" y="481"/>
                    <a:pt x="333" y="477"/>
                    <a:pt x="320" y="474"/>
                  </a:cubicBezTo>
                  <a:cubicBezTo>
                    <a:pt x="273" y="461"/>
                    <a:pt x="273" y="461"/>
                    <a:pt x="261" y="510"/>
                  </a:cubicBezTo>
                  <a:cubicBezTo>
                    <a:pt x="261" y="511"/>
                    <a:pt x="261" y="512"/>
                    <a:pt x="262" y="515"/>
                  </a:cubicBezTo>
                  <a:close/>
                  <a:moveTo>
                    <a:pt x="340" y="382"/>
                  </a:moveTo>
                  <a:cubicBezTo>
                    <a:pt x="381" y="403"/>
                    <a:pt x="421" y="404"/>
                    <a:pt x="461" y="382"/>
                  </a:cubicBezTo>
                  <a:cubicBezTo>
                    <a:pt x="421" y="361"/>
                    <a:pt x="381" y="362"/>
                    <a:pt x="340" y="382"/>
                  </a:cubicBezTo>
                  <a:close/>
                  <a:moveTo>
                    <a:pt x="458" y="327"/>
                  </a:moveTo>
                  <a:cubicBezTo>
                    <a:pt x="419" y="309"/>
                    <a:pt x="382" y="307"/>
                    <a:pt x="344" y="328"/>
                  </a:cubicBezTo>
                  <a:cubicBezTo>
                    <a:pt x="383" y="347"/>
                    <a:pt x="420" y="348"/>
                    <a:pt x="458" y="327"/>
                  </a:cubicBezTo>
                  <a:close/>
                  <a:moveTo>
                    <a:pt x="505" y="430"/>
                  </a:moveTo>
                  <a:cubicBezTo>
                    <a:pt x="507" y="428"/>
                    <a:pt x="509" y="426"/>
                    <a:pt x="511" y="425"/>
                  </a:cubicBezTo>
                  <a:cubicBezTo>
                    <a:pt x="505" y="415"/>
                    <a:pt x="499" y="397"/>
                    <a:pt x="492" y="396"/>
                  </a:cubicBezTo>
                  <a:cubicBezTo>
                    <a:pt x="476" y="395"/>
                    <a:pt x="460" y="403"/>
                    <a:pt x="444" y="407"/>
                  </a:cubicBezTo>
                  <a:cubicBezTo>
                    <a:pt x="444" y="409"/>
                    <a:pt x="444" y="411"/>
                    <a:pt x="444" y="413"/>
                  </a:cubicBezTo>
                  <a:cubicBezTo>
                    <a:pt x="464" y="418"/>
                    <a:pt x="485" y="424"/>
                    <a:pt x="505" y="430"/>
                  </a:cubicBezTo>
                  <a:close/>
                  <a:moveTo>
                    <a:pt x="442" y="278"/>
                  </a:moveTo>
                  <a:cubicBezTo>
                    <a:pt x="413" y="264"/>
                    <a:pt x="388" y="264"/>
                    <a:pt x="360" y="278"/>
                  </a:cubicBezTo>
                  <a:cubicBezTo>
                    <a:pt x="388" y="293"/>
                    <a:pt x="414" y="293"/>
                    <a:pt x="442" y="278"/>
                  </a:cubicBezTo>
                  <a:close/>
                  <a:moveTo>
                    <a:pt x="305" y="393"/>
                  </a:moveTo>
                  <a:cubicBezTo>
                    <a:pt x="300" y="406"/>
                    <a:pt x="296" y="416"/>
                    <a:pt x="290" y="431"/>
                  </a:cubicBezTo>
                  <a:cubicBezTo>
                    <a:pt x="316" y="424"/>
                    <a:pt x="337" y="418"/>
                    <a:pt x="358" y="413"/>
                  </a:cubicBezTo>
                  <a:cubicBezTo>
                    <a:pt x="357" y="411"/>
                    <a:pt x="357" y="409"/>
                    <a:pt x="357" y="408"/>
                  </a:cubicBezTo>
                  <a:cubicBezTo>
                    <a:pt x="340" y="403"/>
                    <a:pt x="324" y="398"/>
                    <a:pt x="305" y="393"/>
                  </a:cubicBezTo>
                  <a:close/>
                  <a:moveTo>
                    <a:pt x="371" y="237"/>
                  </a:moveTo>
                  <a:cubicBezTo>
                    <a:pt x="399" y="250"/>
                    <a:pt x="412" y="249"/>
                    <a:pt x="429" y="235"/>
                  </a:cubicBezTo>
                  <a:cubicBezTo>
                    <a:pt x="410" y="223"/>
                    <a:pt x="390" y="223"/>
                    <a:pt x="371" y="237"/>
                  </a:cubicBezTo>
                  <a:close/>
                  <a:moveTo>
                    <a:pt x="441" y="356"/>
                  </a:moveTo>
                  <a:cubicBezTo>
                    <a:pt x="457" y="361"/>
                    <a:pt x="470" y="364"/>
                    <a:pt x="485" y="368"/>
                  </a:cubicBezTo>
                  <a:cubicBezTo>
                    <a:pt x="480" y="340"/>
                    <a:pt x="472" y="338"/>
                    <a:pt x="441" y="356"/>
                  </a:cubicBezTo>
                  <a:close/>
                  <a:moveTo>
                    <a:pt x="361" y="356"/>
                  </a:moveTo>
                  <a:cubicBezTo>
                    <a:pt x="328" y="340"/>
                    <a:pt x="318" y="339"/>
                    <a:pt x="319" y="367"/>
                  </a:cubicBezTo>
                  <a:cubicBezTo>
                    <a:pt x="332" y="364"/>
                    <a:pt x="344" y="361"/>
                    <a:pt x="361" y="356"/>
                  </a:cubicBezTo>
                  <a:close/>
                </a:path>
              </a:pathLst>
            </a:custGeom>
            <a:solidFill>
              <a:sysClr val="window" lastClr="FFFFFF"/>
            </a:solidFill>
            <a:ln>
              <a:solidFill>
                <a:srgbClr val="FFC000"/>
              </a:solidFill>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grpSp>
          <p:nvGrpSpPr>
            <p:cNvPr id="71" name="Group 8"/>
            <p:cNvGrpSpPr>
              <a:grpSpLocks noChangeAspect="1"/>
            </p:cNvGrpSpPr>
            <p:nvPr/>
          </p:nvGrpSpPr>
          <p:grpSpPr bwMode="auto">
            <a:xfrm>
              <a:off x="18709967" y="2854841"/>
              <a:ext cx="1978598" cy="1230314"/>
              <a:chOff x="15044" y="1672"/>
              <a:chExt cx="1568" cy="975"/>
            </a:xfrm>
            <a:solidFill>
              <a:srgbClr val="FF9900"/>
            </a:solidFill>
          </p:grpSpPr>
          <p:sp>
            <p:nvSpPr>
              <p:cNvPr id="72" name="Freeform 9"/>
              <p:cNvSpPr/>
              <p:nvPr/>
            </p:nvSpPr>
            <p:spPr bwMode="auto">
              <a:xfrm>
                <a:off x="15044" y="1675"/>
                <a:ext cx="389" cy="972"/>
              </a:xfrm>
              <a:custGeom>
                <a:avLst/>
                <a:gdLst>
                  <a:gd name="T0" fmla="*/ 164 w 164"/>
                  <a:gd name="T1" fmla="*/ 378 h 409"/>
                  <a:gd name="T2" fmla="*/ 134 w 164"/>
                  <a:gd name="T3" fmla="*/ 409 h 409"/>
                  <a:gd name="T4" fmla="*/ 130 w 164"/>
                  <a:gd name="T5" fmla="*/ 0 h 409"/>
                  <a:gd name="T6" fmla="*/ 162 w 164"/>
                  <a:gd name="T7" fmla="*/ 31 h 409"/>
                  <a:gd name="T8" fmla="*/ 164 w 164"/>
                  <a:gd name="T9" fmla="*/ 378 h 409"/>
                </a:gdLst>
                <a:ahLst/>
                <a:cxnLst>
                  <a:cxn ang="0">
                    <a:pos x="T0" y="T1"/>
                  </a:cxn>
                  <a:cxn ang="0">
                    <a:pos x="T2" y="T3"/>
                  </a:cxn>
                  <a:cxn ang="0">
                    <a:pos x="T4" y="T5"/>
                  </a:cxn>
                  <a:cxn ang="0">
                    <a:pos x="T6" y="T7"/>
                  </a:cxn>
                  <a:cxn ang="0">
                    <a:pos x="T8" y="T9"/>
                  </a:cxn>
                </a:cxnLst>
                <a:rect l="0" t="0" r="r" b="b"/>
                <a:pathLst>
                  <a:path w="164" h="409">
                    <a:moveTo>
                      <a:pt x="164" y="378"/>
                    </a:moveTo>
                    <a:cubicBezTo>
                      <a:pt x="153" y="389"/>
                      <a:pt x="143" y="399"/>
                      <a:pt x="134" y="409"/>
                    </a:cubicBezTo>
                    <a:cubicBezTo>
                      <a:pt x="26" y="324"/>
                      <a:pt x="0" y="118"/>
                      <a:pt x="130" y="0"/>
                    </a:cubicBezTo>
                    <a:cubicBezTo>
                      <a:pt x="141" y="10"/>
                      <a:pt x="151" y="21"/>
                      <a:pt x="162" y="31"/>
                    </a:cubicBezTo>
                    <a:cubicBezTo>
                      <a:pt x="59" y="137"/>
                      <a:pt x="70" y="284"/>
                      <a:pt x="164" y="378"/>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88" name="Freeform 10"/>
              <p:cNvSpPr/>
              <p:nvPr/>
            </p:nvSpPr>
            <p:spPr bwMode="auto">
              <a:xfrm>
                <a:off x="16249" y="1672"/>
                <a:ext cx="363" cy="975"/>
              </a:xfrm>
              <a:custGeom>
                <a:avLst/>
                <a:gdLst>
                  <a:gd name="T0" fmla="*/ 0 w 153"/>
                  <a:gd name="T1" fmla="*/ 32 h 410"/>
                  <a:gd name="T2" fmla="*/ 32 w 153"/>
                  <a:gd name="T3" fmla="*/ 0 h 410"/>
                  <a:gd name="T4" fmla="*/ 31 w 153"/>
                  <a:gd name="T5" fmla="*/ 410 h 410"/>
                  <a:gd name="T6" fmla="*/ 3 w 153"/>
                  <a:gd name="T7" fmla="*/ 376 h 410"/>
                  <a:gd name="T8" fmla="*/ 75 w 153"/>
                  <a:gd name="T9" fmla="*/ 205 h 410"/>
                  <a:gd name="T10" fmla="*/ 0 w 153"/>
                  <a:gd name="T11" fmla="*/ 32 h 410"/>
                </a:gdLst>
                <a:ahLst/>
                <a:cxnLst>
                  <a:cxn ang="0">
                    <a:pos x="T0" y="T1"/>
                  </a:cxn>
                  <a:cxn ang="0">
                    <a:pos x="T2" y="T3"/>
                  </a:cxn>
                  <a:cxn ang="0">
                    <a:pos x="T4" y="T5"/>
                  </a:cxn>
                  <a:cxn ang="0">
                    <a:pos x="T6" y="T7"/>
                  </a:cxn>
                  <a:cxn ang="0">
                    <a:pos x="T8" y="T9"/>
                  </a:cxn>
                  <a:cxn ang="0">
                    <a:pos x="T10" y="T11"/>
                  </a:cxn>
                </a:cxnLst>
                <a:rect l="0" t="0" r="r" b="b"/>
                <a:pathLst>
                  <a:path w="153" h="410">
                    <a:moveTo>
                      <a:pt x="0" y="32"/>
                    </a:moveTo>
                    <a:cubicBezTo>
                      <a:pt x="12" y="20"/>
                      <a:pt x="22" y="10"/>
                      <a:pt x="32" y="0"/>
                    </a:cubicBezTo>
                    <a:cubicBezTo>
                      <a:pt x="153" y="108"/>
                      <a:pt x="148" y="309"/>
                      <a:pt x="31" y="410"/>
                    </a:cubicBezTo>
                    <a:cubicBezTo>
                      <a:pt x="22" y="399"/>
                      <a:pt x="13" y="388"/>
                      <a:pt x="3" y="376"/>
                    </a:cubicBezTo>
                    <a:cubicBezTo>
                      <a:pt x="48" y="330"/>
                      <a:pt x="75" y="273"/>
                      <a:pt x="75" y="205"/>
                    </a:cubicBezTo>
                    <a:cubicBezTo>
                      <a:pt x="75" y="138"/>
                      <a:pt x="49" y="81"/>
                      <a:pt x="0" y="32"/>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90" name="Freeform 11"/>
              <p:cNvSpPr/>
              <p:nvPr/>
            </p:nvSpPr>
            <p:spPr bwMode="auto">
              <a:xfrm>
                <a:off x="15298" y="1832"/>
                <a:ext cx="261" cy="656"/>
              </a:xfrm>
              <a:custGeom>
                <a:avLst/>
                <a:gdLst>
                  <a:gd name="T0" fmla="*/ 82 w 110"/>
                  <a:gd name="T1" fmla="*/ 0 h 276"/>
                  <a:gd name="T2" fmla="*/ 108 w 110"/>
                  <a:gd name="T3" fmla="*/ 28 h 276"/>
                  <a:gd name="T4" fmla="*/ 110 w 110"/>
                  <a:gd name="T5" fmla="*/ 248 h 276"/>
                  <a:gd name="T6" fmla="*/ 97 w 110"/>
                  <a:gd name="T7" fmla="*/ 263 h 276"/>
                  <a:gd name="T8" fmla="*/ 83 w 110"/>
                  <a:gd name="T9" fmla="*/ 276 h 276"/>
                  <a:gd name="T10" fmla="*/ 82 w 110"/>
                  <a:gd name="T11" fmla="*/ 0 h 276"/>
                </a:gdLst>
                <a:ahLst/>
                <a:cxnLst>
                  <a:cxn ang="0">
                    <a:pos x="T0" y="T1"/>
                  </a:cxn>
                  <a:cxn ang="0">
                    <a:pos x="T2" y="T3"/>
                  </a:cxn>
                  <a:cxn ang="0">
                    <a:pos x="T4" y="T5"/>
                  </a:cxn>
                  <a:cxn ang="0">
                    <a:pos x="T6" y="T7"/>
                  </a:cxn>
                  <a:cxn ang="0">
                    <a:pos x="T8" y="T9"/>
                  </a:cxn>
                  <a:cxn ang="0">
                    <a:pos x="T10" y="T11"/>
                  </a:cxn>
                </a:cxnLst>
                <a:rect l="0" t="0" r="r" b="b"/>
                <a:pathLst>
                  <a:path w="110" h="276">
                    <a:moveTo>
                      <a:pt x="82" y="0"/>
                    </a:moveTo>
                    <a:cubicBezTo>
                      <a:pt x="91" y="10"/>
                      <a:pt x="99" y="19"/>
                      <a:pt x="108" y="28"/>
                    </a:cubicBezTo>
                    <a:cubicBezTo>
                      <a:pt x="39" y="105"/>
                      <a:pt x="53" y="189"/>
                      <a:pt x="110" y="248"/>
                    </a:cubicBezTo>
                    <a:cubicBezTo>
                      <a:pt x="105" y="253"/>
                      <a:pt x="101" y="258"/>
                      <a:pt x="97" y="263"/>
                    </a:cubicBezTo>
                    <a:cubicBezTo>
                      <a:pt x="92" y="267"/>
                      <a:pt x="87" y="272"/>
                      <a:pt x="83" y="276"/>
                    </a:cubicBezTo>
                    <a:cubicBezTo>
                      <a:pt x="0" y="210"/>
                      <a:pt x="0" y="73"/>
                      <a:pt x="82" y="0"/>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91" name="Freeform 12"/>
              <p:cNvSpPr/>
              <p:nvPr/>
            </p:nvSpPr>
            <p:spPr bwMode="auto">
              <a:xfrm>
                <a:off x="16126" y="1841"/>
                <a:ext cx="285" cy="645"/>
              </a:xfrm>
              <a:custGeom>
                <a:avLst/>
                <a:gdLst>
                  <a:gd name="T0" fmla="*/ 1 w 120"/>
                  <a:gd name="T1" fmla="*/ 242 h 271"/>
                  <a:gd name="T2" fmla="*/ 0 w 120"/>
                  <a:gd name="T3" fmla="*/ 22 h 271"/>
                  <a:gd name="T4" fmla="*/ 29 w 120"/>
                  <a:gd name="T5" fmla="*/ 0 h 271"/>
                  <a:gd name="T6" fmla="*/ 27 w 120"/>
                  <a:gd name="T7" fmla="*/ 271 h 271"/>
                  <a:gd name="T8" fmla="*/ 1 w 120"/>
                  <a:gd name="T9" fmla="*/ 242 h 271"/>
                </a:gdLst>
                <a:ahLst/>
                <a:cxnLst>
                  <a:cxn ang="0">
                    <a:pos x="T0" y="T1"/>
                  </a:cxn>
                  <a:cxn ang="0">
                    <a:pos x="T2" y="T3"/>
                  </a:cxn>
                  <a:cxn ang="0">
                    <a:pos x="T4" y="T5"/>
                  </a:cxn>
                  <a:cxn ang="0">
                    <a:pos x="T6" y="T7"/>
                  </a:cxn>
                  <a:cxn ang="0">
                    <a:pos x="T8" y="T9"/>
                  </a:cxn>
                </a:cxnLst>
                <a:rect l="0" t="0" r="r" b="b"/>
                <a:pathLst>
                  <a:path w="120" h="271">
                    <a:moveTo>
                      <a:pt x="1" y="242"/>
                    </a:moveTo>
                    <a:cubicBezTo>
                      <a:pt x="64" y="163"/>
                      <a:pt x="65" y="113"/>
                      <a:pt x="0" y="22"/>
                    </a:cubicBezTo>
                    <a:cubicBezTo>
                      <a:pt x="9" y="15"/>
                      <a:pt x="18" y="8"/>
                      <a:pt x="29" y="0"/>
                    </a:cubicBezTo>
                    <a:cubicBezTo>
                      <a:pt x="95" y="44"/>
                      <a:pt x="120" y="190"/>
                      <a:pt x="27" y="271"/>
                    </a:cubicBezTo>
                    <a:cubicBezTo>
                      <a:pt x="19" y="262"/>
                      <a:pt x="11" y="253"/>
                      <a:pt x="1" y="242"/>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92" name="Freeform 13"/>
              <p:cNvSpPr/>
              <p:nvPr/>
            </p:nvSpPr>
            <p:spPr bwMode="auto">
              <a:xfrm>
                <a:off x="15502" y="1965"/>
                <a:ext cx="171" cy="383"/>
              </a:xfrm>
              <a:custGeom>
                <a:avLst/>
                <a:gdLst>
                  <a:gd name="T0" fmla="*/ 52 w 72"/>
                  <a:gd name="T1" fmla="*/ 0 h 161"/>
                  <a:gd name="T2" fmla="*/ 72 w 72"/>
                  <a:gd name="T3" fmla="*/ 18 h 161"/>
                  <a:gd name="T4" fmla="*/ 72 w 72"/>
                  <a:gd name="T5" fmla="*/ 144 h 161"/>
                  <a:gd name="T6" fmla="*/ 49 w 72"/>
                  <a:gd name="T7" fmla="*/ 161 h 161"/>
                  <a:gd name="T8" fmla="*/ 52 w 72"/>
                  <a:gd name="T9" fmla="*/ 0 h 161"/>
                </a:gdLst>
                <a:ahLst/>
                <a:cxnLst>
                  <a:cxn ang="0">
                    <a:pos x="T0" y="T1"/>
                  </a:cxn>
                  <a:cxn ang="0">
                    <a:pos x="T2" y="T3"/>
                  </a:cxn>
                  <a:cxn ang="0">
                    <a:pos x="T4" y="T5"/>
                  </a:cxn>
                  <a:cxn ang="0">
                    <a:pos x="T6" y="T7"/>
                  </a:cxn>
                  <a:cxn ang="0">
                    <a:pos x="T8" y="T9"/>
                  </a:cxn>
                </a:cxnLst>
                <a:rect l="0" t="0" r="r" b="b"/>
                <a:pathLst>
                  <a:path w="72" h="161">
                    <a:moveTo>
                      <a:pt x="52" y="0"/>
                    </a:moveTo>
                    <a:cubicBezTo>
                      <a:pt x="59" y="6"/>
                      <a:pt x="66" y="12"/>
                      <a:pt x="72" y="18"/>
                    </a:cubicBezTo>
                    <a:cubicBezTo>
                      <a:pt x="35" y="74"/>
                      <a:pt x="35" y="99"/>
                      <a:pt x="72" y="144"/>
                    </a:cubicBezTo>
                    <a:cubicBezTo>
                      <a:pt x="65" y="149"/>
                      <a:pt x="57" y="155"/>
                      <a:pt x="49" y="161"/>
                    </a:cubicBezTo>
                    <a:cubicBezTo>
                      <a:pt x="0" y="124"/>
                      <a:pt x="0" y="39"/>
                      <a:pt x="52" y="0"/>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sp>
            <p:nvSpPr>
              <p:cNvPr id="93" name="Freeform 14"/>
              <p:cNvSpPr/>
              <p:nvPr/>
            </p:nvSpPr>
            <p:spPr bwMode="auto">
              <a:xfrm>
                <a:off x="16010" y="1970"/>
                <a:ext cx="168" cy="382"/>
              </a:xfrm>
              <a:custGeom>
                <a:avLst/>
                <a:gdLst>
                  <a:gd name="T0" fmla="*/ 19 w 71"/>
                  <a:gd name="T1" fmla="*/ 161 h 161"/>
                  <a:gd name="T2" fmla="*/ 3 w 71"/>
                  <a:gd name="T3" fmla="*/ 138 h 161"/>
                  <a:gd name="T4" fmla="*/ 0 w 71"/>
                  <a:gd name="T5" fmla="*/ 18 h 161"/>
                  <a:gd name="T6" fmla="*/ 21 w 71"/>
                  <a:gd name="T7" fmla="*/ 0 h 161"/>
                  <a:gd name="T8" fmla="*/ 19 w 71"/>
                  <a:gd name="T9" fmla="*/ 161 h 161"/>
                </a:gdLst>
                <a:ahLst/>
                <a:cxnLst>
                  <a:cxn ang="0">
                    <a:pos x="T0" y="T1"/>
                  </a:cxn>
                  <a:cxn ang="0">
                    <a:pos x="T2" y="T3"/>
                  </a:cxn>
                  <a:cxn ang="0">
                    <a:pos x="T4" y="T5"/>
                  </a:cxn>
                  <a:cxn ang="0">
                    <a:pos x="T6" y="T7"/>
                  </a:cxn>
                  <a:cxn ang="0">
                    <a:pos x="T8" y="T9"/>
                  </a:cxn>
                </a:cxnLst>
                <a:rect l="0" t="0" r="r" b="b"/>
                <a:pathLst>
                  <a:path w="71" h="161">
                    <a:moveTo>
                      <a:pt x="19" y="161"/>
                    </a:moveTo>
                    <a:cubicBezTo>
                      <a:pt x="14" y="154"/>
                      <a:pt x="9" y="146"/>
                      <a:pt x="3" y="138"/>
                    </a:cubicBezTo>
                    <a:cubicBezTo>
                      <a:pt x="38" y="91"/>
                      <a:pt x="38" y="68"/>
                      <a:pt x="0" y="18"/>
                    </a:cubicBezTo>
                    <a:cubicBezTo>
                      <a:pt x="7" y="12"/>
                      <a:pt x="14" y="6"/>
                      <a:pt x="21" y="0"/>
                    </a:cubicBezTo>
                    <a:cubicBezTo>
                      <a:pt x="71" y="36"/>
                      <a:pt x="71" y="122"/>
                      <a:pt x="19" y="161"/>
                    </a:cubicBezTo>
                    <a:close/>
                  </a:path>
                </a:pathLst>
              </a:custGeom>
              <a:solidFill>
                <a:srgbClr val="FFC000"/>
              </a:solidFill>
              <a:ln w="9525">
                <a:solidFill>
                  <a:srgbClr val="FFC000"/>
                </a:solidFill>
                <a:round/>
              </a:ln>
            </p:spPr>
            <p:txBody>
              <a:bodyPr vert="horz" wrap="square" lIns="22167" tIns="11084" rIns="22167" bIns="11084"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703020204020201" pitchFamily="34" charset="-122"/>
                  <a:cs typeface="+mn-cs"/>
                </a:endParaRPr>
              </a:p>
            </p:txBody>
          </p:sp>
        </p:grpSp>
      </p:grpSp>
      <p:sp>
        <p:nvSpPr>
          <p:cNvPr id="94" name="Freeform 45"/>
          <p:cNvSpPr/>
          <p:nvPr/>
        </p:nvSpPr>
        <p:spPr bwMode="auto">
          <a:xfrm>
            <a:off x="5809555" y="5462359"/>
            <a:ext cx="792088" cy="559723"/>
          </a:xfrm>
          <a:custGeom>
            <a:avLst/>
            <a:gdLst>
              <a:gd name="T0" fmla="*/ 1047 w 2034"/>
              <a:gd name="T1" fmla="*/ 1217 h 1219"/>
              <a:gd name="T2" fmla="*/ 457 w 2034"/>
              <a:gd name="T3" fmla="*/ 1217 h 1219"/>
              <a:gd name="T4" fmla="*/ 33 w 2034"/>
              <a:gd name="T5" fmla="*/ 846 h 1219"/>
              <a:gd name="T6" fmla="*/ 313 w 2034"/>
              <a:gd name="T7" fmla="*/ 370 h 1219"/>
              <a:gd name="T8" fmla="*/ 499 w 2034"/>
              <a:gd name="T9" fmla="*/ 343 h 1219"/>
              <a:gd name="T10" fmla="*/ 549 w 2034"/>
              <a:gd name="T11" fmla="*/ 314 h 1219"/>
              <a:gd name="T12" fmla="*/ 1116 w 2034"/>
              <a:gd name="T13" fmla="*/ 19 h 1219"/>
              <a:gd name="T14" fmla="*/ 1633 w 2034"/>
              <a:gd name="T15" fmla="*/ 408 h 1219"/>
              <a:gd name="T16" fmla="*/ 1691 w 2034"/>
              <a:gd name="T17" fmla="*/ 457 h 1219"/>
              <a:gd name="T18" fmla="*/ 2020 w 2034"/>
              <a:gd name="T19" fmla="*/ 860 h 1219"/>
              <a:gd name="T20" fmla="*/ 1642 w 2034"/>
              <a:gd name="T21" fmla="*/ 1217 h 1219"/>
              <a:gd name="T22" fmla="*/ 1047 w 2034"/>
              <a:gd name="T23" fmla="*/ 1218 h 1219"/>
              <a:gd name="T24" fmla="*/ 1047 w 2034"/>
              <a:gd name="T25" fmla="*/ 1217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4" h="1219">
                <a:moveTo>
                  <a:pt x="1047" y="1217"/>
                </a:moveTo>
                <a:cubicBezTo>
                  <a:pt x="850" y="1217"/>
                  <a:pt x="653" y="1219"/>
                  <a:pt x="457" y="1217"/>
                </a:cubicBezTo>
                <a:cubicBezTo>
                  <a:pt x="243" y="1214"/>
                  <a:pt x="68" y="1059"/>
                  <a:pt x="33" y="846"/>
                </a:cubicBezTo>
                <a:cubicBezTo>
                  <a:pt x="0" y="644"/>
                  <a:pt x="117" y="439"/>
                  <a:pt x="313" y="370"/>
                </a:cubicBezTo>
                <a:cubicBezTo>
                  <a:pt x="371" y="350"/>
                  <a:pt x="436" y="346"/>
                  <a:pt x="499" y="343"/>
                </a:cubicBezTo>
                <a:cubicBezTo>
                  <a:pt x="525" y="341"/>
                  <a:pt x="536" y="335"/>
                  <a:pt x="549" y="314"/>
                </a:cubicBezTo>
                <a:cubicBezTo>
                  <a:pt x="679" y="104"/>
                  <a:pt x="869" y="0"/>
                  <a:pt x="1116" y="19"/>
                </a:cubicBezTo>
                <a:cubicBezTo>
                  <a:pt x="1367" y="38"/>
                  <a:pt x="1539" y="175"/>
                  <a:pt x="1633" y="408"/>
                </a:cubicBezTo>
                <a:cubicBezTo>
                  <a:pt x="1645" y="438"/>
                  <a:pt x="1657" y="453"/>
                  <a:pt x="1691" y="457"/>
                </a:cubicBezTo>
                <a:cubicBezTo>
                  <a:pt x="1891" y="485"/>
                  <a:pt x="2034" y="662"/>
                  <a:pt x="2020" y="860"/>
                </a:cubicBezTo>
                <a:cubicBezTo>
                  <a:pt x="2006" y="1061"/>
                  <a:pt x="1844" y="1216"/>
                  <a:pt x="1642" y="1217"/>
                </a:cubicBezTo>
                <a:cubicBezTo>
                  <a:pt x="1443" y="1219"/>
                  <a:pt x="1245" y="1218"/>
                  <a:pt x="1047" y="1218"/>
                </a:cubicBezTo>
                <a:cubicBezTo>
                  <a:pt x="1047" y="1218"/>
                  <a:pt x="1047" y="1218"/>
                  <a:pt x="1047" y="1217"/>
                </a:cubicBezTo>
                <a:close/>
              </a:path>
            </a:pathLst>
          </a:custGeom>
          <a:solidFill>
            <a:srgbClr val="92D050"/>
          </a:solidFill>
          <a:ln>
            <a:noFill/>
          </a:ln>
          <a:effectLst>
            <a:reflection blurRad="6350" stA="47000" endPos="17000" dist="76200" dir="5400000" sy="-100000" algn="bl" rotWithShape="0"/>
          </a:effectLst>
        </p:spPr>
        <p:txBody>
          <a:bodyPr vert="horz" wrap="square" lIns="22167" tIns="11084" rIns="22167" bIns="11084" numCol="1" anchor="ctr"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8070" algn="l" defTabSz="1219200" rtl="0" eaLnBrk="1" latinLnBrk="0" hangingPunct="1">
              <a:defRPr sz="24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400" dirty="0">
                <a:solidFill>
                  <a:schemeClr val="bg1"/>
                </a:solidFill>
                <a:latin typeface="Arial" panose="020B0604020202020204" pitchFamily="34" charset="0"/>
                <a:ea typeface="微软雅黑" panose="020B0703020204020201" pitchFamily="34" charset="-122"/>
                <a:cs typeface="Arial" panose="020B0604020202020204" pitchFamily="34" charset="0"/>
              </a:rPr>
              <a:t>云</a:t>
            </a:r>
            <a:endParaRPr lang="zh-CN" altLang="en-US" sz="1400" dirty="0">
              <a:solidFill>
                <a:schemeClr val="bg1"/>
              </a:solidFill>
              <a:latin typeface="Arial" panose="020B0604020202020204" pitchFamily="34" charset="0"/>
              <a:ea typeface="微软雅黑" panose="020B0703020204020201" pitchFamily="34" charset="-122"/>
              <a:cs typeface="Arial" panose="020B0604020202020204" pitchFamily="34" charset="0"/>
            </a:endParaRPr>
          </a:p>
        </p:txBody>
      </p:sp>
      <p:sp>
        <p:nvSpPr>
          <p:cNvPr id="95" name="圆角矩形 94"/>
          <p:cNvSpPr/>
          <p:nvPr/>
        </p:nvSpPr>
        <p:spPr>
          <a:xfrm>
            <a:off x="2329157" y="4029273"/>
            <a:ext cx="1104134" cy="696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t" anchorCtr="0">
            <a:noAutofit/>
          </a:bodyPr>
          <a:lstStyle/>
          <a:p>
            <a:pPr algn="ctr"/>
            <a:r>
              <a:rPr lang="zh-CN" altLang="en-US" sz="1200" dirty="0">
                <a:latin typeface="微软雅黑" panose="020B0703020204020201" pitchFamily="34" charset="-122"/>
                <a:ea typeface="微软雅黑" panose="020B0703020204020201" pitchFamily="34" charset="-122"/>
              </a:rPr>
              <a:t>领域自治控制器</a:t>
            </a:r>
            <a:endParaRPr lang="zh-CN" altLang="en-US" sz="1200" dirty="0">
              <a:latin typeface="微软雅黑" panose="020B0703020204020201" pitchFamily="34" charset="-122"/>
              <a:ea typeface="微软雅黑" panose="020B0703020204020201" pitchFamily="34" charset="-122"/>
            </a:endParaRPr>
          </a:p>
        </p:txBody>
      </p:sp>
      <p:cxnSp>
        <p:nvCxnSpPr>
          <p:cNvPr id="96" name="直接连接符 95"/>
          <p:cNvCxnSpPr>
            <a:stCxn id="63" idx="2"/>
          </p:cNvCxnSpPr>
          <p:nvPr/>
        </p:nvCxnSpPr>
        <p:spPr>
          <a:xfrm>
            <a:off x="3521816" y="3440826"/>
            <a:ext cx="0" cy="365714"/>
          </a:xfrm>
          <a:prstGeom prst="line">
            <a:avLst/>
          </a:prstGeom>
          <a:solidFill>
            <a:srgbClr val="E7E6E6">
              <a:lumMod val="90000"/>
            </a:srgbClr>
          </a:solidFill>
          <a:ln w="19050" cap="flat">
            <a:solidFill>
              <a:schemeClr val="bg1"/>
            </a:solidFill>
            <a:prstDash val="solid"/>
            <a:miter lim="800000"/>
            <a:headEnd type="triangle" w="med" len="med"/>
            <a:tailEnd type="none" w="med" len="med"/>
          </a:ln>
        </p:spPr>
      </p:cxnSp>
      <p:sp>
        <p:nvSpPr>
          <p:cNvPr id="97" name="矩形 96"/>
          <p:cNvSpPr/>
          <p:nvPr/>
        </p:nvSpPr>
        <p:spPr>
          <a:xfrm>
            <a:off x="2641203" y="3501802"/>
            <a:ext cx="881973" cy="276999"/>
          </a:xfrm>
          <a:prstGeom prst="rect">
            <a:avLst/>
          </a:prstGeom>
        </p:spPr>
        <p:txBody>
          <a:bodyPr wrap="none">
            <a:spAutoFit/>
          </a:bodyPr>
          <a:lstStyle/>
          <a:p>
            <a:pPr defTabSz="914400"/>
            <a:r>
              <a:rPr lang="en-US" altLang="zh-CN" sz="1200" dirty="0">
                <a:solidFill>
                  <a:prstClr val="white">
                    <a:lumMod val="95000"/>
                  </a:prstClr>
                </a:solidFill>
                <a:latin typeface="微软雅黑" panose="020B0703020204020201" pitchFamily="34" charset="-122"/>
                <a:ea typeface="微软雅黑" panose="020B0703020204020201" pitchFamily="34" charset="-122"/>
                <a:cs typeface="Arial" panose="020B0604020202020204" pitchFamily="34" charset="0"/>
              </a:rPr>
              <a:t>Open API</a:t>
            </a:r>
            <a:endParaRPr sz="1200" dirty="0">
              <a:solidFill>
                <a:prstClr val="white">
                  <a:lumMod val="95000"/>
                </a:prstClr>
              </a:solidFill>
              <a:latin typeface="微软雅黑" panose="020B0703020204020201" pitchFamily="34" charset="-122"/>
              <a:ea typeface="微软雅黑" panose="020B0703020204020201" pitchFamily="34" charset="-122"/>
              <a:cs typeface="Arial" panose="020B0604020202020204" pitchFamily="34" charset="0"/>
            </a:endParaRPr>
          </a:p>
        </p:txBody>
      </p:sp>
      <p:pic>
        <p:nvPicPr>
          <p:cNvPr id="98" name="图片 97"/>
          <p:cNvPicPr>
            <a:picLocks noChangeAspect="1"/>
          </p:cNvPicPr>
          <p:nvPr/>
        </p:nvPicPr>
        <p:blipFill>
          <a:blip r:embed="rId13"/>
          <a:stretch>
            <a:fillRect/>
          </a:stretch>
        </p:blipFill>
        <p:spPr>
          <a:xfrm>
            <a:off x="2503821" y="2978218"/>
            <a:ext cx="2153606" cy="451576"/>
          </a:xfrm>
          <a:prstGeom prst="rect">
            <a:avLst/>
          </a:prstGeom>
        </p:spPr>
      </p:pic>
      <p:pic>
        <p:nvPicPr>
          <p:cNvPr id="100" name="图片 99"/>
          <p:cNvPicPr>
            <a:picLocks noChangeAspect="1"/>
          </p:cNvPicPr>
          <p:nvPr/>
        </p:nvPicPr>
        <p:blipFill>
          <a:blip r:embed="rId14"/>
          <a:stretch>
            <a:fillRect/>
          </a:stretch>
        </p:blipFill>
        <p:spPr>
          <a:xfrm>
            <a:off x="2399084" y="4314022"/>
            <a:ext cx="938185" cy="325114"/>
          </a:xfrm>
          <a:prstGeom prst="rect">
            <a:avLst/>
          </a:prstGeom>
        </p:spPr>
      </p:pic>
      <p:sp>
        <p:nvSpPr>
          <p:cNvPr id="101" name="圆角矩形 100"/>
          <p:cNvSpPr/>
          <p:nvPr/>
        </p:nvSpPr>
        <p:spPr>
          <a:xfrm>
            <a:off x="3841325" y="4077866"/>
            <a:ext cx="1104134" cy="696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t" anchorCtr="0">
            <a:noAutofit/>
          </a:bodyPr>
          <a:lstStyle/>
          <a:p>
            <a:pPr algn="ctr"/>
            <a:r>
              <a:rPr lang="zh-CN" altLang="en-US" sz="1200" dirty="0">
                <a:latin typeface="微软雅黑" panose="020B0703020204020201" pitchFamily="34" charset="-122"/>
                <a:ea typeface="微软雅黑" panose="020B0703020204020201" pitchFamily="34" charset="-122"/>
              </a:rPr>
              <a:t>领域自治控制器</a:t>
            </a:r>
            <a:endParaRPr lang="zh-CN" altLang="en-US" sz="1200" dirty="0">
              <a:latin typeface="微软雅黑" panose="020B0703020204020201" pitchFamily="34" charset="-122"/>
              <a:ea typeface="微软雅黑" panose="020B0703020204020201" pitchFamily="34" charset="-122"/>
            </a:endParaRPr>
          </a:p>
        </p:txBody>
      </p:sp>
      <p:pic>
        <p:nvPicPr>
          <p:cNvPr id="102" name="图片 101"/>
          <p:cNvPicPr>
            <a:picLocks noChangeAspect="1"/>
          </p:cNvPicPr>
          <p:nvPr/>
        </p:nvPicPr>
        <p:blipFill>
          <a:blip r:embed="rId15"/>
          <a:stretch>
            <a:fillRect/>
          </a:stretch>
        </p:blipFill>
        <p:spPr>
          <a:xfrm>
            <a:off x="4003300" y="4365898"/>
            <a:ext cx="774129" cy="376963"/>
          </a:xfrm>
          <a:prstGeom prst="rect">
            <a:avLst/>
          </a:prstGeom>
        </p:spPr>
      </p:pic>
      <p:pic>
        <p:nvPicPr>
          <p:cNvPr id="103" name="图片 102"/>
          <p:cNvPicPr>
            <a:picLocks noChangeAspect="1"/>
          </p:cNvPicPr>
          <p:nvPr/>
        </p:nvPicPr>
        <p:blipFill>
          <a:blip r:embed="rId16"/>
          <a:stretch>
            <a:fillRect/>
          </a:stretch>
        </p:blipFill>
        <p:spPr>
          <a:xfrm>
            <a:off x="2569195" y="5472555"/>
            <a:ext cx="1786566" cy="631035"/>
          </a:xfrm>
          <a:prstGeom prst="rect">
            <a:avLst/>
          </a:prstGeom>
        </p:spPr>
      </p:pic>
      <p:sp>
        <p:nvSpPr>
          <p:cNvPr id="104" name="矩形 103"/>
          <p:cNvSpPr/>
          <p:nvPr/>
        </p:nvSpPr>
        <p:spPr>
          <a:xfrm>
            <a:off x="2641203" y="5133398"/>
            <a:ext cx="1620957" cy="307777"/>
          </a:xfrm>
          <a:prstGeom prst="rect">
            <a:avLst/>
          </a:prstGeom>
        </p:spPr>
        <p:txBody>
          <a:bodyPr wrap="none">
            <a:spAutoFit/>
          </a:bodyPr>
          <a:lstStyle/>
          <a:p>
            <a:r>
              <a:rPr lang="zh-CN" altLang="en-US" sz="1400" dirty="0">
                <a:solidFill>
                  <a:schemeClr val="lt1"/>
                </a:solidFill>
                <a:latin typeface="微软雅黑" panose="020B0703020204020201" pitchFamily="34" charset="-122"/>
                <a:ea typeface="微软雅黑" panose="020B0703020204020201" pitchFamily="34" charset="-122"/>
              </a:rPr>
              <a:t>边缘计算开源框架</a:t>
            </a:r>
            <a:endParaRPr lang="zh-CN" altLang="en-US" sz="1400" dirty="0">
              <a:solidFill>
                <a:schemeClr val="lt1"/>
              </a:solidFill>
              <a:latin typeface="微软雅黑" panose="020B0703020204020201" pitchFamily="34" charset="-122"/>
              <a:ea typeface="微软雅黑" panose="020B0703020204020201" pitchFamily="34" charset="-122"/>
            </a:endParaRPr>
          </a:p>
        </p:txBody>
      </p:sp>
      <p:sp>
        <p:nvSpPr>
          <p:cNvPr id="105" name="圆角矩形 104"/>
          <p:cNvSpPr/>
          <p:nvPr/>
        </p:nvSpPr>
        <p:spPr>
          <a:xfrm>
            <a:off x="1876519" y="1125538"/>
            <a:ext cx="3296647" cy="5184576"/>
          </a:xfrm>
          <a:prstGeom prst="round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p:cNvGrpSpPr/>
          <p:nvPr/>
        </p:nvGrpSpPr>
        <p:grpSpPr>
          <a:xfrm>
            <a:off x="1318289" y="5609069"/>
            <a:ext cx="405943" cy="340678"/>
            <a:chOff x="28435650" y="3398359"/>
            <a:chExt cx="577502" cy="577502"/>
          </a:xfrm>
        </p:grpSpPr>
        <p:sp>
          <p:nvSpPr>
            <p:cNvPr id="110" name="椭圆 109"/>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9435" algn="l" defTabSz="1219200" rtl="0" eaLnBrk="1" latinLnBrk="0" hangingPunct="1">
                <a:defRPr sz="2400" kern="1200">
                  <a:solidFill>
                    <a:schemeClr val="lt1"/>
                  </a:solidFill>
                  <a:latin typeface="+mn-lt"/>
                  <a:ea typeface="+mn-ea"/>
                  <a:cs typeface="+mn-cs"/>
                </a:defRPr>
              </a:lvl4pPr>
              <a:lvl5pPr marL="2439035" algn="l" defTabSz="1219200" rtl="0" eaLnBrk="1" latinLnBrk="0" hangingPunct="1">
                <a:defRPr sz="2400" kern="1200">
                  <a:solidFill>
                    <a:schemeClr val="lt1"/>
                  </a:solidFill>
                  <a:latin typeface="+mn-lt"/>
                  <a:ea typeface="+mn-ea"/>
                  <a:cs typeface="+mn-cs"/>
                </a:defRPr>
              </a:lvl5pPr>
              <a:lvl6pPr marL="3048635" algn="l" defTabSz="1219200" rtl="0" eaLnBrk="1" latinLnBrk="0" hangingPunct="1">
                <a:defRPr sz="2400" kern="1200">
                  <a:solidFill>
                    <a:schemeClr val="lt1"/>
                  </a:solidFill>
                  <a:latin typeface="+mn-lt"/>
                  <a:ea typeface="+mn-ea"/>
                  <a:cs typeface="+mn-cs"/>
                </a:defRPr>
              </a:lvl6pPr>
              <a:lvl7pPr marL="3658235" algn="l" defTabSz="1219200" rtl="0" eaLnBrk="1" latinLnBrk="0" hangingPunct="1">
                <a:defRPr sz="2400" kern="1200">
                  <a:solidFill>
                    <a:schemeClr val="lt1"/>
                  </a:solidFill>
                  <a:latin typeface="+mn-lt"/>
                  <a:ea typeface="+mn-ea"/>
                  <a:cs typeface="+mn-cs"/>
                </a:defRPr>
              </a:lvl7pPr>
              <a:lvl8pPr marL="4267835" algn="l" defTabSz="1219200" rtl="0" eaLnBrk="1" latinLnBrk="0" hangingPunct="1">
                <a:defRPr sz="2400" kern="1200">
                  <a:solidFill>
                    <a:schemeClr val="lt1"/>
                  </a:solidFill>
                  <a:latin typeface="+mn-lt"/>
                  <a:ea typeface="+mn-ea"/>
                  <a:cs typeface="+mn-cs"/>
                </a:defRPr>
              </a:lvl8pPr>
              <a:lvl9pPr marL="4878070" algn="l" defTabSz="1219200" rtl="0" eaLnBrk="1" latinLnBrk="0" hangingPunct="1">
                <a:defRPr sz="2400" kern="1200">
                  <a:solidFill>
                    <a:schemeClr val="lt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703020204020201" pitchFamily="34" charset="-122"/>
                <a:cs typeface="+mn-cs"/>
              </a:endParaRPr>
            </a:p>
          </p:txBody>
        </p:sp>
        <p:grpSp>
          <p:nvGrpSpPr>
            <p:cNvPr id="115" name="组合 114"/>
            <p:cNvGrpSpPr/>
            <p:nvPr/>
          </p:nvGrpSpPr>
          <p:grpSpPr>
            <a:xfrm>
              <a:off x="28478678" y="3442564"/>
              <a:ext cx="489092" cy="489092"/>
              <a:chOff x="28602428" y="3356915"/>
              <a:chExt cx="489092" cy="489092"/>
            </a:xfrm>
          </p:grpSpPr>
          <p:grpSp>
            <p:nvGrpSpPr>
              <p:cNvPr id="116" name="组合 115"/>
              <p:cNvGrpSpPr/>
              <p:nvPr/>
            </p:nvGrpSpPr>
            <p:grpSpPr>
              <a:xfrm>
                <a:off x="28602428" y="3545211"/>
                <a:ext cx="489092" cy="112500"/>
                <a:chOff x="28640376" y="3545211"/>
                <a:chExt cx="489092" cy="112500"/>
              </a:xfrm>
            </p:grpSpPr>
            <p:pic>
              <p:nvPicPr>
                <p:cNvPr id="122" name="图片 121"/>
                <p:cNvPicPr>
                  <a:picLocks noChangeAspect="1"/>
                </p:cNvPicPr>
                <p:nvPr/>
              </p:nvPicPr>
              <p:blipFill>
                <a:blip r:embed="rId17" cstate="print"/>
                <a:stretch>
                  <a:fillRect/>
                </a:stretch>
              </p:blipFill>
              <p:spPr>
                <a:xfrm>
                  <a:off x="29005718" y="3545211"/>
                  <a:ext cx="123750" cy="112500"/>
                </a:xfrm>
                <a:prstGeom prst="rect">
                  <a:avLst/>
                </a:prstGeom>
              </p:spPr>
            </p:pic>
            <p:pic>
              <p:nvPicPr>
                <p:cNvPr id="125" name="图片 124"/>
                <p:cNvPicPr>
                  <a:picLocks noChangeAspect="1"/>
                </p:cNvPicPr>
                <p:nvPr/>
              </p:nvPicPr>
              <p:blipFill>
                <a:blip r:embed="rId17" cstate="print"/>
                <a:stretch>
                  <a:fillRect/>
                </a:stretch>
              </p:blipFill>
              <p:spPr>
                <a:xfrm flipH="1">
                  <a:off x="28640376" y="3545211"/>
                  <a:ext cx="123750" cy="112500"/>
                </a:xfrm>
                <a:prstGeom prst="rect">
                  <a:avLst/>
                </a:prstGeom>
              </p:spPr>
            </p:pic>
          </p:grpSp>
          <p:grpSp>
            <p:nvGrpSpPr>
              <p:cNvPr id="117" name="组合 116"/>
              <p:cNvGrpSpPr/>
              <p:nvPr/>
            </p:nvGrpSpPr>
            <p:grpSpPr>
              <a:xfrm rot="5400000">
                <a:off x="28602428" y="3545211"/>
                <a:ext cx="489092" cy="112500"/>
                <a:chOff x="29230411" y="3545211"/>
                <a:chExt cx="489092" cy="112500"/>
              </a:xfrm>
            </p:grpSpPr>
            <p:pic>
              <p:nvPicPr>
                <p:cNvPr id="118" name="图片 117"/>
                <p:cNvPicPr>
                  <a:picLocks noChangeAspect="1"/>
                </p:cNvPicPr>
                <p:nvPr/>
              </p:nvPicPr>
              <p:blipFill>
                <a:blip r:embed="rId17" cstate="print"/>
                <a:stretch>
                  <a:fillRect/>
                </a:stretch>
              </p:blipFill>
              <p:spPr>
                <a:xfrm rot="10800000" flipV="1">
                  <a:off x="29595753" y="3545211"/>
                  <a:ext cx="123750" cy="112500"/>
                </a:xfrm>
                <a:prstGeom prst="rect">
                  <a:avLst/>
                </a:prstGeom>
              </p:spPr>
            </p:pic>
            <p:pic>
              <p:nvPicPr>
                <p:cNvPr id="119" name="图片 118"/>
                <p:cNvPicPr>
                  <a:picLocks noChangeAspect="1"/>
                </p:cNvPicPr>
                <p:nvPr/>
              </p:nvPicPr>
              <p:blipFill>
                <a:blip r:embed="rId17" cstate="print"/>
                <a:stretch>
                  <a:fillRect/>
                </a:stretch>
              </p:blipFill>
              <p:spPr>
                <a:xfrm flipV="1">
                  <a:off x="29230411" y="3545211"/>
                  <a:ext cx="123750" cy="112500"/>
                </a:xfrm>
                <a:prstGeom prst="rect">
                  <a:avLst/>
                </a:prstGeom>
              </p:spPr>
            </p:pic>
          </p:grpSp>
        </p:grpSp>
      </p:grpSp>
      <p:grpSp>
        <p:nvGrpSpPr>
          <p:cNvPr id="128" name="组合 127"/>
          <p:cNvGrpSpPr/>
          <p:nvPr/>
        </p:nvGrpSpPr>
        <p:grpSpPr>
          <a:xfrm>
            <a:off x="5305499" y="5609069"/>
            <a:ext cx="405943" cy="340678"/>
            <a:chOff x="28435650" y="3398359"/>
            <a:chExt cx="577502" cy="577502"/>
          </a:xfrm>
        </p:grpSpPr>
        <p:sp>
          <p:nvSpPr>
            <p:cNvPr id="129" name="椭圆 128"/>
            <p:cNvSpPr/>
            <p:nvPr/>
          </p:nvSpPr>
          <p:spPr>
            <a:xfrm>
              <a:off x="28435650" y="3398359"/>
              <a:ext cx="577502" cy="577502"/>
            </a:xfrm>
            <a:prstGeom prst="ellipse">
              <a:avLst/>
            </a:prstGeom>
            <a:solidFill>
              <a:sysClr val="window" lastClr="FFFFFF"/>
            </a:solidFill>
            <a:ln w="12700" cap="flat" cmpd="sng" algn="ctr">
              <a:noFill/>
              <a:prstDash val="solid"/>
              <a:miter lim="800000"/>
            </a:ln>
            <a:effectLst/>
          </p:spPr>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9435" algn="l" defTabSz="1219200" rtl="0" eaLnBrk="1" latinLnBrk="0" hangingPunct="1">
                <a:defRPr sz="2400" kern="1200">
                  <a:solidFill>
                    <a:schemeClr val="lt1"/>
                  </a:solidFill>
                  <a:latin typeface="+mn-lt"/>
                  <a:ea typeface="+mn-ea"/>
                  <a:cs typeface="+mn-cs"/>
                </a:defRPr>
              </a:lvl4pPr>
              <a:lvl5pPr marL="2439035" algn="l" defTabSz="1219200" rtl="0" eaLnBrk="1" latinLnBrk="0" hangingPunct="1">
                <a:defRPr sz="2400" kern="1200">
                  <a:solidFill>
                    <a:schemeClr val="lt1"/>
                  </a:solidFill>
                  <a:latin typeface="+mn-lt"/>
                  <a:ea typeface="+mn-ea"/>
                  <a:cs typeface="+mn-cs"/>
                </a:defRPr>
              </a:lvl5pPr>
              <a:lvl6pPr marL="3048635" algn="l" defTabSz="1219200" rtl="0" eaLnBrk="1" latinLnBrk="0" hangingPunct="1">
                <a:defRPr sz="2400" kern="1200">
                  <a:solidFill>
                    <a:schemeClr val="lt1"/>
                  </a:solidFill>
                  <a:latin typeface="+mn-lt"/>
                  <a:ea typeface="+mn-ea"/>
                  <a:cs typeface="+mn-cs"/>
                </a:defRPr>
              </a:lvl6pPr>
              <a:lvl7pPr marL="3658235" algn="l" defTabSz="1219200" rtl="0" eaLnBrk="1" latinLnBrk="0" hangingPunct="1">
                <a:defRPr sz="2400" kern="1200">
                  <a:solidFill>
                    <a:schemeClr val="lt1"/>
                  </a:solidFill>
                  <a:latin typeface="+mn-lt"/>
                  <a:ea typeface="+mn-ea"/>
                  <a:cs typeface="+mn-cs"/>
                </a:defRPr>
              </a:lvl7pPr>
              <a:lvl8pPr marL="4267835" algn="l" defTabSz="1219200" rtl="0" eaLnBrk="1" latinLnBrk="0" hangingPunct="1">
                <a:defRPr sz="2400" kern="1200">
                  <a:solidFill>
                    <a:schemeClr val="lt1"/>
                  </a:solidFill>
                  <a:latin typeface="+mn-lt"/>
                  <a:ea typeface="+mn-ea"/>
                  <a:cs typeface="+mn-cs"/>
                </a:defRPr>
              </a:lvl8pPr>
              <a:lvl9pPr marL="4878070" algn="l" defTabSz="1219200" rtl="0" eaLnBrk="1" latinLnBrk="0" hangingPunct="1">
                <a:defRPr sz="2400" kern="1200">
                  <a:solidFill>
                    <a:schemeClr val="lt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703020204020201" pitchFamily="34" charset="-122"/>
                <a:cs typeface="+mn-cs"/>
              </a:endParaRPr>
            </a:p>
          </p:txBody>
        </p:sp>
        <p:grpSp>
          <p:nvGrpSpPr>
            <p:cNvPr id="130" name="组合 129"/>
            <p:cNvGrpSpPr/>
            <p:nvPr/>
          </p:nvGrpSpPr>
          <p:grpSpPr>
            <a:xfrm>
              <a:off x="28478678" y="3442564"/>
              <a:ext cx="489092" cy="489092"/>
              <a:chOff x="28602428" y="3356915"/>
              <a:chExt cx="489092" cy="489092"/>
            </a:xfrm>
          </p:grpSpPr>
          <p:grpSp>
            <p:nvGrpSpPr>
              <p:cNvPr id="141" name="组合 140"/>
              <p:cNvGrpSpPr/>
              <p:nvPr/>
            </p:nvGrpSpPr>
            <p:grpSpPr>
              <a:xfrm>
                <a:off x="28602428" y="3545211"/>
                <a:ext cx="489092" cy="112500"/>
                <a:chOff x="28640376" y="3545211"/>
                <a:chExt cx="489092" cy="112500"/>
              </a:xfrm>
            </p:grpSpPr>
            <p:pic>
              <p:nvPicPr>
                <p:cNvPr id="150" name="图片 149"/>
                <p:cNvPicPr>
                  <a:picLocks noChangeAspect="1"/>
                </p:cNvPicPr>
                <p:nvPr/>
              </p:nvPicPr>
              <p:blipFill>
                <a:blip r:embed="rId17" cstate="print"/>
                <a:stretch>
                  <a:fillRect/>
                </a:stretch>
              </p:blipFill>
              <p:spPr>
                <a:xfrm>
                  <a:off x="29005718" y="3545211"/>
                  <a:ext cx="123750" cy="112500"/>
                </a:xfrm>
                <a:prstGeom prst="rect">
                  <a:avLst/>
                </a:prstGeom>
              </p:spPr>
            </p:pic>
            <p:pic>
              <p:nvPicPr>
                <p:cNvPr id="151" name="图片 150"/>
                <p:cNvPicPr>
                  <a:picLocks noChangeAspect="1"/>
                </p:cNvPicPr>
                <p:nvPr/>
              </p:nvPicPr>
              <p:blipFill>
                <a:blip r:embed="rId17" cstate="print"/>
                <a:stretch>
                  <a:fillRect/>
                </a:stretch>
              </p:blipFill>
              <p:spPr>
                <a:xfrm flipH="1">
                  <a:off x="28640376" y="3545211"/>
                  <a:ext cx="123750" cy="112500"/>
                </a:xfrm>
                <a:prstGeom prst="rect">
                  <a:avLst/>
                </a:prstGeom>
              </p:spPr>
            </p:pic>
          </p:grpSp>
          <p:grpSp>
            <p:nvGrpSpPr>
              <p:cNvPr id="147" name="组合 146"/>
              <p:cNvGrpSpPr/>
              <p:nvPr/>
            </p:nvGrpSpPr>
            <p:grpSpPr>
              <a:xfrm rot="5400000">
                <a:off x="28602428" y="3545211"/>
                <a:ext cx="489092" cy="112500"/>
                <a:chOff x="29230411" y="3545211"/>
                <a:chExt cx="489092" cy="112500"/>
              </a:xfrm>
            </p:grpSpPr>
            <p:pic>
              <p:nvPicPr>
                <p:cNvPr id="148" name="图片 147"/>
                <p:cNvPicPr>
                  <a:picLocks noChangeAspect="1"/>
                </p:cNvPicPr>
                <p:nvPr/>
              </p:nvPicPr>
              <p:blipFill>
                <a:blip r:embed="rId17" cstate="print"/>
                <a:stretch>
                  <a:fillRect/>
                </a:stretch>
              </p:blipFill>
              <p:spPr>
                <a:xfrm rot="10800000" flipV="1">
                  <a:off x="29595753" y="3545211"/>
                  <a:ext cx="123750" cy="112500"/>
                </a:xfrm>
                <a:prstGeom prst="rect">
                  <a:avLst/>
                </a:prstGeom>
              </p:spPr>
            </p:pic>
            <p:pic>
              <p:nvPicPr>
                <p:cNvPr id="149" name="图片 148"/>
                <p:cNvPicPr>
                  <a:picLocks noChangeAspect="1"/>
                </p:cNvPicPr>
                <p:nvPr/>
              </p:nvPicPr>
              <p:blipFill>
                <a:blip r:embed="rId17" cstate="print"/>
                <a:stretch>
                  <a:fillRect/>
                </a:stretch>
              </p:blipFill>
              <p:spPr>
                <a:xfrm flipV="1">
                  <a:off x="29230411" y="3545211"/>
                  <a:ext cx="123750" cy="112500"/>
                </a:xfrm>
                <a:prstGeom prst="rect">
                  <a:avLst/>
                </a:prstGeom>
              </p:spPr>
            </p:pic>
          </p:grpSp>
        </p:grpSp>
      </p:grpSp>
      <p:cxnSp>
        <p:nvCxnSpPr>
          <p:cNvPr id="152" name="直接连接符 151"/>
          <p:cNvCxnSpPr/>
          <p:nvPr/>
        </p:nvCxnSpPr>
        <p:spPr>
          <a:xfrm>
            <a:off x="2785219" y="3789834"/>
            <a:ext cx="0" cy="239439"/>
          </a:xfrm>
          <a:prstGeom prst="line">
            <a:avLst/>
          </a:prstGeom>
          <a:solidFill>
            <a:srgbClr val="E7E6E6">
              <a:lumMod val="90000"/>
            </a:srgbClr>
          </a:solidFill>
          <a:ln w="19050" cap="flat">
            <a:solidFill>
              <a:schemeClr val="bg1"/>
            </a:solidFill>
            <a:prstDash val="solid"/>
            <a:miter lim="800000"/>
            <a:headEnd type="none" w="med" len="med"/>
            <a:tailEnd type="triangle" w="med" len="med"/>
          </a:ln>
        </p:spPr>
      </p:cxnSp>
      <p:sp>
        <p:nvSpPr>
          <p:cNvPr id="153" name="圆角矩形 152"/>
          <p:cNvSpPr/>
          <p:nvPr/>
        </p:nvSpPr>
        <p:spPr>
          <a:xfrm>
            <a:off x="552971" y="4054053"/>
            <a:ext cx="783514" cy="599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ctr">
            <a:noAutofit/>
          </a:bodyPr>
          <a:lstStyle/>
          <a:p>
            <a:pPr algn="ctr"/>
            <a:r>
              <a:rPr lang="en-US" altLang="zh-CN" sz="1200" dirty="0">
                <a:latin typeface="微软雅黑" panose="020B0703020204020201" pitchFamily="34" charset="-122"/>
                <a:ea typeface="微软雅黑" panose="020B0703020204020201" pitchFamily="34" charset="-122"/>
              </a:rPr>
              <a:t>3</a:t>
            </a:r>
            <a:r>
              <a:rPr lang="en-US" altLang="zh-CN" sz="1200" baseline="30000" dirty="0">
                <a:latin typeface="微软雅黑" panose="020B0703020204020201" pitchFamily="34" charset="-122"/>
                <a:ea typeface="微软雅黑" panose="020B0703020204020201" pitchFamily="34" charset="-122"/>
              </a:rPr>
              <a:t>rd</a:t>
            </a:r>
            <a:r>
              <a:rPr lang="zh-CN" altLang="en-US" sz="1200" dirty="0">
                <a:latin typeface="微软雅黑" panose="020B0703020204020201" pitchFamily="34" charset="-122"/>
                <a:ea typeface="微软雅黑" panose="020B0703020204020201" pitchFamily="34" charset="-122"/>
              </a:rPr>
              <a:t>扩展网</a:t>
            </a:r>
            <a:endParaRPr lang="en-US" altLang="zh-CN" sz="1200" dirty="0">
              <a:latin typeface="微软雅黑" panose="020B0703020204020201" pitchFamily="34" charset="-122"/>
              <a:ea typeface="微软雅黑" panose="020B0703020204020201" pitchFamily="34" charset="-122"/>
            </a:endParaRPr>
          </a:p>
          <a:p>
            <a:pPr algn="ctr"/>
            <a:r>
              <a:rPr lang="zh-CN" altLang="en-US" sz="1200" dirty="0">
                <a:latin typeface="微软雅黑" panose="020B0703020204020201" pitchFamily="34" charset="-122"/>
                <a:ea typeface="微软雅黑" panose="020B0703020204020201" pitchFamily="34" charset="-122"/>
              </a:rPr>
              <a:t>络控制器</a:t>
            </a:r>
            <a:endParaRPr lang="zh-CN" altLang="en-US" sz="1200" dirty="0">
              <a:latin typeface="微软雅黑" panose="020B0703020204020201" pitchFamily="34" charset="-122"/>
              <a:ea typeface="微软雅黑" panose="020B0703020204020201" pitchFamily="34" charset="-122"/>
            </a:endParaRPr>
          </a:p>
        </p:txBody>
      </p:sp>
      <p:sp>
        <p:nvSpPr>
          <p:cNvPr id="154" name="任意多边形 153"/>
          <p:cNvSpPr/>
          <p:nvPr/>
        </p:nvSpPr>
        <p:spPr>
          <a:xfrm>
            <a:off x="959134" y="3789834"/>
            <a:ext cx="3554278" cy="304738"/>
          </a:xfrm>
          <a:custGeom>
            <a:avLst/>
            <a:gdLst>
              <a:gd name="connsiteX0" fmla="*/ 0 w 3718560"/>
              <a:gd name="connsiteY0" fmla="*/ 175260 h 175260"/>
              <a:gd name="connsiteX1" fmla="*/ 0 w 3718560"/>
              <a:gd name="connsiteY1" fmla="*/ 7620 h 175260"/>
              <a:gd name="connsiteX2" fmla="*/ 3703320 w 3718560"/>
              <a:gd name="connsiteY2" fmla="*/ 0 h 175260"/>
              <a:gd name="connsiteX3" fmla="*/ 3718560 w 3718560"/>
              <a:gd name="connsiteY3" fmla="*/ 175260 h 175260"/>
              <a:gd name="connsiteX0-1" fmla="*/ 0 w 3710940"/>
              <a:gd name="connsiteY0-2" fmla="*/ 175260 h 190500"/>
              <a:gd name="connsiteX1-3" fmla="*/ 0 w 3710940"/>
              <a:gd name="connsiteY1-4" fmla="*/ 7620 h 190500"/>
              <a:gd name="connsiteX2-5" fmla="*/ 3703320 w 3710940"/>
              <a:gd name="connsiteY2-6" fmla="*/ 0 h 190500"/>
              <a:gd name="connsiteX3-7" fmla="*/ 3710940 w 3710940"/>
              <a:gd name="connsiteY3-8" fmla="*/ 190500 h 190500"/>
              <a:gd name="connsiteX0-9" fmla="*/ 0 w 3710940"/>
              <a:gd name="connsiteY0-10" fmla="*/ 175260 h 205740"/>
              <a:gd name="connsiteX1-11" fmla="*/ 0 w 3710940"/>
              <a:gd name="connsiteY1-12" fmla="*/ 7620 h 205740"/>
              <a:gd name="connsiteX2-13" fmla="*/ 3703320 w 3710940"/>
              <a:gd name="connsiteY2-14" fmla="*/ 0 h 205740"/>
              <a:gd name="connsiteX3-15" fmla="*/ 3710940 w 3710940"/>
              <a:gd name="connsiteY3-16" fmla="*/ 205740 h 205740"/>
              <a:gd name="connsiteX0-17" fmla="*/ 0 w 3710940"/>
              <a:gd name="connsiteY0-18" fmla="*/ 175260 h 205740"/>
              <a:gd name="connsiteX1-19" fmla="*/ 0 w 3710940"/>
              <a:gd name="connsiteY1-20" fmla="*/ 7620 h 205740"/>
              <a:gd name="connsiteX2-21" fmla="*/ 3703320 w 3710940"/>
              <a:gd name="connsiteY2-22" fmla="*/ 0 h 205740"/>
              <a:gd name="connsiteX3-23" fmla="*/ 3710940 w 3710940"/>
              <a:gd name="connsiteY3-24" fmla="*/ 205740 h 205740"/>
              <a:gd name="connsiteX0-25" fmla="*/ 0 w 3703763"/>
              <a:gd name="connsiteY0-26" fmla="*/ 175260 h 205740"/>
              <a:gd name="connsiteX1-27" fmla="*/ 0 w 3703763"/>
              <a:gd name="connsiteY1-28" fmla="*/ 7620 h 205740"/>
              <a:gd name="connsiteX2-29" fmla="*/ 3703320 w 3703763"/>
              <a:gd name="connsiteY2-30" fmla="*/ 0 h 205740"/>
              <a:gd name="connsiteX3-31" fmla="*/ 3699078 w 3703763"/>
              <a:gd name="connsiteY3-32" fmla="*/ 205740 h 205740"/>
              <a:gd name="connsiteX0-33" fmla="*/ 0 w 3710940"/>
              <a:gd name="connsiteY0-34" fmla="*/ 175260 h 205740"/>
              <a:gd name="connsiteX1-35" fmla="*/ 0 w 3710940"/>
              <a:gd name="connsiteY1-36" fmla="*/ 7620 h 205740"/>
              <a:gd name="connsiteX2-37" fmla="*/ 3703320 w 3710940"/>
              <a:gd name="connsiteY2-38" fmla="*/ 0 h 205740"/>
              <a:gd name="connsiteX3-39" fmla="*/ 3710940 w 3710940"/>
              <a:gd name="connsiteY3-40" fmla="*/ 205740 h 205740"/>
              <a:gd name="connsiteX0-41" fmla="*/ 0 w 3703320"/>
              <a:gd name="connsiteY0-42" fmla="*/ 175260 h 205740"/>
              <a:gd name="connsiteX1-43" fmla="*/ 0 w 3703320"/>
              <a:gd name="connsiteY1-44" fmla="*/ 7620 h 205740"/>
              <a:gd name="connsiteX2-45" fmla="*/ 3703320 w 3703320"/>
              <a:gd name="connsiteY2-46" fmla="*/ 0 h 205740"/>
              <a:gd name="connsiteX3-47" fmla="*/ 3703032 w 3703320"/>
              <a:gd name="connsiteY3-48" fmla="*/ 205740 h 205740"/>
            </a:gdLst>
            <a:ahLst/>
            <a:cxnLst>
              <a:cxn ang="0">
                <a:pos x="connsiteX0-1" y="connsiteY0-2"/>
              </a:cxn>
              <a:cxn ang="0">
                <a:pos x="connsiteX1-3" y="connsiteY1-4"/>
              </a:cxn>
              <a:cxn ang="0">
                <a:pos x="connsiteX2-5" y="connsiteY2-6"/>
              </a:cxn>
              <a:cxn ang="0">
                <a:pos x="connsiteX3-7" y="connsiteY3-8"/>
              </a:cxn>
            </a:cxnLst>
            <a:rect l="l" t="t" r="r" b="b"/>
            <a:pathLst>
              <a:path w="3703320" h="205740">
                <a:moveTo>
                  <a:pt x="0" y="175260"/>
                </a:moveTo>
                <a:lnTo>
                  <a:pt x="0" y="7620"/>
                </a:lnTo>
                <a:lnTo>
                  <a:pt x="3703320" y="0"/>
                </a:lnTo>
                <a:lnTo>
                  <a:pt x="3703032" y="205740"/>
                </a:lnTo>
              </a:path>
            </a:pathLst>
          </a:custGeom>
          <a:noFill/>
          <a:ln>
            <a:solidFill>
              <a:schemeClr val="bg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682659" y="261442"/>
            <a:ext cx="10867452" cy="921938"/>
          </a:xfrm>
          <a:prstGeom prst="rect">
            <a:avLst/>
          </a:prstGeom>
        </p:spPr>
        <p:txBody>
          <a:bodyPr wrap="none">
            <a:noAutofit/>
          </a:bodyPr>
          <a:lstStyle/>
          <a:p>
            <a:pPr defTabSz="134620">
              <a:lnSpc>
                <a:spcPts val="4400"/>
              </a:lnSpc>
              <a:spcBef>
                <a:spcPct val="0"/>
              </a:spcBef>
              <a:spcAft>
                <a:spcPct val="0"/>
              </a:spcAft>
            </a:pP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用</a:t>
            </a:r>
            <a:r>
              <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开源</a:t>
            </a:r>
            <a:r>
              <a:rPr lang="zh-CN" altLang="en-US" sz="3600" b="1" dirty="0">
                <a:solidFill>
                  <a:schemeClr val="bg1"/>
                </a:solidFill>
                <a:latin typeface="黑体" panose="02010609060101010101" pitchFamily="49" charset="-122"/>
                <a:ea typeface="黑体" panose="02010609060101010101" pitchFamily="49" charset="-122"/>
                <a:cs typeface="Huawei Sans" panose="020C0503030203020204" pitchFamily="34" charset="0"/>
              </a:rPr>
              <a:t>打造开放框架，统一行业数字化</a:t>
            </a:r>
            <a:r>
              <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rPr>
              <a:t>工程语言</a:t>
            </a:r>
            <a:endParaRPr lang="zh-CN" altLang="en-US" sz="3600" b="1" dirty="0">
              <a:solidFill>
                <a:srgbClr val="FFC000"/>
              </a:solidFill>
              <a:latin typeface="黑体" panose="02010609060101010101" pitchFamily="49" charset="-122"/>
              <a:ea typeface="黑体" panose="02010609060101010101" pitchFamily="49" charset="-122"/>
              <a:cs typeface="Huawei Sans" panose="020C0503030203020204" pitchFamily="34" charset="0"/>
            </a:endParaRPr>
          </a:p>
        </p:txBody>
      </p:sp>
      <p:sp>
        <p:nvSpPr>
          <p:cNvPr id="10" name="矩形 9"/>
          <p:cNvSpPr/>
          <p:nvPr/>
        </p:nvSpPr>
        <p:spPr>
          <a:xfrm>
            <a:off x="5449515" y="1193478"/>
            <a:ext cx="2781531" cy="2308324"/>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rgbClr val="FFC000"/>
                </a:solidFill>
                <a:latin typeface="微软雅黑" panose="020B0703020204020201" pitchFamily="34" charset="-122"/>
                <a:ea typeface="微软雅黑" panose="020B0703020204020201" pitchFamily="34" charset="-122"/>
              </a:rPr>
              <a:t>代码级</a:t>
            </a:r>
            <a:r>
              <a:rPr lang="zh-CN" altLang="en-US" sz="1800" dirty="0">
                <a:solidFill>
                  <a:schemeClr val="bg1"/>
                </a:solidFill>
                <a:latin typeface="微软雅黑" panose="020B0703020204020201" pitchFamily="34" charset="-122"/>
                <a:ea typeface="微软雅黑" panose="020B0703020204020201" pitchFamily="34" charset="-122"/>
              </a:rPr>
              <a:t>的开放</a:t>
            </a:r>
            <a:endParaRPr lang="en-US" altLang="zh-CN" sz="1800" dirty="0">
              <a:solidFill>
                <a:schemeClr val="bg1"/>
              </a:solidFill>
              <a:latin typeface="微软雅黑" panose="020B0703020204020201" pitchFamily="34" charset="-122"/>
              <a:ea typeface="微软雅黑" panose="020B0703020204020201" pitchFamily="34" charset="-122"/>
            </a:endParaRPr>
          </a:p>
          <a:p>
            <a:pPr marL="285750" indent="-285750">
              <a:lnSpc>
                <a:spcPct val="150000"/>
              </a:lnSpc>
              <a:buFont typeface="Arial" panose="020B0604020202020204" pitchFamily="34" charset="0"/>
              <a:buChar char="•"/>
            </a:pPr>
            <a:r>
              <a:rPr lang="zh-CN" altLang="en-US" dirty="0">
                <a:solidFill>
                  <a:srgbClr val="FFC000"/>
                </a:solidFill>
                <a:latin typeface="微软雅黑" panose="020B0703020204020201" pitchFamily="34" charset="-122"/>
                <a:ea typeface="微软雅黑" panose="020B0703020204020201" pitchFamily="34" charset="-122"/>
              </a:rPr>
              <a:t>最新</a:t>
            </a:r>
            <a:r>
              <a:rPr lang="zh-CN" altLang="en-US" sz="1800" dirty="0">
                <a:solidFill>
                  <a:schemeClr val="bg1"/>
                </a:solidFill>
                <a:latin typeface="微软雅黑" panose="020B0703020204020201" pitchFamily="34" charset="-122"/>
                <a:ea typeface="微软雅黑" panose="020B0703020204020201" pitchFamily="34" charset="-122"/>
              </a:rPr>
              <a:t>的软件技术</a:t>
            </a:r>
            <a:endParaRPr lang="en-US" altLang="zh-CN" sz="1800" dirty="0">
              <a:solidFill>
                <a:schemeClr val="bg1"/>
              </a:solidFill>
              <a:latin typeface="微软雅黑" panose="020B0703020204020201" pitchFamily="34" charset="-122"/>
              <a:ea typeface="微软雅黑" panose="020B0703020204020201" pitchFamily="34" charset="-122"/>
            </a:endParaRP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703020204020201" pitchFamily="34" charset="-122"/>
                <a:ea typeface="微软雅黑" panose="020B0703020204020201" pitchFamily="34" charset="-122"/>
              </a:rPr>
              <a:t>传播</a:t>
            </a:r>
            <a:r>
              <a:rPr lang="zh-CN" altLang="en-US" dirty="0">
                <a:solidFill>
                  <a:srgbClr val="FFC000"/>
                </a:solidFill>
                <a:latin typeface="微软雅黑" panose="020B0703020204020201" pitchFamily="34" charset="-122"/>
                <a:ea typeface="微软雅黑" panose="020B0703020204020201" pitchFamily="34" charset="-122"/>
              </a:rPr>
              <a:t>快</a:t>
            </a:r>
            <a:r>
              <a:rPr lang="zh-CN" altLang="en-US" sz="1800" dirty="0">
                <a:solidFill>
                  <a:schemeClr val="bg1"/>
                </a:solidFill>
                <a:latin typeface="微软雅黑" panose="020B0703020204020201" pitchFamily="34" charset="-122"/>
                <a:ea typeface="微软雅黑" panose="020B0703020204020201" pitchFamily="34" charset="-122"/>
              </a:rPr>
              <a:t>，学习意愿</a:t>
            </a:r>
            <a:r>
              <a:rPr lang="zh-CN" altLang="en-US" dirty="0">
                <a:solidFill>
                  <a:srgbClr val="FFC000"/>
                </a:solidFill>
                <a:latin typeface="微软雅黑" panose="020B0703020204020201" pitchFamily="34" charset="-122"/>
                <a:ea typeface="微软雅黑" panose="020B0703020204020201" pitchFamily="34" charset="-122"/>
              </a:rPr>
              <a:t>强</a:t>
            </a:r>
            <a:endParaRPr lang="en-US" altLang="zh-CN" dirty="0">
              <a:solidFill>
                <a:srgbClr val="FFC000"/>
              </a:solidFill>
              <a:latin typeface="微软雅黑" panose="020B0703020204020201" pitchFamily="34" charset="-122"/>
              <a:ea typeface="微软雅黑" panose="020B0703020204020201" pitchFamily="34" charset="-122"/>
            </a:endParaRPr>
          </a:p>
          <a:p>
            <a:pPr marL="285750" indent="-285750">
              <a:lnSpc>
                <a:spcPct val="150000"/>
              </a:lnSpc>
              <a:buFont typeface="Arial" panose="020B0604020202020204" pitchFamily="34" charset="0"/>
              <a:buChar char="•"/>
            </a:pPr>
            <a:r>
              <a:rPr lang="zh-CN" altLang="en-US" sz="1800" dirty="0">
                <a:solidFill>
                  <a:schemeClr val="bg1"/>
                </a:solidFill>
                <a:latin typeface="微软雅黑" panose="020B0703020204020201" pitchFamily="34" charset="-122"/>
                <a:ea typeface="微软雅黑" panose="020B0703020204020201" pitchFamily="34" charset="-122"/>
              </a:rPr>
              <a:t>经过</a:t>
            </a:r>
            <a:r>
              <a:rPr lang="zh-CN" altLang="en-US" dirty="0">
                <a:solidFill>
                  <a:srgbClr val="FFC000"/>
                </a:solidFill>
                <a:latin typeface="微软雅黑" panose="020B0703020204020201" pitchFamily="34" charset="-122"/>
                <a:ea typeface="微软雅黑" panose="020B0703020204020201" pitchFamily="34" charset="-122"/>
              </a:rPr>
              <a:t>领先者</a:t>
            </a:r>
            <a:r>
              <a:rPr lang="zh-CN" altLang="en-US" sz="1800" dirty="0">
                <a:solidFill>
                  <a:schemeClr val="bg1"/>
                </a:solidFill>
                <a:latin typeface="微软雅黑" panose="020B0703020204020201" pitchFamily="34" charset="-122"/>
                <a:ea typeface="微软雅黑" panose="020B0703020204020201" pitchFamily="34" charset="-122"/>
              </a:rPr>
              <a:t>应用检验</a:t>
            </a:r>
            <a:endParaRPr lang="en-US" altLang="zh-CN" sz="1800" dirty="0">
              <a:solidFill>
                <a:schemeClr val="bg1"/>
              </a:solidFill>
              <a:latin typeface="微软雅黑" panose="020B0703020204020201" pitchFamily="34" charset="-122"/>
              <a:ea typeface="微软雅黑" panose="020B0703020204020201" pitchFamily="34" charset="-122"/>
            </a:endParaRPr>
          </a:p>
        </p:txBody>
      </p:sp>
      <p:pic>
        <p:nvPicPr>
          <p:cNvPr id="78" name="图片 77"/>
          <p:cNvPicPr>
            <a:picLocks noChangeAspect="1"/>
          </p:cNvPicPr>
          <p:nvPr/>
        </p:nvPicPr>
        <p:blipFill>
          <a:blip r:embed="rId18"/>
          <a:stretch>
            <a:fillRect/>
          </a:stretch>
        </p:blipFill>
        <p:spPr>
          <a:xfrm>
            <a:off x="3906293" y="1587972"/>
            <a:ext cx="751134" cy="689694"/>
          </a:xfrm>
          <a:prstGeom prst="rect">
            <a:avLst/>
          </a:prstGeom>
        </p:spPr>
      </p:pic>
      <p:pic>
        <p:nvPicPr>
          <p:cNvPr id="79" name="图片 78"/>
          <p:cNvPicPr>
            <a:picLocks noChangeAspect="1"/>
          </p:cNvPicPr>
          <p:nvPr/>
        </p:nvPicPr>
        <p:blipFill>
          <a:blip r:embed="rId19"/>
          <a:stretch>
            <a:fillRect/>
          </a:stretch>
        </p:blipFill>
        <p:spPr>
          <a:xfrm>
            <a:off x="2346234" y="1765378"/>
            <a:ext cx="1375089" cy="512288"/>
          </a:xfrm>
          <a:prstGeom prst="rect">
            <a:avLst/>
          </a:prstGeom>
        </p:spPr>
      </p:pic>
    </p:spTree>
  </p:cSld>
  <p:clrMapOvr>
    <a:masterClrMapping/>
  </p:clrMapOvr>
  <p:transition/>
</p:sld>
</file>

<file path=ppt/theme/theme1.xml><?xml version="1.0" encoding="utf-8"?>
<a:theme xmlns:a="http://schemas.openxmlformats.org/drawingml/2006/main" name="封面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1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tx1"/>
          </a:solidFill>
        </a:ln>
      </a:spPr>
      <a:bodyPr vert="horz" wrap="square" lIns="0" tIns="0" rIns="0" bIns="0" numCol="1" rtlCol="0" anchor="ctr" anchorCtr="0" compatLnSpc="1"/>
      <a:lstStyle>
        <a:defPPr marL="0" marR="0" indent="0" algn="ctr" defTabSz="914400" rtl="0" eaLnBrk="1" fontAlgn="base" latinLnBrk="0" hangingPunct="1">
          <a:lnSpc>
            <a:spcPct val="100000"/>
          </a:lnSpc>
          <a:spcBef>
            <a:spcPct val="0"/>
          </a:spcBef>
          <a:spcAft>
            <a:spcPct val="0"/>
          </a:spcAft>
          <a:buClr>
            <a:srgbClr val="CC9900"/>
          </a:buClr>
          <a:buSzTx/>
          <a:defRPr sz="1600" b="1" dirty="0" smtClean="0">
            <a:latin typeface="Arial" panose="020B0604020202020204" pitchFamily="34" charset="0"/>
          </a:defRPr>
        </a:defPPr>
      </a:lstStyle>
    </a:spDef>
    <a:lnDef>
      <a:spPr bwMode="auto">
        <a:noFill/>
        <a:ln>
          <a:solidFill>
            <a:schemeClr val="tx1"/>
          </a:solidFill>
          <a:headEnd type="none" w="med" len="med"/>
          <a:tailEnd type="triangle" w="med" len="med"/>
        </a:ln>
      </a:spPr>
      <a:body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7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2144</Words>
  <Application>WPS 演示</Application>
  <PresentationFormat>Custom</PresentationFormat>
  <Paragraphs>374</Paragraphs>
  <Slides>12</Slides>
  <Notes>11</Notes>
  <HiddenSlides>0</HiddenSlides>
  <MMClips>0</MMClips>
  <ScaleCrop>false</ScaleCrop>
  <HeadingPairs>
    <vt:vector size="6" baseType="variant">
      <vt:variant>
        <vt:lpstr>已用的字体</vt:lpstr>
      </vt:variant>
      <vt:variant>
        <vt:i4>22</vt:i4>
      </vt:variant>
      <vt:variant>
        <vt:lpstr>主题</vt:lpstr>
      </vt:variant>
      <vt:variant>
        <vt:i4>15</vt:i4>
      </vt:variant>
      <vt:variant>
        <vt:lpstr>幻灯片标题</vt:lpstr>
      </vt:variant>
      <vt:variant>
        <vt:i4>12</vt:i4>
      </vt:variant>
    </vt:vector>
  </HeadingPairs>
  <TitlesOfParts>
    <vt:vector size="49" baseType="lpstr">
      <vt:lpstr>Arial</vt:lpstr>
      <vt:lpstr>宋体</vt:lpstr>
      <vt:lpstr>Wingdings</vt:lpstr>
      <vt:lpstr>微软雅黑</vt:lpstr>
      <vt:lpstr>FrutigerNext LT Light</vt:lpstr>
      <vt:lpstr>MS PGothic</vt:lpstr>
      <vt:lpstr>Akkurat Pro</vt:lpstr>
      <vt:lpstr>Arial</vt:lpstr>
      <vt:lpstr>Calibri</vt:lpstr>
      <vt:lpstr>FrutigerNext LT Bold</vt:lpstr>
      <vt:lpstr>Segoe Print</vt:lpstr>
      <vt:lpstr>FrutigerNext LT Regular</vt:lpstr>
      <vt:lpstr>黑体</vt:lpstr>
      <vt:lpstr>FrutigerNext LT Medium</vt:lpstr>
      <vt:lpstr>华文细黑</vt:lpstr>
      <vt:lpstr>Huawei Sans</vt:lpstr>
      <vt:lpstr>NumberOnly</vt:lpstr>
      <vt:lpstr>Helvetica</vt:lpstr>
      <vt:lpstr>Arial Unicode MS</vt:lpstr>
      <vt:lpstr>Akkurat Pro Light</vt:lpstr>
      <vt:lpstr>Arial Unicode MS</vt:lpstr>
      <vt:lpstr>Yu Gothic UI Semilight</vt:lpstr>
      <vt:lpstr>封面01</vt:lpstr>
      <vt:lpstr>1_内容Copytext </vt:lpstr>
      <vt:lpstr>2_内容Copytext </vt:lpstr>
      <vt:lpstr>3_内容Copytext </vt:lpstr>
      <vt:lpstr>自定义设计方案</vt:lpstr>
      <vt:lpstr>Custom Design</vt:lpstr>
      <vt:lpstr>4_内容Copytext </vt:lpstr>
      <vt:lpstr>5_内容Copytext </vt:lpstr>
      <vt:lpstr>6_内容Copytext </vt:lpstr>
      <vt:lpstr>1_自定义设计方案</vt:lpstr>
      <vt:lpstr>21_主题1</vt:lpstr>
      <vt:lpstr>1_Custom Design</vt:lpstr>
      <vt:lpstr>2_自定义设计方案</vt:lpstr>
      <vt:lpstr>3_自定义设计方案</vt:lpstr>
      <vt:lpstr>7_内容Copytext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毛毛</cp:lastModifiedBy>
  <cp:revision>991</cp:revision>
  <cp:lastPrinted>2019-06-14T06:25:00Z</cp:lastPrinted>
  <dcterms:created xsi:type="dcterms:W3CDTF">2014-09-24T01:01:00Z</dcterms:created>
  <dcterms:modified xsi:type="dcterms:W3CDTF">2019-06-26T03:19:12Z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(4)pP0Q0LvqYxR9QUBn3n+6N2WQTuH8NZfFN9R/NGJlnGeFRbzGJe/kXIs7kCY339nONryp0J9n
MziAOEARdMXO53ZPpV/sgZdqwfd6WkmxKpfwPUdcg9rGpQ/1z2GO+fL+PYX/NLZ+KeaGsKOi
w9jEUTYIbTAHgR2r/D5mK7wCZdYJTF3AGlWKGOgmgPxYsalExmkEjsLuLc1zxSc3Qb7Pf5OG
Wu//LA/KcF3Qo170/h</vt:lpwstr>
  </property>
  <property fmtid="{D5CDD505-2E9C-101B-9397-08002B2CF9AE}" pid="3" name="_new_ms_pID_725431">
    <vt:lpwstr>F+lLhfiRdIUG+iLYBqms2iVXbN5ZOf1j+pRH5IvIVWGvhV0pNMWubS
x9O7ukNiYht/Y8YnlBhACHUWXIeeOM0LrgaIkteYH2532kzW2917e7fq7zT+NFnSDnOozG6H
qoxu3eGwG9G7FNWYe9TFokfOOYf2MCJK9qRmBkv5ug0DERyJM+DZx6Wn1bdLLOG6VeFZZT78
D3p1yG+fxs8SKoCJPGzu7gwtFtI8JDFMGHnl</vt:lpwstr>
  </property>
  <property fmtid="{D5CDD505-2E9C-101B-9397-08002B2CF9AE}" pid="4" name="_new_ms_pID_725432">
    <vt:lpwstr>U6+S44+gW0kWQyOzY+80nD83LlZUYXbxPxUF
0keNmyxvk+/rzBUkI+8Uv279UgQ6pBoFGJ49zijKomPRIDTWDAeL8Yz+C68tu0aAtJjAa8Vf
XUhYVk3NkjbGNZ5f3dftO5XdptC9LgPLfX3bi2ivsqErK7zbXr8jpWUdiLFH0YOPc2VCQbLd
R7jh7Fw9KunaJ43+COSi0vPU0RIr9OJHNdwhAFLDahm3TCtSbWV9FD</vt:lpwstr>
  </property>
  <property fmtid="{D5CDD505-2E9C-101B-9397-08002B2CF9AE}" pid="5" name="_new_ms_pID_725433">
    <vt:lpwstr>3K35HxI7JFA5hkFiCZ
JnBvZw==</vt:lpwstr>
  </property>
  <property fmtid="{D5CDD505-2E9C-101B-9397-08002B2CF9AE}" pid="6" name="_2015_ms_pID_725343">
    <vt:lpwstr>(3)UqE1SomuCN2YQC4IU93cj4RnpEDBN9H69vUWEEz2fYDSYi2ZWm91tG6O7woWKhq69G/XdZvD
8XECAQVUc1/t3EL0ZKwEbCF9/Hm1A9AZDxIElJG4IfcpEe8rLYsRql5jhz9iO/3Zf2YEY08Z
sp+UIn/ETvZWzMziwM92gHpEyinIm4hmDhuJ65mJ51AnCjwO+Iz3FpkNqJE0HKLyhFcG3hYF
sED3ww87yJ5qCalCVU</vt:lpwstr>
  </property>
  <property fmtid="{D5CDD505-2E9C-101B-9397-08002B2CF9AE}" pid="7" name="_2015_ms_pID_7253431">
    <vt:lpwstr>Lhx18zxcinm1GYYxWOpidNMxwMHbMFDM3Pih8iHiSYuYyHc2Dksv8w
jQSbS/NyiQtqPOGdfSlzfX+ivUeNQ2ovyntQRaHpEqFwHJBv3H1qADX9i58JTc4l/k+rAS7d
Jh8v8IiATWb8WUzubS+VmUb+ON7CtzBdPVqRN0DzNEQBj/PrGW9uT7SEJcsSlN9PGeyS9QTM
o3mAz/TOY3ZQsHmc7SSVfbWS8Oy5ZcvdECBq</vt:lpwstr>
  </property>
  <property fmtid="{D5CDD505-2E9C-101B-9397-08002B2CF9AE}" pid="8" name="_2015_ms_pID_7253432">
    <vt:lpwstr>EofSPCAhuTO2UVamerneyQLXnXMSKACsweo0
jwjacoGeckSf/IX7wVxTOH+ebb+UgKfZIu3VN21SB9DA+yG2Vc0=</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1561352413</vt:lpwstr>
  </property>
  <property fmtid="{D5CDD505-2E9C-101B-9397-08002B2CF9AE}" pid="13" name="KSOProductBuildVer">
    <vt:lpwstr>2052-11.1.0.8612</vt:lpwstr>
  </property>
</Properties>
</file>