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0F88-D07D-4ECC-B234-0E4315085092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59E-7B88-4D2D-BA5F-EE23F21CA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8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0F88-D07D-4ECC-B234-0E4315085092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59E-7B88-4D2D-BA5F-EE23F21CA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7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0F88-D07D-4ECC-B234-0E4315085092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59E-7B88-4D2D-BA5F-EE23F21CA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0F88-D07D-4ECC-B234-0E4315085092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59E-7B88-4D2D-BA5F-EE23F21CA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8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0F88-D07D-4ECC-B234-0E4315085092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59E-7B88-4D2D-BA5F-EE23F21CA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4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0F88-D07D-4ECC-B234-0E4315085092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59E-7B88-4D2D-BA5F-EE23F21CA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8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0F88-D07D-4ECC-B234-0E4315085092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59E-7B88-4D2D-BA5F-EE23F21CA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89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0F88-D07D-4ECC-B234-0E4315085092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59E-7B88-4D2D-BA5F-EE23F21CA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28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0F88-D07D-4ECC-B234-0E4315085092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59E-7B88-4D2D-BA5F-EE23F21CA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48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0F88-D07D-4ECC-B234-0E4315085092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59E-7B88-4D2D-BA5F-EE23F21CA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0F88-D07D-4ECC-B234-0E4315085092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59E-7B88-4D2D-BA5F-EE23F21CA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17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20F88-D07D-4ECC-B234-0E4315085092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D59E-7B88-4D2D-BA5F-EE23F21CA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02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76" y="467095"/>
            <a:ext cx="11619047" cy="59238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44069" y="1903144"/>
            <a:ext cx="3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Header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144069" y="3202404"/>
            <a:ext cx="3030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Payload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zh-CN" altLang="en-US" dirty="0" smtClean="0"/>
              <a:t>存放服务端需要的数据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 err="1" smtClean="0"/>
              <a:t>uid</a:t>
            </a:r>
            <a:r>
              <a:rPr lang="zh-CN" altLang="en-US" dirty="0" smtClean="0"/>
              <a:t>和过期时间</a:t>
            </a:r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22610" y="1675334"/>
            <a:ext cx="4188293" cy="127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98" y="142218"/>
            <a:ext cx="1414902" cy="4260515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6682154" y="2087810"/>
            <a:ext cx="110623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994031" y="1675334"/>
            <a:ext cx="338903" cy="63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722610" y="1956688"/>
            <a:ext cx="4610324" cy="191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22610" y="2272475"/>
            <a:ext cx="831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218274" y="521215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签名部分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1694517" y="2272475"/>
            <a:ext cx="1234121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722610" y="2532185"/>
            <a:ext cx="3727896" cy="19183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503110" y="5774148"/>
            <a:ext cx="2027027" cy="1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671837" y="6021571"/>
            <a:ext cx="368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自定义一个长度大于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位的密钥</a:t>
            </a:r>
            <a:endParaRPr lang="zh-CN" altLang="en-US" dirty="0"/>
          </a:p>
        </p:txBody>
      </p:sp>
      <p:sp>
        <p:nvSpPr>
          <p:cNvPr id="43" name="下箭头 42"/>
          <p:cNvSpPr/>
          <p:nvPr/>
        </p:nvSpPr>
        <p:spPr>
          <a:xfrm>
            <a:off x="2343570" y="2671624"/>
            <a:ext cx="473186" cy="5359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60396" y="3306962"/>
            <a:ext cx="62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HS256(base64(header)+</a:t>
            </a:r>
            <a:r>
              <a:rPr lang="zh-CN" altLang="en-US" dirty="0" smtClean="0"/>
              <a:t>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</a:t>
            </a:r>
            <a:r>
              <a:rPr lang="en-US" altLang="zh-CN" dirty="0" smtClean="0"/>
              <a:t>+base64(payload),</a:t>
            </a:r>
            <a:r>
              <a:rPr lang="zh-CN" altLang="en-US" dirty="0" smtClean="0"/>
              <a:t>密钥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59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8" grpId="1" build="allAtOnce"/>
      <p:bldP spid="11" grpId="0"/>
      <p:bldP spid="11" grpId="1"/>
      <p:bldP spid="34" grpId="0"/>
      <p:bldP spid="42" grpId="0"/>
      <p:bldP spid="43" grpId="0" animBg="1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965" y="198770"/>
            <a:ext cx="4253547" cy="6739160"/>
          </a:xfrm>
        </p:spPr>
      </p:pic>
    </p:spTree>
    <p:extLst>
      <p:ext uri="{BB962C8B-B14F-4D97-AF65-F5344CB8AC3E}">
        <p14:creationId xmlns:p14="http://schemas.microsoft.com/office/powerpoint/2010/main" val="36359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37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27</cp:revision>
  <dcterms:created xsi:type="dcterms:W3CDTF">2019-07-19T06:42:43Z</dcterms:created>
  <dcterms:modified xsi:type="dcterms:W3CDTF">2020-05-06T06:24:41Z</dcterms:modified>
</cp:coreProperties>
</file>