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8A9"/>
    <a:srgbClr val="4472C4"/>
    <a:srgbClr val="9BC6D9"/>
    <a:srgbClr val="FFFFFF"/>
    <a:srgbClr val="13F5F0"/>
    <a:srgbClr val="0070C0"/>
    <a:srgbClr val="56BBE8"/>
    <a:srgbClr val="20A09D"/>
    <a:srgbClr val="92D050"/>
    <a:srgbClr val="527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9F3B-51C8-42F9-AF3E-06B4E4F84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871ED-048D-41F5-8242-69DD3B0D2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19A02-ACC2-4FBA-A4F5-3A3A3230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26A0-0712-42E3-BE2B-82F28FBB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2307E-8BC8-4457-BA3E-120B7C9D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C40EB-1700-448E-A12C-25821491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339A-17EE-4F31-B029-B3F648C3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8446-8B1E-483B-BBC8-5FF62E0B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9FE90-9246-4B9E-B04C-29E6471F7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02B36-5C2A-46B7-9434-9F00047E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26A0-0712-42E3-BE2B-82F28FBB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9CBEF-73B5-4FAB-BE95-79DD343F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4433-0132-4350-B14F-7AA2CF54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339A-17EE-4F31-B029-B3F648C3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9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DB56C-44FA-4125-B3B6-2AD9E6B2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71437-ABFB-43E7-9347-6C22166F5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76CE-D62E-4FC5-B766-88E2C6B0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26A0-0712-42E3-BE2B-82F28FBB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2F1A1-8867-451C-9A8D-383F23A8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0D28-6EB4-474A-A8B1-D395DA1E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339A-17EE-4F31-B029-B3F648C3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1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4F3F-F336-4108-AD77-824D20EB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FF43-EBD3-4B49-B2BB-34DD2AD1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FA98-A99E-4003-8223-23F59961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26A0-0712-42E3-BE2B-82F28FBB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4643-8951-484F-BAFD-D0A2CAD0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CD188-1F95-42BD-9C79-B2CD6E1D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339A-17EE-4F31-B029-B3F648C3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4BAA-C563-4622-9437-22F80C94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30BE-B363-4D72-B06E-A0F96421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C10B1-402E-4568-8280-1BC667FF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26A0-0712-42E3-BE2B-82F28FBB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EDF54-24F5-4B2C-9EFB-B74C6B9E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38C1-2A67-4C80-AE03-EF7BEC02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339A-17EE-4F31-B029-B3F648C3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EDFC-BC5F-4B5F-A827-0A6744B3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4F02-9584-4BAC-B04B-4E5A9563F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D3F8-F514-4BAC-9782-19AA3F9D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1EB33-2905-4688-9B51-F2E50599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26A0-0712-42E3-BE2B-82F28FBB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CB014-FAA5-486C-9485-885CA08C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3B1A8-EBDF-4580-A4BC-BC66CFEE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339A-17EE-4F31-B029-B3F648C3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B11-DAF2-42F7-A502-75D21E14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CF22D-E11F-4BD7-8B1F-70A6556D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2307F-79BD-4AC6-9895-6C55EBAB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CC6EB-17D5-4B07-AEEA-2ABF4B811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838FB-131F-4F30-B4DE-28891D126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5CD60-A20D-4981-9EF3-DE856A3B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26A0-0712-42E3-BE2B-82F28FBB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0CE55-AAF6-498F-8D58-EB415000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5E4C4-7875-48AE-9104-57C941BF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339A-17EE-4F31-B029-B3F648C3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4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E2C5-C6A0-4789-825B-432FF125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3006C-A6ED-40AA-AAA8-1754F286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26A0-0712-42E3-BE2B-82F28FBB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D42E1-6374-4579-9BE5-7E946E6D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BEE11-B4F4-4A01-BFA6-DA1E728F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339A-17EE-4F31-B029-B3F648C3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DB000-86A3-438E-B2FC-04DE95DA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26A0-0712-42E3-BE2B-82F28FBB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E190B-1C3C-4E16-AA69-5957ADBC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99BD2-C0A5-4DCC-9F19-CFEB6103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339A-17EE-4F31-B029-B3F648C3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4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96DB-8448-4E24-A708-C5B56B9E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A13D-B495-4834-A5CF-BB43F7A4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EE9D-7F0F-428B-A9DB-CD400E3E3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1241E-F2BA-4D2F-A5F3-1E0FCFDC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26A0-0712-42E3-BE2B-82F28FBB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91A0A-7304-4FE6-9263-8A66CE4A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927B-C804-4BF2-954F-E016DD2D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339A-17EE-4F31-B029-B3F648C3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8D2C-FE74-4CB7-BC29-D1EBB8C6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6D991-94B2-40B0-811E-5F65B9FE4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714A1-A8EF-4550-94E3-E9D80D14B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1D9CA-B4FC-45AF-BA25-BAD396E3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26A0-0712-42E3-BE2B-82F28FBB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8EB77-4B1A-469B-B609-6613BB50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C3120-AF5A-4F0E-996C-2A45EEB6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339A-17EE-4F31-B029-B3F648C3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4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728F0-4D8A-44AA-8BA9-D990CB99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87DB0-BFF9-4B8D-B1EA-D9089D13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6CD2-4326-46E7-ACCD-A695226CA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26A0-0712-42E3-BE2B-82F28FBB9AD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8BF93-597D-4CDE-BD32-4B629B347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F07CF-46A2-4A2B-B707-C19D09683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339A-17EE-4F31-B029-B3F648C3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7175AFF-F473-4C17-9827-DAF92706DB09}"/>
              </a:ext>
            </a:extLst>
          </p:cNvPr>
          <p:cNvGrpSpPr/>
          <p:nvPr/>
        </p:nvGrpSpPr>
        <p:grpSpPr>
          <a:xfrm>
            <a:off x="520751" y="21791"/>
            <a:ext cx="6031553" cy="5939108"/>
            <a:chOff x="5807700" y="1263371"/>
            <a:chExt cx="4789526" cy="4716117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A246ECB-84AC-4695-8E61-3726421B6034}"/>
                </a:ext>
              </a:extLst>
            </p:cNvPr>
            <p:cNvSpPr/>
            <p:nvPr/>
          </p:nvSpPr>
          <p:spPr>
            <a:xfrm>
              <a:off x="5836131" y="1263371"/>
              <a:ext cx="4716117" cy="471611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92910C1F-4E1E-414A-81DC-62F07D35A9AC}"/>
                </a:ext>
              </a:extLst>
            </p:cNvPr>
            <p:cNvGrpSpPr/>
            <p:nvPr/>
          </p:nvGrpSpPr>
          <p:grpSpPr>
            <a:xfrm>
              <a:off x="5807700" y="1329180"/>
              <a:ext cx="4789526" cy="4422168"/>
              <a:chOff x="2833600" y="304435"/>
              <a:chExt cx="6869803" cy="6483835"/>
            </a:xfrm>
          </p:grpSpPr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E1FF044A-8E0A-4A40-AD28-C09817463F84}"/>
                  </a:ext>
                </a:extLst>
              </p:cNvPr>
              <p:cNvSpPr/>
              <p:nvPr/>
            </p:nvSpPr>
            <p:spPr>
              <a:xfrm>
                <a:off x="3635918" y="304435"/>
                <a:ext cx="2001611" cy="1458212"/>
              </a:xfrm>
              <a:custGeom>
                <a:avLst/>
                <a:gdLst>
                  <a:gd name="connsiteX0" fmla="*/ 1842093 w 2001611"/>
                  <a:gd name="connsiteY0" fmla="*/ 5958 h 1458212"/>
                  <a:gd name="connsiteX1" fmla="*/ 1951150 w 2001611"/>
                  <a:gd name="connsiteY1" fmla="*/ 282794 h 1458212"/>
                  <a:gd name="connsiteX2" fmla="*/ 1531700 w 2001611"/>
                  <a:gd name="connsiteY2" fmla="*/ 786134 h 1458212"/>
                  <a:gd name="connsiteX3" fmla="*/ 1330365 w 2001611"/>
                  <a:gd name="connsiteY3" fmla="*/ 1289473 h 1458212"/>
                  <a:gd name="connsiteX4" fmla="*/ 1078695 w 2001611"/>
                  <a:gd name="connsiteY4" fmla="*/ 1457253 h 1458212"/>
                  <a:gd name="connsiteX5" fmla="*/ 860581 w 2001611"/>
                  <a:gd name="connsiteY5" fmla="*/ 1230750 h 1458212"/>
                  <a:gd name="connsiteX6" fmla="*/ 432743 w 2001611"/>
                  <a:gd name="connsiteY6" fmla="*/ 1297862 h 1458212"/>
                  <a:gd name="connsiteX7" fmla="*/ 113961 w 2001611"/>
                  <a:gd name="connsiteY7" fmla="*/ 1239139 h 1458212"/>
                  <a:gd name="connsiteX8" fmla="*/ 30071 w 2001611"/>
                  <a:gd name="connsiteY8" fmla="*/ 1155249 h 1458212"/>
                  <a:gd name="connsiteX9" fmla="*/ 592133 w 2001611"/>
                  <a:gd name="connsiteY9" fmla="*/ 534464 h 1458212"/>
                  <a:gd name="connsiteX10" fmla="*/ 1842093 w 2001611"/>
                  <a:gd name="connsiteY10" fmla="*/ 5958 h 145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01611" h="1458212">
                    <a:moveTo>
                      <a:pt x="1842093" y="5958"/>
                    </a:moveTo>
                    <a:cubicBezTo>
                      <a:pt x="2068596" y="-35987"/>
                      <a:pt x="2002882" y="152765"/>
                      <a:pt x="1951150" y="282794"/>
                    </a:cubicBezTo>
                    <a:cubicBezTo>
                      <a:pt x="1899418" y="412823"/>
                      <a:pt x="1635164" y="618354"/>
                      <a:pt x="1531700" y="786134"/>
                    </a:cubicBezTo>
                    <a:cubicBezTo>
                      <a:pt x="1428236" y="953914"/>
                      <a:pt x="1405866" y="1177620"/>
                      <a:pt x="1330365" y="1289473"/>
                    </a:cubicBezTo>
                    <a:cubicBezTo>
                      <a:pt x="1254864" y="1401326"/>
                      <a:pt x="1156992" y="1467040"/>
                      <a:pt x="1078695" y="1457253"/>
                    </a:cubicBezTo>
                    <a:cubicBezTo>
                      <a:pt x="1000398" y="1447466"/>
                      <a:pt x="968240" y="1257315"/>
                      <a:pt x="860581" y="1230750"/>
                    </a:cubicBezTo>
                    <a:cubicBezTo>
                      <a:pt x="752922" y="1204185"/>
                      <a:pt x="557180" y="1296464"/>
                      <a:pt x="432743" y="1297862"/>
                    </a:cubicBezTo>
                    <a:cubicBezTo>
                      <a:pt x="308306" y="1299260"/>
                      <a:pt x="181073" y="1262908"/>
                      <a:pt x="113961" y="1239139"/>
                    </a:cubicBezTo>
                    <a:cubicBezTo>
                      <a:pt x="46849" y="1215370"/>
                      <a:pt x="-49624" y="1272695"/>
                      <a:pt x="30071" y="1155249"/>
                    </a:cubicBezTo>
                    <a:cubicBezTo>
                      <a:pt x="109766" y="1037803"/>
                      <a:pt x="294324" y="724614"/>
                      <a:pt x="592133" y="534464"/>
                    </a:cubicBezTo>
                    <a:cubicBezTo>
                      <a:pt x="889942" y="344314"/>
                      <a:pt x="1615590" y="47903"/>
                      <a:pt x="1842093" y="5958"/>
                    </a:cubicBezTo>
                    <a:close/>
                  </a:path>
                </a:pathLst>
              </a:custGeom>
              <a:solidFill>
                <a:srgbClr val="92D05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5BB8653C-951B-4191-AE02-A0798B72DC77}"/>
                  </a:ext>
                </a:extLst>
              </p:cNvPr>
              <p:cNvSpPr/>
              <p:nvPr/>
            </p:nvSpPr>
            <p:spPr>
              <a:xfrm>
                <a:off x="2833600" y="1692626"/>
                <a:ext cx="2128059" cy="2242849"/>
              </a:xfrm>
              <a:custGeom>
                <a:avLst/>
                <a:gdLst>
                  <a:gd name="connsiteX0" fmla="*/ 547163 w 2128059"/>
                  <a:gd name="connsiteY0" fmla="*/ 111007 h 2242849"/>
                  <a:gd name="connsiteX1" fmla="*/ 832389 w 2128059"/>
                  <a:gd name="connsiteY1" fmla="*/ 152952 h 2242849"/>
                  <a:gd name="connsiteX2" fmla="*/ 1016947 w 2128059"/>
                  <a:gd name="connsiteY2" fmla="*/ 345899 h 2242849"/>
                  <a:gd name="connsiteX3" fmla="*/ 1520286 w 2128059"/>
                  <a:gd name="connsiteY3" fmla="*/ 580791 h 2242849"/>
                  <a:gd name="connsiteX4" fmla="*/ 2065571 w 2128059"/>
                  <a:gd name="connsiteY4" fmla="*/ 505290 h 2242849"/>
                  <a:gd name="connsiteX5" fmla="*/ 2073960 w 2128059"/>
                  <a:gd name="connsiteY5" fmla="*/ 815682 h 2242849"/>
                  <a:gd name="connsiteX6" fmla="*/ 1688066 w 2128059"/>
                  <a:gd name="connsiteY6" fmla="*/ 1168020 h 2242849"/>
                  <a:gd name="connsiteX7" fmla="*/ 1377673 w 2128059"/>
                  <a:gd name="connsiteY7" fmla="*/ 1377745 h 2242849"/>
                  <a:gd name="connsiteX8" fmla="*/ 1058892 w 2128059"/>
                  <a:gd name="connsiteY8" fmla="*/ 1570691 h 2242849"/>
                  <a:gd name="connsiteX9" fmla="*/ 597497 w 2128059"/>
                  <a:gd name="connsiteY9" fmla="*/ 1612636 h 2242849"/>
                  <a:gd name="connsiteX10" fmla="*/ 480051 w 2128059"/>
                  <a:gd name="connsiteY10" fmla="*/ 1813972 h 2242849"/>
                  <a:gd name="connsiteX11" fmla="*/ 94158 w 2128059"/>
                  <a:gd name="connsiteY11" fmla="*/ 2241811 h 2242849"/>
                  <a:gd name="connsiteX12" fmla="*/ 35435 w 2128059"/>
                  <a:gd name="connsiteY12" fmla="*/ 1679748 h 2242849"/>
                  <a:gd name="connsiteX13" fmla="*/ 547163 w 2128059"/>
                  <a:gd name="connsiteY13" fmla="*/ 111007 h 224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28059" h="2242849">
                    <a:moveTo>
                      <a:pt x="547163" y="111007"/>
                    </a:moveTo>
                    <a:cubicBezTo>
                      <a:pt x="679989" y="-143459"/>
                      <a:pt x="754092" y="113803"/>
                      <a:pt x="832389" y="152952"/>
                    </a:cubicBezTo>
                    <a:cubicBezTo>
                      <a:pt x="910686" y="192101"/>
                      <a:pt x="902298" y="274593"/>
                      <a:pt x="1016947" y="345899"/>
                    </a:cubicBezTo>
                    <a:cubicBezTo>
                      <a:pt x="1131596" y="417205"/>
                      <a:pt x="1345516" y="554226"/>
                      <a:pt x="1520286" y="580791"/>
                    </a:cubicBezTo>
                    <a:cubicBezTo>
                      <a:pt x="1695056" y="607356"/>
                      <a:pt x="1973292" y="466142"/>
                      <a:pt x="2065571" y="505290"/>
                    </a:cubicBezTo>
                    <a:cubicBezTo>
                      <a:pt x="2157850" y="544438"/>
                      <a:pt x="2136877" y="705227"/>
                      <a:pt x="2073960" y="815682"/>
                    </a:cubicBezTo>
                    <a:cubicBezTo>
                      <a:pt x="2011043" y="926137"/>
                      <a:pt x="1804114" y="1074343"/>
                      <a:pt x="1688066" y="1168020"/>
                    </a:cubicBezTo>
                    <a:cubicBezTo>
                      <a:pt x="1572018" y="1261697"/>
                      <a:pt x="1482535" y="1310633"/>
                      <a:pt x="1377673" y="1377745"/>
                    </a:cubicBezTo>
                    <a:cubicBezTo>
                      <a:pt x="1272811" y="1444857"/>
                      <a:pt x="1188921" y="1531543"/>
                      <a:pt x="1058892" y="1570691"/>
                    </a:cubicBezTo>
                    <a:cubicBezTo>
                      <a:pt x="928863" y="1609839"/>
                      <a:pt x="693970" y="1572089"/>
                      <a:pt x="597497" y="1612636"/>
                    </a:cubicBezTo>
                    <a:cubicBezTo>
                      <a:pt x="501024" y="1653183"/>
                      <a:pt x="563941" y="1709110"/>
                      <a:pt x="480051" y="1813972"/>
                    </a:cubicBezTo>
                    <a:cubicBezTo>
                      <a:pt x="396161" y="1918834"/>
                      <a:pt x="168261" y="2264182"/>
                      <a:pt x="94158" y="2241811"/>
                    </a:cubicBezTo>
                    <a:cubicBezTo>
                      <a:pt x="20055" y="2219440"/>
                      <a:pt x="-41464" y="2039076"/>
                      <a:pt x="35435" y="1679748"/>
                    </a:cubicBezTo>
                    <a:cubicBezTo>
                      <a:pt x="112334" y="1320420"/>
                      <a:pt x="414337" y="365473"/>
                      <a:pt x="547163" y="111007"/>
                    </a:cubicBezTo>
                    <a:close/>
                  </a:path>
                </a:pathLst>
              </a:custGeom>
              <a:solidFill>
                <a:srgbClr val="92D05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AFF007E2-DAD7-4573-B478-D34F67C606D2}"/>
                  </a:ext>
                </a:extLst>
              </p:cNvPr>
              <p:cNvSpPr/>
              <p:nvPr/>
            </p:nvSpPr>
            <p:spPr>
              <a:xfrm>
                <a:off x="6073992" y="2720869"/>
                <a:ext cx="660081" cy="753505"/>
              </a:xfrm>
              <a:custGeom>
                <a:avLst/>
                <a:gdLst>
                  <a:gd name="connsiteX0" fmla="*/ 19489 w 660082"/>
                  <a:gd name="connsiteY0" fmla="*/ 75334 h 753505"/>
                  <a:gd name="connsiteX1" fmla="*/ 111768 w 660082"/>
                  <a:gd name="connsiteY1" fmla="*/ 377337 h 753505"/>
                  <a:gd name="connsiteX2" fmla="*/ 313103 w 660082"/>
                  <a:gd name="connsiteY2" fmla="*/ 486394 h 753505"/>
                  <a:gd name="connsiteX3" fmla="*/ 396993 w 660082"/>
                  <a:gd name="connsiteY3" fmla="*/ 746453 h 753505"/>
                  <a:gd name="connsiteX4" fmla="*/ 598329 w 660082"/>
                  <a:gd name="connsiteY4" fmla="*/ 645785 h 753505"/>
                  <a:gd name="connsiteX5" fmla="*/ 657052 w 660082"/>
                  <a:gd name="connsiteY5" fmla="*/ 293448 h 753505"/>
                  <a:gd name="connsiteX6" fmla="*/ 522828 w 660082"/>
                  <a:gd name="connsiteY6" fmla="*/ 16611 h 753505"/>
                  <a:gd name="connsiteX7" fmla="*/ 53045 w 660082"/>
                  <a:gd name="connsiteY7" fmla="*/ 33389 h 753505"/>
                  <a:gd name="connsiteX8" fmla="*/ 19489 w 660082"/>
                  <a:gd name="connsiteY8" fmla="*/ 75334 h 75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082" h="753505">
                    <a:moveTo>
                      <a:pt x="19489" y="75334"/>
                    </a:moveTo>
                    <a:cubicBezTo>
                      <a:pt x="29276" y="132659"/>
                      <a:pt x="62832" y="308827"/>
                      <a:pt x="111768" y="377337"/>
                    </a:cubicBezTo>
                    <a:cubicBezTo>
                      <a:pt x="160704" y="445847"/>
                      <a:pt x="265566" y="424875"/>
                      <a:pt x="313103" y="486394"/>
                    </a:cubicBezTo>
                    <a:cubicBezTo>
                      <a:pt x="360641" y="547913"/>
                      <a:pt x="349455" y="719888"/>
                      <a:pt x="396993" y="746453"/>
                    </a:cubicBezTo>
                    <a:cubicBezTo>
                      <a:pt x="444531" y="773018"/>
                      <a:pt x="554986" y="721286"/>
                      <a:pt x="598329" y="645785"/>
                    </a:cubicBezTo>
                    <a:cubicBezTo>
                      <a:pt x="641672" y="570284"/>
                      <a:pt x="669635" y="398310"/>
                      <a:pt x="657052" y="293448"/>
                    </a:cubicBezTo>
                    <a:cubicBezTo>
                      <a:pt x="644469" y="188586"/>
                      <a:pt x="623496" y="59954"/>
                      <a:pt x="522828" y="16611"/>
                    </a:cubicBezTo>
                    <a:cubicBezTo>
                      <a:pt x="422160" y="-26732"/>
                      <a:pt x="139731" y="27796"/>
                      <a:pt x="53045" y="33389"/>
                    </a:cubicBezTo>
                    <a:cubicBezTo>
                      <a:pt x="-33641" y="38982"/>
                      <a:pt x="9702" y="18009"/>
                      <a:pt x="19489" y="75334"/>
                    </a:cubicBezTo>
                    <a:close/>
                  </a:path>
                </a:pathLst>
              </a:custGeom>
              <a:solidFill>
                <a:srgbClr val="92D05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C5D39701-9B53-46C3-AF4A-B592314CF140}"/>
                  </a:ext>
                </a:extLst>
              </p:cNvPr>
              <p:cNvSpPr/>
              <p:nvPr/>
            </p:nvSpPr>
            <p:spPr>
              <a:xfrm rot="933401">
                <a:off x="7097942" y="1106628"/>
                <a:ext cx="2605461" cy="2067599"/>
              </a:xfrm>
              <a:custGeom>
                <a:avLst/>
                <a:gdLst>
                  <a:gd name="connsiteX0" fmla="*/ 981821 w 2605461"/>
                  <a:gd name="connsiteY0" fmla="*/ 312 h 2067599"/>
                  <a:gd name="connsiteX1" fmla="*/ 637872 w 2605461"/>
                  <a:gd name="connsiteY1" fmla="*/ 268760 h 2067599"/>
                  <a:gd name="connsiteX2" fmla="*/ 604316 w 2605461"/>
                  <a:gd name="connsiteY2" fmla="*/ 688209 h 2067599"/>
                  <a:gd name="connsiteX3" fmla="*/ 184867 w 2605461"/>
                  <a:gd name="connsiteY3" fmla="*/ 797266 h 2067599"/>
                  <a:gd name="connsiteX4" fmla="*/ 59032 w 2605461"/>
                  <a:gd name="connsiteY4" fmla="*/ 1124437 h 2067599"/>
                  <a:gd name="connsiteX5" fmla="*/ 176478 w 2605461"/>
                  <a:gd name="connsiteY5" fmla="*/ 1459997 h 2067599"/>
                  <a:gd name="connsiteX6" fmla="*/ 309 w 2605461"/>
                  <a:gd name="connsiteY6" fmla="*/ 1938169 h 2067599"/>
                  <a:gd name="connsiteX7" fmla="*/ 151311 w 2605461"/>
                  <a:gd name="connsiteY7" fmla="*/ 2064004 h 2067599"/>
                  <a:gd name="connsiteX8" fmla="*/ 704984 w 2605461"/>
                  <a:gd name="connsiteY8" fmla="*/ 1837501 h 2067599"/>
                  <a:gd name="connsiteX9" fmla="*/ 956654 w 2605461"/>
                  <a:gd name="connsiteY9" fmla="*/ 2013670 h 2067599"/>
                  <a:gd name="connsiteX10" fmla="*/ 1652940 w 2605461"/>
                  <a:gd name="connsiteY10" fmla="*/ 1971725 h 2067599"/>
                  <a:gd name="connsiteX11" fmla="*/ 1912999 w 2605461"/>
                  <a:gd name="connsiteY11" fmla="*/ 1728444 h 2067599"/>
                  <a:gd name="connsiteX12" fmla="*/ 2265336 w 2605461"/>
                  <a:gd name="connsiteY12" fmla="*/ 1619387 h 2067599"/>
                  <a:gd name="connsiteX13" fmla="*/ 2500228 w 2605461"/>
                  <a:gd name="connsiteY13" fmla="*/ 1308995 h 2067599"/>
                  <a:gd name="connsiteX14" fmla="*/ 2550562 w 2605461"/>
                  <a:gd name="connsiteY14" fmla="*/ 1241883 h 2067599"/>
                  <a:gd name="connsiteX15" fmla="*/ 1728441 w 2605461"/>
                  <a:gd name="connsiteY15" fmla="*/ 319094 h 2067599"/>
                  <a:gd name="connsiteX16" fmla="*/ 981821 w 2605461"/>
                  <a:gd name="connsiteY16" fmla="*/ 312 h 2067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05461" h="2067599">
                    <a:moveTo>
                      <a:pt x="981821" y="312"/>
                    </a:moveTo>
                    <a:cubicBezTo>
                      <a:pt x="800059" y="-8077"/>
                      <a:pt x="700789" y="154111"/>
                      <a:pt x="637872" y="268760"/>
                    </a:cubicBezTo>
                    <a:cubicBezTo>
                      <a:pt x="574955" y="383409"/>
                      <a:pt x="679817" y="600125"/>
                      <a:pt x="604316" y="688209"/>
                    </a:cubicBezTo>
                    <a:cubicBezTo>
                      <a:pt x="528815" y="776293"/>
                      <a:pt x="275748" y="724561"/>
                      <a:pt x="184867" y="797266"/>
                    </a:cubicBezTo>
                    <a:cubicBezTo>
                      <a:pt x="93986" y="869971"/>
                      <a:pt x="60430" y="1013982"/>
                      <a:pt x="59032" y="1124437"/>
                    </a:cubicBezTo>
                    <a:cubicBezTo>
                      <a:pt x="57634" y="1234892"/>
                      <a:pt x="186265" y="1324375"/>
                      <a:pt x="176478" y="1459997"/>
                    </a:cubicBezTo>
                    <a:cubicBezTo>
                      <a:pt x="166691" y="1595619"/>
                      <a:pt x="4503" y="1837501"/>
                      <a:pt x="309" y="1938169"/>
                    </a:cubicBezTo>
                    <a:cubicBezTo>
                      <a:pt x="-3885" y="2038837"/>
                      <a:pt x="33865" y="2080782"/>
                      <a:pt x="151311" y="2064004"/>
                    </a:cubicBezTo>
                    <a:cubicBezTo>
                      <a:pt x="268757" y="2047226"/>
                      <a:pt x="570760" y="1845890"/>
                      <a:pt x="704984" y="1837501"/>
                    </a:cubicBezTo>
                    <a:cubicBezTo>
                      <a:pt x="839208" y="1829112"/>
                      <a:pt x="798661" y="1991299"/>
                      <a:pt x="956654" y="2013670"/>
                    </a:cubicBezTo>
                    <a:cubicBezTo>
                      <a:pt x="1114647" y="2036041"/>
                      <a:pt x="1493549" y="2019263"/>
                      <a:pt x="1652940" y="1971725"/>
                    </a:cubicBezTo>
                    <a:cubicBezTo>
                      <a:pt x="1812331" y="1924187"/>
                      <a:pt x="1810933" y="1787167"/>
                      <a:pt x="1912999" y="1728444"/>
                    </a:cubicBezTo>
                    <a:cubicBezTo>
                      <a:pt x="2015065" y="1669721"/>
                      <a:pt x="2167465" y="1689295"/>
                      <a:pt x="2265336" y="1619387"/>
                    </a:cubicBezTo>
                    <a:cubicBezTo>
                      <a:pt x="2363207" y="1549479"/>
                      <a:pt x="2500228" y="1308995"/>
                      <a:pt x="2500228" y="1308995"/>
                    </a:cubicBezTo>
                    <a:cubicBezTo>
                      <a:pt x="2547766" y="1246078"/>
                      <a:pt x="2679193" y="1406866"/>
                      <a:pt x="2550562" y="1241883"/>
                    </a:cubicBezTo>
                    <a:cubicBezTo>
                      <a:pt x="2421931" y="1076900"/>
                      <a:pt x="1994092" y="527421"/>
                      <a:pt x="1728441" y="319094"/>
                    </a:cubicBezTo>
                    <a:cubicBezTo>
                      <a:pt x="1462790" y="110767"/>
                      <a:pt x="1163583" y="8701"/>
                      <a:pt x="981821" y="312"/>
                    </a:cubicBezTo>
                    <a:close/>
                  </a:path>
                </a:pathLst>
              </a:custGeom>
              <a:solidFill>
                <a:srgbClr val="92D05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9FA93A2-B0F4-4EF2-B7D3-02F21426A64D}"/>
                  </a:ext>
                </a:extLst>
              </p:cNvPr>
              <p:cNvSpPr/>
              <p:nvPr/>
            </p:nvSpPr>
            <p:spPr>
              <a:xfrm rot="1409827">
                <a:off x="3384129" y="5463621"/>
                <a:ext cx="1329743" cy="963263"/>
              </a:xfrm>
              <a:custGeom>
                <a:avLst/>
                <a:gdLst>
                  <a:gd name="connsiteX0" fmla="*/ 78742 w 1329742"/>
                  <a:gd name="connsiteY0" fmla="*/ 1785 h 963263"/>
                  <a:gd name="connsiteX1" fmla="*/ 405913 w 1329742"/>
                  <a:gd name="connsiteY1" fmla="*/ 177954 h 963263"/>
                  <a:gd name="connsiteX2" fmla="*/ 766640 w 1329742"/>
                  <a:gd name="connsiteY2" fmla="*/ 295400 h 963263"/>
                  <a:gd name="connsiteX3" fmla="*/ 1286757 w 1329742"/>
                  <a:gd name="connsiteY3" fmla="*/ 547070 h 963263"/>
                  <a:gd name="connsiteX4" fmla="*/ 1269979 w 1329742"/>
                  <a:gd name="connsiteY4" fmla="*/ 723238 h 963263"/>
                  <a:gd name="connsiteX5" fmla="*/ 1026698 w 1329742"/>
                  <a:gd name="connsiteY5" fmla="*/ 949741 h 963263"/>
                  <a:gd name="connsiteX6" fmla="*/ 87131 w 1329742"/>
                  <a:gd name="connsiteY6" fmla="*/ 295400 h 963263"/>
                  <a:gd name="connsiteX7" fmla="*/ 78742 w 1329742"/>
                  <a:gd name="connsiteY7" fmla="*/ 1785 h 96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9742" h="963263">
                    <a:moveTo>
                      <a:pt x="78742" y="1785"/>
                    </a:moveTo>
                    <a:cubicBezTo>
                      <a:pt x="131872" y="-17789"/>
                      <a:pt x="291263" y="129018"/>
                      <a:pt x="405913" y="177954"/>
                    </a:cubicBezTo>
                    <a:cubicBezTo>
                      <a:pt x="520563" y="226890"/>
                      <a:pt x="619833" y="233881"/>
                      <a:pt x="766640" y="295400"/>
                    </a:cubicBezTo>
                    <a:cubicBezTo>
                      <a:pt x="913447" y="356919"/>
                      <a:pt x="1202867" y="475764"/>
                      <a:pt x="1286757" y="547070"/>
                    </a:cubicBezTo>
                    <a:cubicBezTo>
                      <a:pt x="1370647" y="618376"/>
                      <a:pt x="1313322" y="656126"/>
                      <a:pt x="1269979" y="723238"/>
                    </a:cubicBezTo>
                    <a:cubicBezTo>
                      <a:pt x="1226636" y="790350"/>
                      <a:pt x="1223839" y="1021047"/>
                      <a:pt x="1026698" y="949741"/>
                    </a:cubicBezTo>
                    <a:cubicBezTo>
                      <a:pt x="829557" y="878435"/>
                      <a:pt x="246522" y="456189"/>
                      <a:pt x="87131" y="295400"/>
                    </a:cubicBezTo>
                    <a:cubicBezTo>
                      <a:pt x="-72260" y="134611"/>
                      <a:pt x="25612" y="21359"/>
                      <a:pt x="78742" y="1785"/>
                    </a:cubicBezTo>
                    <a:close/>
                  </a:path>
                </a:pathLst>
              </a:custGeom>
              <a:solidFill>
                <a:srgbClr val="92D05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16236BE7-15C9-4619-B799-CA7D129F97E7}"/>
                  </a:ext>
                </a:extLst>
              </p:cNvPr>
              <p:cNvSpPr/>
              <p:nvPr/>
            </p:nvSpPr>
            <p:spPr>
              <a:xfrm rot="536774">
                <a:off x="6280228" y="3361717"/>
                <a:ext cx="2582560" cy="3426553"/>
              </a:xfrm>
              <a:custGeom>
                <a:avLst/>
                <a:gdLst>
                  <a:gd name="connsiteX0" fmla="*/ 554907 w 2582560"/>
                  <a:gd name="connsiteY0" fmla="*/ 550994 h 3426552"/>
                  <a:gd name="connsiteX1" fmla="*/ 479406 w 2582560"/>
                  <a:gd name="connsiteY1" fmla="*/ 500660 h 3426552"/>
                  <a:gd name="connsiteX2" fmla="*/ 26400 w 2582560"/>
                  <a:gd name="connsiteY2" fmla="*/ 685217 h 3426552"/>
                  <a:gd name="connsiteX3" fmla="*/ 118679 w 2582560"/>
                  <a:gd name="connsiteY3" fmla="*/ 1272447 h 3426552"/>
                  <a:gd name="connsiteX4" fmla="*/ 655575 w 2582560"/>
                  <a:gd name="connsiteY4" fmla="*/ 1775786 h 3426552"/>
                  <a:gd name="connsiteX5" fmla="*/ 865299 w 2582560"/>
                  <a:gd name="connsiteY5" fmla="*/ 2019067 h 3426552"/>
                  <a:gd name="connsiteX6" fmla="*/ 1460918 w 2582560"/>
                  <a:gd name="connsiteY6" fmla="*/ 1985511 h 3426552"/>
                  <a:gd name="connsiteX7" fmla="*/ 1611920 w 2582560"/>
                  <a:gd name="connsiteY7" fmla="*/ 2388183 h 3426552"/>
                  <a:gd name="connsiteX8" fmla="*/ 1620309 w 2582560"/>
                  <a:gd name="connsiteY8" fmla="*/ 2866355 h 3426552"/>
                  <a:gd name="connsiteX9" fmla="*/ 1645476 w 2582560"/>
                  <a:gd name="connsiteY9" fmla="*/ 3243860 h 3426552"/>
                  <a:gd name="connsiteX10" fmla="*/ 1637087 w 2582560"/>
                  <a:gd name="connsiteY10" fmla="*/ 3394861 h 3426552"/>
                  <a:gd name="connsiteX11" fmla="*/ 2366929 w 2582560"/>
                  <a:gd name="connsiteY11" fmla="*/ 2639852 h 3426552"/>
                  <a:gd name="connsiteX12" fmla="*/ 2434041 w 2582560"/>
                  <a:gd name="connsiteY12" fmla="*/ 1666729 h 3426552"/>
                  <a:gd name="connsiteX13" fmla="*/ 2526320 w 2582560"/>
                  <a:gd name="connsiteY13" fmla="*/ 1138223 h 3426552"/>
                  <a:gd name="connsiteX14" fmla="*/ 2568265 w 2582560"/>
                  <a:gd name="connsiteY14" fmla="*/ 668439 h 3426552"/>
                  <a:gd name="connsiteX15" fmla="*/ 2274650 w 2582560"/>
                  <a:gd name="connsiteY15" fmla="*/ 106377 h 3426552"/>
                  <a:gd name="connsiteX16" fmla="*/ 1947479 w 2582560"/>
                  <a:gd name="connsiteY16" fmla="*/ 5709 h 3426552"/>
                  <a:gd name="connsiteX17" fmla="*/ 1494474 w 2582560"/>
                  <a:gd name="connsiteY17" fmla="*/ 190267 h 3426552"/>
                  <a:gd name="connsiteX18" fmla="*/ 1041468 w 2582560"/>
                  <a:gd name="connsiteY18" fmla="*/ 265768 h 3426552"/>
                  <a:gd name="connsiteX19" fmla="*/ 773021 w 2582560"/>
                  <a:gd name="connsiteY19" fmla="*/ 525827 h 3426552"/>
                  <a:gd name="connsiteX20" fmla="*/ 554907 w 2582560"/>
                  <a:gd name="connsiteY20" fmla="*/ 550994 h 342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2560" h="3426552">
                    <a:moveTo>
                      <a:pt x="554907" y="550994"/>
                    </a:moveTo>
                    <a:cubicBezTo>
                      <a:pt x="505971" y="546799"/>
                      <a:pt x="567490" y="478290"/>
                      <a:pt x="479406" y="500660"/>
                    </a:cubicBezTo>
                    <a:cubicBezTo>
                      <a:pt x="391322" y="523030"/>
                      <a:pt x="86521" y="556586"/>
                      <a:pt x="26400" y="685217"/>
                    </a:cubicBezTo>
                    <a:cubicBezTo>
                      <a:pt x="-33721" y="813848"/>
                      <a:pt x="13817" y="1090686"/>
                      <a:pt x="118679" y="1272447"/>
                    </a:cubicBezTo>
                    <a:cubicBezTo>
                      <a:pt x="223541" y="1454208"/>
                      <a:pt x="531138" y="1651349"/>
                      <a:pt x="655575" y="1775786"/>
                    </a:cubicBezTo>
                    <a:cubicBezTo>
                      <a:pt x="780012" y="1900223"/>
                      <a:pt x="731075" y="1984113"/>
                      <a:pt x="865299" y="2019067"/>
                    </a:cubicBezTo>
                    <a:cubicBezTo>
                      <a:pt x="999523" y="2054021"/>
                      <a:pt x="1336481" y="1923992"/>
                      <a:pt x="1460918" y="1985511"/>
                    </a:cubicBezTo>
                    <a:cubicBezTo>
                      <a:pt x="1585355" y="2047030"/>
                      <a:pt x="1585355" y="2241376"/>
                      <a:pt x="1611920" y="2388183"/>
                    </a:cubicBezTo>
                    <a:cubicBezTo>
                      <a:pt x="1638485" y="2534990"/>
                      <a:pt x="1614716" y="2723742"/>
                      <a:pt x="1620309" y="2866355"/>
                    </a:cubicBezTo>
                    <a:cubicBezTo>
                      <a:pt x="1625902" y="3008968"/>
                      <a:pt x="1642680" y="3155776"/>
                      <a:pt x="1645476" y="3243860"/>
                    </a:cubicBezTo>
                    <a:cubicBezTo>
                      <a:pt x="1648272" y="3331944"/>
                      <a:pt x="1516845" y="3495529"/>
                      <a:pt x="1637087" y="3394861"/>
                    </a:cubicBezTo>
                    <a:cubicBezTo>
                      <a:pt x="1757329" y="3294193"/>
                      <a:pt x="2234103" y="2927874"/>
                      <a:pt x="2366929" y="2639852"/>
                    </a:cubicBezTo>
                    <a:cubicBezTo>
                      <a:pt x="2499755" y="2351830"/>
                      <a:pt x="2407476" y="1917000"/>
                      <a:pt x="2434041" y="1666729"/>
                    </a:cubicBezTo>
                    <a:cubicBezTo>
                      <a:pt x="2460606" y="1416458"/>
                      <a:pt x="2503949" y="1304605"/>
                      <a:pt x="2526320" y="1138223"/>
                    </a:cubicBezTo>
                    <a:cubicBezTo>
                      <a:pt x="2548691" y="971841"/>
                      <a:pt x="2610210" y="840413"/>
                      <a:pt x="2568265" y="668439"/>
                    </a:cubicBezTo>
                    <a:cubicBezTo>
                      <a:pt x="2526320" y="496465"/>
                      <a:pt x="2378114" y="216832"/>
                      <a:pt x="2274650" y="106377"/>
                    </a:cubicBezTo>
                    <a:cubicBezTo>
                      <a:pt x="2171186" y="-4078"/>
                      <a:pt x="2077508" y="-8273"/>
                      <a:pt x="1947479" y="5709"/>
                    </a:cubicBezTo>
                    <a:cubicBezTo>
                      <a:pt x="1817450" y="19691"/>
                      <a:pt x="1645476" y="146924"/>
                      <a:pt x="1494474" y="190267"/>
                    </a:cubicBezTo>
                    <a:cubicBezTo>
                      <a:pt x="1343472" y="233610"/>
                      <a:pt x="1161710" y="209841"/>
                      <a:pt x="1041468" y="265768"/>
                    </a:cubicBezTo>
                    <a:cubicBezTo>
                      <a:pt x="921226" y="321695"/>
                      <a:pt x="856911" y="475493"/>
                      <a:pt x="773021" y="525827"/>
                    </a:cubicBezTo>
                    <a:cubicBezTo>
                      <a:pt x="689131" y="576161"/>
                      <a:pt x="603843" y="555189"/>
                      <a:pt x="554907" y="550994"/>
                    </a:cubicBezTo>
                    <a:close/>
                  </a:path>
                </a:pathLst>
              </a:custGeom>
              <a:solidFill>
                <a:srgbClr val="92D05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4E25C5-2971-4C1E-84C2-AAB7E4F1C8EB}"/>
              </a:ext>
            </a:extLst>
          </p:cNvPr>
          <p:cNvSpPr/>
          <p:nvPr/>
        </p:nvSpPr>
        <p:spPr>
          <a:xfrm>
            <a:off x="1585999" y="3398238"/>
            <a:ext cx="360727" cy="3464653"/>
          </a:xfrm>
          <a:custGeom>
            <a:avLst/>
            <a:gdLst>
              <a:gd name="connsiteX0" fmla="*/ 360727 w 360727"/>
              <a:gd name="connsiteY0" fmla="*/ 0 h 3464653"/>
              <a:gd name="connsiteX1" fmla="*/ 201336 w 360727"/>
              <a:gd name="connsiteY1" fmla="*/ 931178 h 3464653"/>
              <a:gd name="connsiteX2" fmla="*/ 58723 w 360727"/>
              <a:gd name="connsiteY2" fmla="*/ 2491531 h 3464653"/>
              <a:gd name="connsiteX3" fmla="*/ 0 w 360727"/>
              <a:gd name="connsiteY3" fmla="*/ 3464653 h 346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727" h="3464653">
                <a:moveTo>
                  <a:pt x="360727" y="0"/>
                </a:moveTo>
                <a:cubicBezTo>
                  <a:pt x="306198" y="257961"/>
                  <a:pt x="251670" y="515923"/>
                  <a:pt x="201336" y="931178"/>
                </a:cubicBezTo>
                <a:cubicBezTo>
                  <a:pt x="151002" y="1346433"/>
                  <a:pt x="92279" y="2069285"/>
                  <a:pt x="58723" y="2491531"/>
                </a:cubicBezTo>
                <a:cubicBezTo>
                  <a:pt x="25167" y="2913777"/>
                  <a:pt x="12583" y="3189215"/>
                  <a:pt x="0" y="3464653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8C133F-6D3F-4D06-A41E-14726BA8A1C8}"/>
              </a:ext>
            </a:extLst>
          </p:cNvPr>
          <p:cNvSpPr/>
          <p:nvPr/>
        </p:nvSpPr>
        <p:spPr>
          <a:xfrm>
            <a:off x="1879134" y="3366082"/>
            <a:ext cx="125835" cy="12583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4E9C17-021F-45B1-A3CB-B64DECDC9960}"/>
              </a:ext>
            </a:extLst>
          </p:cNvPr>
          <p:cNvGrpSpPr/>
          <p:nvPr/>
        </p:nvGrpSpPr>
        <p:grpSpPr>
          <a:xfrm rot="3106661">
            <a:off x="2811833" y="2536467"/>
            <a:ext cx="872455" cy="989901"/>
            <a:chOff x="4228051" y="1174458"/>
            <a:chExt cx="872455" cy="98990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FF1BA0-EFCD-4CFD-8E1B-0C89CFB98BA2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EB8179C-621F-4185-B19B-E2929C64C13C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815D7C2-A782-411E-91DC-F86817F02C11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75DB211-E7A8-450A-A70B-D55C454E6697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B227A0-353F-4501-8E5E-26B3B3E46168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DCBEAB-90E5-4745-B626-C28AD3B8000D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7B98F3E-84B2-4DC4-A822-AA68E008CA63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B89B15F-849F-4A0A-887D-19582703F217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C558F5-CAD7-4375-8660-61A518C29178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8427C9-368C-42E5-A194-0B823844E1CB}"/>
              </a:ext>
            </a:extLst>
          </p:cNvPr>
          <p:cNvGrpSpPr/>
          <p:nvPr/>
        </p:nvGrpSpPr>
        <p:grpSpPr>
          <a:xfrm rot="3054090">
            <a:off x="4283267" y="2304610"/>
            <a:ext cx="872455" cy="989901"/>
            <a:chOff x="4228051" y="1174458"/>
            <a:chExt cx="872455" cy="98990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6C3134-FDFE-434A-8E00-343EFBC47037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99FC2F-0F22-497D-941E-ABEC94A417C5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B8BE9-78B7-41E7-B26C-7E5C6E94D16B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2162396-EA5B-4BE4-B962-D4AE41554286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D4C2D1-0CE9-4AC4-BAE0-B0C4A1043128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FECFA9E-9355-4A82-8635-A2E26F0B55C8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26CDED-7BD7-438D-9AE0-456506A0CD0D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1A19D68-9303-4A10-9F51-D8EFD426AEA5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85B0D-3216-47A0-B057-97524B7CC44E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75758B-396E-4983-BBB2-580ADAC9E925}"/>
              </a:ext>
            </a:extLst>
          </p:cNvPr>
          <p:cNvGrpSpPr/>
          <p:nvPr/>
        </p:nvGrpSpPr>
        <p:grpSpPr>
          <a:xfrm rot="7167998">
            <a:off x="1748249" y="3401307"/>
            <a:ext cx="872455" cy="989901"/>
            <a:chOff x="4228051" y="1174458"/>
            <a:chExt cx="872455" cy="98990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D8C75E6-F81B-4486-8EF2-40085344E3C6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DAF76A3-8F98-4F9F-8135-BE94D6B8DFF2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0826-B1BB-4F10-BDB9-B2FD6E218BE3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D3246A-686F-4846-93A3-E852DE9313D1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F32BD76-2C66-437C-8A92-D06D82F68061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4BFCFC8-0087-4D7B-8BD9-D772741FF2E0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DF42142-6B0E-4CD1-BD4D-475557948E8F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175FFB3-93AC-4BC7-A867-AC5251F9A2CF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D13BD1-D5FB-4EB9-84F5-5EAF3A0219CC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7C0ACB-D0D7-4C61-A52D-78F8B8C4C503}"/>
              </a:ext>
            </a:extLst>
          </p:cNvPr>
          <p:cNvGrpSpPr/>
          <p:nvPr/>
        </p:nvGrpSpPr>
        <p:grpSpPr>
          <a:xfrm rot="13929085">
            <a:off x="882656" y="3009415"/>
            <a:ext cx="872455" cy="989901"/>
            <a:chOff x="4228051" y="1174458"/>
            <a:chExt cx="872455" cy="98990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CE9923-904A-4F86-BA68-958668631717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BD07F39-B274-4FD1-9122-364A397798AF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6D4DA64-20FA-474B-B025-504712BE716F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0391251-1A21-498C-AEC3-6F00DED10CF1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C67B899-C145-447F-9235-995D50125B21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2B2968-0E9E-4DD9-B93D-49816A231452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78F44FE-5025-44F0-BB28-CF2B725F03D5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7FA895B-D441-4A66-BDBE-4AAA02450115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DFC75BE-B55F-403B-8BA9-AEDC17CE533F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EE03D4-0124-4837-9B9A-50030E4CBC9F}"/>
              </a:ext>
            </a:extLst>
          </p:cNvPr>
          <p:cNvGrpSpPr/>
          <p:nvPr/>
        </p:nvGrpSpPr>
        <p:grpSpPr>
          <a:xfrm rot="12188900">
            <a:off x="1020262" y="3300066"/>
            <a:ext cx="872455" cy="989901"/>
            <a:chOff x="4228051" y="1174458"/>
            <a:chExt cx="872455" cy="98990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3B0BA2A-930C-40A2-86E9-6A855A480CE0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EB25A17-D12A-4B3B-B127-3FE21509C27C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93B56F0-5FC0-4A96-8A88-E0AE8F446CA2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334EB61-2712-4AAA-B603-05649A6808F1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93568E4-4B67-46DC-B0ED-320126EA8517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37EAEE-D69D-4B19-8284-E59D4581DA53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09BA9E8-79F6-46AB-9FBC-8B33139276E5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3FF5752-51C4-4B2A-826C-DE071D09D815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BC05500-D3A6-401D-9769-C8AE05F38C2E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83A21D7-AF79-47E1-B434-A2B26801D9F8}"/>
              </a:ext>
            </a:extLst>
          </p:cNvPr>
          <p:cNvGrpSpPr/>
          <p:nvPr/>
        </p:nvGrpSpPr>
        <p:grpSpPr>
          <a:xfrm rot="20512487">
            <a:off x="1640242" y="2389983"/>
            <a:ext cx="872455" cy="989901"/>
            <a:chOff x="4228051" y="1174458"/>
            <a:chExt cx="872455" cy="989901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D42CEEC-42B8-4FE8-94E8-5409AFF59A98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BA6F30B-8659-4A8D-9B07-038E367D45AF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E71A1B-9575-4505-A60E-A5A0247D1500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5539FAE-A201-46C4-881B-6C4730958A53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876AB12-BB52-4405-804B-F44C7555287A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DD6DFBF-59F0-47D8-BC7A-464CB95D66DD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3661DBD-1AD7-44BA-A86A-2C3A5E514CDD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FD68B10-75A1-45EB-AB31-13A4DBF47A15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C95DD7D-8C1D-4A42-B31E-C80651A41DA8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06D1551-AEF3-4467-85A2-FECE5D9C7248}"/>
              </a:ext>
            </a:extLst>
          </p:cNvPr>
          <p:cNvGrpSpPr/>
          <p:nvPr/>
        </p:nvGrpSpPr>
        <p:grpSpPr>
          <a:xfrm rot="827603">
            <a:off x="2949038" y="1751277"/>
            <a:ext cx="872455" cy="989901"/>
            <a:chOff x="4228051" y="1174458"/>
            <a:chExt cx="872455" cy="989901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C326130-5003-46BC-995E-9BA83577D541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727458-F2C2-4E21-949E-B74B795F801E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95C888C-6837-422A-895C-21FA45F1A0D1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A52EEB8-2941-4735-98CB-032C290AD314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E1A6CD8-77AF-4CAF-A616-70360D43F94F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6B1144A-8184-4B55-807A-852AFBA2101A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B6BBCF1-B6B4-4BE2-BA47-C0B297678676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8327538-0B94-4BD1-ACA7-1D98F969BE02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1301953-E47D-47B5-98AC-950082F670CD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1E1A88-82D7-413E-B85D-E2D375852E08}"/>
              </a:ext>
            </a:extLst>
          </p:cNvPr>
          <p:cNvGrpSpPr/>
          <p:nvPr/>
        </p:nvGrpSpPr>
        <p:grpSpPr>
          <a:xfrm rot="16200000">
            <a:off x="962821" y="2589039"/>
            <a:ext cx="872455" cy="989901"/>
            <a:chOff x="4228051" y="1174458"/>
            <a:chExt cx="872455" cy="989901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E6024A-71FC-46C5-AD59-B74C66FE93E7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7FA73B3-FA01-482E-AD2B-0BF742BA823F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9350F77-DE29-442F-9BFA-CD4585FE47A5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8E4DE50-6C3B-420F-93F1-A262B94C0E4F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C21F772-D882-46E4-BB28-0402845CF768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D3ED815-3A7E-4259-8D34-8DBF60EB9F1F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F1147B-C210-4C4E-A88F-E67CB9D19D48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2D87B0A-D256-44A0-A84F-3796EA5FA931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950AE28-43C3-4D5F-98E8-054FE359743E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C545CE3-B2F4-43E8-A6B9-63F0AC27A93F}"/>
              </a:ext>
            </a:extLst>
          </p:cNvPr>
          <p:cNvGrpSpPr/>
          <p:nvPr/>
        </p:nvGrpSpPr>
        <p:grpSpPr>
          <a:xfrm rot="18470176">
            <a:off x="1286948" y="2400133"/>
            <a:ext cx="872455" cy="989901"/>
            <a:chOff x="4228051" y="1174458"/>
            <a:chExt cx="872455" cy="989901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5720B78-2733-40D5-841F-AFEEDD88BAAE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5AA2433-0566-49AA-A605-C3CB45A024D6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30912F9-DCF8-4F63-9A41-B73C656EF7AE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95F23B2-1E03-4841-9A1D-5E6910390E3D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8943633-2CB1-446E-A2F1-8039979E7A13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82D28F-074A-450D-A191-4F7E8DF35BDF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5A01EAD-40C6-4DC5-AA1B-CD297EBA9D17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F2BE6F7-66A9-422B-B5AD-8A343986E794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FA049A2-816F-4236-B43F-DB764B721F0C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7F12657-F126-4AEC-A797-FBE95755DDAE}"/>
              </a:ext>
            </a:extLst>
          </p:cNvPr>
          <p:cNvGrpSpPr/>
          <p:nvPr/>
        </p:nvGrpSpPr>
        <p:grpSpPr>
          <a:xfrm rot="3612893">
            <a:off x="2335967" y="3150329"/>
            <a:ext cx="622558" cy="714857"/>
            <a:chOff x="4228051" y="1174458"/>
            <a:chExt cx="872455" cy="989901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44F6958-D16A-46E6-B231-157A8B97A0DF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A23103E-D3BF-4E40-9429-91E7E6B55547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D111C6-9653-4EF6-BA7F-BC8840D829B8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1F7CC9-8787-4EE8-BB7B-6ADB0BF1824D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017FAB6-19A8-4594-8E2F-C7BB41DDCE02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B65139-7EFE-4AEE-852E-A856F2F2797A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11C884D-12AD-407A-988D-8FD5DB0DCF79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843F9D4-F67F-4977-AEDA-E4A357B165FC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713DCF-6620-4CED-89A7-EC396C0F87A7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FA98B3B-EB34-4D2A-BB9F-8519172A3063}"/>
              </a:ext>
            </a:extLst>
          </p:cNvPr>
          <p:cNvGrpSpPr/>
          <p:nvPr/>
        </p:nvGrpSpPr>
        <p:grpSpPr>
          <a:xfrm rot="476932" flipH="1">
            <a:off x="1535973" y="2671579"/>
            <a:ext cx="506069" cy="714857"/>
            <a:chOff x="4228051" y="1174458"/>
            <a:chExt cx="872455" cy="989901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2FA6DBA-C9F2-420B-8ED5-AE5E8867CFAA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F944600-02E7-4DD2-AFC3-D6DA63D1227F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6564335-A45C-480B-8ADE-190C20FE7FBF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AFFE2F4-CD80-4AF9-B19A-338CF1D85E2C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FF21F91-85C0-41E5-A022-C443B23A7B51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8C4BB43-8F2E-4D21-8292-3393C1FDF5A1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6808242-1120-4AFE-82AE-EC1C47D78418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3001FA8-1744-4316-8262-AA8626A17EEA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48AFA21-3F3D-459F-93A4-B6C586FF5804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23DEB2C-DE5A-4DBB-9721-E13A6DDBF4DF}"/>
              </a:ext>
            </a:extLst>
          </p:cNvPr>
          <p:cNvGrpSpPr/>
          <p:nvPr/>
        </p:nvGrpSpPr>
        <p:grpSpPr>
          <a:xfrm rot="11049554" flipH="1">
            <a:off x="1844875" y="3443713"/>
            <a:ext cx="506069" cy="714857"/>
            <a:chOff x="4228051" y="1174458"/>
            <a:chExt cx="872455" cy="989901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D24FDF8-966D-4F40-89BD-CFF391A657EB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BC55EF2-01E0-4B05-849B-2441F751446E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EA73390-B3A8-45F3-998C-60EC4F3BA5AC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7015B27-F8A9-45BE-B6FE-DD3AC03BDB71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7C01598-2CB1-4A8D-A637-98702ED3D338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5CF809E-DE36-4A26-A52D-4E729BFD64AB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678E1A3-AEE7-45CE-8CA5-7707ABDB1B11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F7AE04A-196A-4F0C-9CEF-84228E856694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79434CD-BC64-4161-B5D6-E02DCD94B16F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8AA3678-EEE8-4F67-BE66-31ED17F91238}"/>
              </a:ext>
            </a:extLst>
          </p:cNvPr>
          <p:cNvGrpSpPr/>
          <p:nvPr/>
        </p:nvGrpSpPr>
        <p:grpSpPr>
          <a:xfrm rot="16815174">
            <a:off x="1359976" y="2790519"/>
            <a:ext cx="622558" cy="714857"/>
            <a:chOff x="4228051" y="1174458"/>
            <a:chExt cx="872455" cy="989901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8ED9FCD-3DFB-43C6-BF58-C545AF6C48C4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FE4C8DE-FA16-4D2D-9BBD-8249C3DAEDF2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0D6C6-BE9E-45FB-910D-E3C93F809952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B04373-0082-4E8A-9A75-83BD26B3ED86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FB6CCB0-C27B-44AB-951B-C6860787DD36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CC32449-2953-49BE-ABA3-B22B96829E42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E0DAE7C-396E-4E2D-9691-390CEAAD39C2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BD4BC8A-CEFC-4197-B4EC-D7F2427BACC9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34162EF-047F-48A4-A4D7-548BFE969FEA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17FF3CC-23C8-472E-96A9-E468D61D02A5}"/>
              </a:ext>
            </a:extLst>
          </p:cNvPr>
          <p:cNvGrpSpPr/>
          <p:nvPr/>
        </p:nvGrpSpPr>
        <p:grpSpPr>
          <a:xfrm rot="13261860">
            <a:off x="1201445" y="3203600"/>
            <a:ext cx="622558" cy="714857"/>
            <a:chOff x="4228051" y="1174458"/>
            <a:chExt cx="872455" cy="989901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B2E5CC2-2D12-4449-8B33-3FD89A2A48F5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3D4D9BB-CE50-4CA8-AD1A-42ED98E0C44D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D401290-D516-4964-AD48-049421CF5D43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E3687FE-52AE-4632-896B-16045A598432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2E9ED64-D4B4-4533-8AD2-C2A83CD7CF29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656BB6C-362A-4BE9-B38D-74F2EC71C2C7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708BEAC-3FF8-4472-B2C3-B21209220E00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35613CB-DB29-4186-8A7D-971C5B138A04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94C1C8A-641E-437C-AF60-2B93A5C7EDCC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E6BA3E0-4EEF-4F5D-A9FF-759481B007D1}"/>
              </a:ext>
            </a:extLst>
          </p:cNvPr>
          <p:cNvGrpSpPr/>
          <p:nvPr/>
        </p:nvGrpSpPr>
        <p:grpSpPr>
          <a:xfrm rot="2743664" flipH="1">
            <a:off x="4006719" y="1596268"/>
            <a:ext cx="506069" cy="714857"/>
            <a:chOff x="4228051" y="1174458"/>
            <a:chExt cx="872455" cy="989901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67B1E77-2701-4CAD-998B-8F7733712D40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4B09F17-5116-42E3-8E5C-58BA912AB462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75B3BAD-E873-4BB1-ADCD-2487C61A83D4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F6B6384-457C-4E0A-836F-D26CBC44BC39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356BE9E-C4CF-4E7A-B787-3FDAFC61C2B5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BC6497-4F27-45B5-943C-ED762FB9C7D6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9A08EB3-49B1-4DC2-8320-CAA139B88F3B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096B42E-D988-4ADE-8EED-F19382965B55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FD0CA26-AF58-4858-B3EF-EDED70F70239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410040E-D85C-473B-8B04-AE63240DCD1E}"/>
              </a:ext>
            </a:extLst>
          </p:cNvPr>
          <p:cNvGrpSpPr/>
          <p:nvPr/>
        </p:nvGrpSpPr>
        <p:grpSpPr>
          <a:xfrm rot="12835649" flipH="1">
            <a:off x="1637242" y="3466831"/>
            <a:ext cx="506069" cy="714857"/>
            <a:chOff x="4228051" y="1174458"/>
            <a:chExt cx="872455" cy="989901"/>
          </a:xfrm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CEA3821-574E-4EC5-840C-BFEC83C56878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888E28F-DBBE-4112-9E94-0869398A6CDC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742A873-A05A-4ECD-B025-548B24EB3776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BABC600-36C8-4F1F-BB17-761B32E00F01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953AD99-139E-4D18-BFA0-C7F6F387C1D5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95D468F-13A8-414A-8B24-46E0C5C850AF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601E423-B515-48F3-9D23-4B1DF98C7358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C96D443-2442-42B6-9ED4-DD6AB3AE833F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26092D2-AF3D-4D64-8083-EC774FF8D4AC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19A32F3-1E1C-4AC8-82AD-4CBFE70FC5AC}"/>
              </a:ext>
            </a:extLst>
          </p:cNvPr>
          <p:cNvGrpSpPr/>
          <p:nvPr/>
        </p:nvGrpSpPr>
        <p:grpSpPr>
          <a:xfrm rot="16865533" flipH="1">
            <a:off x="1340984" y="3155584"/>
            <a:ext cx="506069" cy="714857"/>
            <a:chOff x="4228051" y="1174458"/>
            <a:chExt cx="872455" cy="989901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D2884DC-6C1A-4E41-82D1-0C7FA42A8286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01C643-FDB1-4660-A7D3-96249773F521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6ED8C16B-E770-48EF-8172-340662B3F3CD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5E8BA3A-EE28-499C-A7A4-68E8731F2246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9F8DC30-0DF7-434B-84C9-A8B4A3457AB0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A4E7350-C557-4ADD-A54C-1082DE9E10EE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4F55790-3519-4659-A588-9E85A06FCFFB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C0A87DB-518B-4C52-BC72-E647A2449843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1A59104-AB27-4F79-8BD6-FF743CCD136A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156B703-8DE1-428E-92EC-9420C3C6604D}"/>
              </a:ext>
            </a:extLst>
          </p:cNvPr>
          <p:cNvGrpSpPr/>
          <p:nvPr/>
        </p:nvGrpSpPr>
        <p:grpSpPr>
          <a:xfrm rot="8944467" flipH="1">
            <a:off x="2026654" y="3303786"/>
            <a:ext cx="506069" cy="714857"/>
            <a:chOff x="4228051" y="1174458"/>
            <a:chExt cx="872455" cy="989901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8C40A41-18CF-4427-AA60-4D84C21AE212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F0CFC0B-48A7-45E4-97C1-1E56A52DFD21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61E0770-5125-47F2-B3B2-92BE6021D6F1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8957C52-A406-4ADF-BCC8-9181075E5366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810493B-FF1C-48C2-9304-3A957931D11E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D607027-BF19-4A98-9B87-AAD103FCFD91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2509C24-0729-4115-BB63-0AD1DD67DBEE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A529D34-603E-46B4-8240-79B65015EC06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E1088C9-3EE4-451D-97D8-A55F56ECE4B8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32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F873E5-E22E-4DF7-A4D2-5BE384361E0C}"/>
              </a:ext>
            </a:extLst>
          </p:cNvPr>
          <p:cNvGrpSpPr/>
          <p:nvPr/>
        </p:nvGrpSpPr>
        <p:grpSpPr>
          <a:xfrm>
            <a:off x="-152466" y="588604"/>
            <a:ext cx="6031553" cy="5939108"/>
            <a:chOff x="5807700" y="1263371"/>
            <a:chExt cx="4789526" cy="47161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A8A115-49D5-4D92-9F30-A7BA2AD7C037}"/>
                </a:ext>
              </a:extLst>
            </p:cNvPr>
            <p:cNvSpPr/>
            <p:nvPr/>
          </p:nvSpPr>
          <p:spPr>
            <a:xfrm>
              <a:off x="5836131" y="1263371"/>
              <a:ext cx="4716117" cy="471611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823500-19F6-4F2C-A46F-92263246311E}"/>
                </a:ext>
              </a:extLst>
            </p:cNvPr>
            <p:cNvGrpSpPr/>
            <p:nvPr/>
          </p:nvGrpSpPr>
          <p:grpSpPr>
            <a:xfrm>
              <a:off x="5807700" y="1329180"/>
              <a:ext cx="4789526" cy="4422168"/>
              <a:chOff x="2833600" y="304435"/>
              <a:chExt cx="6869803" cy="6483835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4B35E4E-B278-435D-925A-742723BD286F}"/>
                  </a:ext>
                </a:extLst>
              </p:cNvPr>
              <p:cNvSpPr/>
              <p:nvPr/>
            </p:nvSpPr>
            <p:spPr>
              <a:xfrm>
                <a:off x="3635918" y="304435"/>
                <a:ext cx="2001611" cy="1458212"/>
              </a:xfrm>
              <a:custGeom>
                <a:avLst/>
                <a:gdLst>
                  <a:gd name="connsiteX0" fmla="*/ 1842093 w 2001611"/>
                  <a:gd name="connsiteY0" fmla="*/ 5958 h 1458212"/>
                  <a:gd name="connsiteX1" fmla="*/ 1951150 w 2001611"/>
                  <a:gd name="connsiteY1" fmla="*/ 282794 h 1458212"/>
                  <a:gd name="connsiteX2" fmla="*/ 1531700 w 2001611"/>
                  <a:gd name="connsiteY2" fmla="*/ 786134 h 1458212"/>
                  <a:gd name="connsiteX3" fmla="*/ 1330365 w 2001611"/>
                  <a:gd name="connsiteY3" fmla="*/ 1289473 h 1458212"/>
                  <a:gd name="connsiteX4" fmla="*/ 1078695 w 2001611"/>
                  <a:gd name="connsiteY4" fmla="*/ 1457253 h 1458212"/>
                  <a:gd name="connsiteX5" fmla="*/ 860581 w 2001611"/>
                  <a:gd name="connsiteY5" fmla="*/ 1230750 h 1458212"/>
                  <a:gd name="connsiteX6" fmla="*/ 432743 w 2001611"/>
                  <a:gd name="connsiteY6" fmla="*/ 1297862 h 1458212"/>
                  <a:gd name="connsiteX7" fmla="*/ 113961 w 2001611"/>
                  <a:gd name="connsiteY7" fmla="*/ 1239139 h 1458212"/>
                  <a:gd name="connsiteX8" fmla="*/ 30071 w 2001611"/>
                  <a:gd name="connsiteY8" fmla="*/ 1155249 h 1458212"/>
                  <a:gd name="connsiteX9" fmla="*/ 592133 w 2001611"/>
                  <a:gd name="connsiteY9" fmla="*/ 534464 h 1458212"/>
                  <a:gd name="connsiteX10" fmla="*/ 1842093 w 2001611"/>
                  <a:gd name="connsiteY10" fmla="*/ 5958 h 145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01611" h="1458212">
                    <a:moveTo>
                      <a:pt x="1842093" y="5958"/>
                    </a:moveTo>
                    <a:cubicBezTo>
                      <a:pt x="2068596" y="-35987"/>
                      <a:pt x="2002882" y="152765"/>
                      <a:pt x="1951150" y="282794"/>
                    </a:cubicBezTo>
                    <a:cubicBezTo>
                      <a:pt x="1899418" y="412823"/>
                      <a:pt x="1635164" y="618354"/>
                      <a:pt x="1531700" y="786134"/>
                    </a:cubicBezTo>
                    <a:cubicBezTo>
                      <a:pt x="1428236" y="953914"/>
                      <a:pt x="1405866" y="1177620"/>
                      <a:pt x="1330365" y="1289473"/>
                    </a:cubicBezTo>
                    <a:cubicBezTo>
                      <a:pt x="1254864" y="1401326"/>
                      <a:pt x="1156992" y="1467040"/>
                      <a:pt x="1078695" y="1457253"/>
                    </a:cubicBezTo>
                    <a:cubicBezTo>
                      <a:pt x="1000398" y="1447466"/>
                      <a:pt x="968240" y="1257315"/>
                      <a:pt x="860581" y="1230750"/>
                    </a:cubicBezTo>
                    <a:cubicBezTo>
                      <a:pt x="752922" y="1204185"/>
                      <a:pt x="557180" y="1296464"/>
                      <a:pt x="432743" y="1297862"/>
                    </a:cubicBezTo>
                    <a:cubicBezTo>
                      <a:pt x="308306" y="1299260"/>
                      <a:pt x="181073" y="1262908"/>
                      <a:pt x="113961" y="1239139"/>
                    </a:cubicBezTo>
                    <a:cubicBezTo>
                      <a:pt x="46849" y="1215370"/>
                      <a:pt x="-49624" y="1272695"/>
                      <a:pt x="30071" y="1155249"/>
                    </a:cubicBezTo>
                    <a:cubicBezTo>
                      <a:pt x="109766" y="1037803"/>
                      <a:pt x="294324" y="724614"/>
                      <a:pt x="592133" y="534464"/>
                    </a:cubicBezTo>
                    <a:cubicBezTo>
                      <a:pt x="889942" y="344314"/>
                      <a:pt x="1615590" y="47903"/>
                      <a:pt x="1842093" y="5958"/>
                    </a:cubicBezTo>
                    <a:close/>
                  </a:path>
                </a:pathLst>
              </a:custGeom>
              <a:solidFill>
                <a:srgbClr val="92D05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A01E6EF-7883-4982-8DB0-954CE607EEE3}"/>
                  </a:ext>
                </a:extLst>
              </p:cNvPr>
              <p:cNvSpPr/>
              <p:nvPr/>
            </p:nvSpPr>
            <p:spPr>
              <a:xfrm>
                <a:off x="2833600" y="1692626"/>
                <a:ext cx="2128059" cy="2242849"/>
              </a:xfrm>
              <a:custGeom>
                <a:avLst/>
                <a:gdLst>
                  <a:gd name="connsiteX0" fmla="*/ 547163 w 2128059"/>
                  <a:gd name="connsiteY0" fmla="*/ 111007 h 2242849"/>
                  <a:gd name="connsiteX1" fmla="*/ 832389 w 2128059"/>
                  <a:gd name="connsiteY1" fmla="*/ 152952 h 2242849"/>
                  <a:gd name="connsiteX2" fmla="*/ 1016947 w 2128059"/>
                  <a:gd name="connsiteY2" fmla="*/ 345899 h 2242849"/>
                  <a:gd name="connsiteX3" fmla="*/ 1520286 w 2128059"/>
                  <a:gd name="connsiteY3" fmla="*/ 580791 h 2242849"/>
                  <a:gd name="connsiteX4" fmla="*/ 2065571 w 2128059"/>
                  <a:gd name="connsiteY4" fmla="*/ 505290 h 2242849"/>
                  <a:gd name="connsiteX5" fmla="*/ 2073960 w 2128059"/>
                  <a:gd name="connsiteY5" fmla="*/ 815682 h 2242849"/>
                  <a:gd name="connsiteX6" fmla="*/ 1688066 w 2128059"/>
                  <a:gd name="connsiteY6" fmla="*/ 1168020 h 2242849"/>
                  <a:gd name="connsiteX7" fmla="*/ 1377673 w 2128059"/>
                  <a:gd name="connsiteY7" fmla="*/ 1377745 h 2242849"/>
                  <a:gd name="connsiteX8" fmla="*/ 1058892 w 2128059"/>
                  <a:gd name="connsiteY8" fmla="*/ 1570691 h 2242849"/>
                  <a:gd name="connsiteX9" fmla="*/ 597497 w 2128059"/>
                  <a:gd name="connsiteY9" fmla="*/ 1612636 h 2242849"/>
                  <a:gd name="connsiteX10" fmla="*/ 480051 w 2128059"/>
                  <a:gd name="connsiteY10" fmla="*/ 1813972 h 2242849"/>
                  <a:gd name="connsiteX11" fmla="*/ 94158 w 2128059"/>
                  <a:gd name="connsiteY11" fmla="*/ 2241811 h 2242849"/>
                  <a:gd name="connsiteX12" fmla="*/ 35435 w 2128059"/>
                  <a:gd name="connsiteY12" fmla="*/ 1679748 h 2242849"/>
                  <a:gd name="connsiteX13" fmla="*/ 547163 w 2128059"/>
                  <a:gd name="connsiteY13" fmla="*/ 111007 h 224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28059" h="2242849">
                    <a:moveTo>
                      <a:pt x="547163" y="111007"/>
                    </a:moveTo>
                    <a:cubicBezTo>
                      <a:pt x="679989" y="-143459"/>
                      <a:pt x="754092" y="113803"/>
                      <a:pt x="832389" y="152952"/>
                    </a:cubicBezTo>
                    <a:cubicBezTo>
                      <a:pt x="910686" y="192101"/>
                      <a:pt x="902298" y="274593"/>
                      <a:pt x="1016947" y="345899"/>
                    </a:cubicBezTo>
                    <a:cubicBezTo>
                      <a:pt x="1131596" y="417205"/>
                      <a:pt x="1345516" y="554226"/>
                      <a:pt x="1520286" y="580791"/>
                    </a:cubicBezTo>
                    <a:cubicBezTo>
                      <a:pt x="1695056" y="607356"/>
                      <a:pt x="1973292" y="466142"/>
                      <a:pt x="2065571" y="505290"/>
                    </a:cubicBezTo>
                    <a:cubicBezTo>
                      <a:pt x="2157850" y="544438"/>
                      <a:pt x="2136877" y="705227"/>
                      <a:pt x="2073960" y="815682"/>
                    </a:cubicBezTo>
                    <a:cubicBezTo>
                      <a:pt x="2011043" y="926137"/>
                      <a:pt x="1804114" y="1074343"/>
                      <a:pt x="1688066" y="1168020"/>
                    </a:cubicBezTo>
                    <a:cubicBezTo>
                      <a:pt x="1572018" y="1261697"/>
                      <a:pt x="1482535" y="1310633"/>
                      <a:pt x="1377673" y="1377745"/>
                    </a:cubicBezTo>
                    <a:cubicBezTo>
                      <a:pt x="1272811" y="1444857"/>
                      <a:pt x="1188921" y="1531543"/>
                      <a:pt x="1058892" y="1570691"/>
                    </a:cubicBezTo>
                    <a:cubicBezTo>
                      <a:pt x="928863" y="1609839"/>
                      <a:pt x="693970" y="1572089"/>
                      <a:pt x="597497" y="1612636"/>
                    </a:cubicBezTo>
                    <a:cubicBezTo>
                      <a:pt x="501024" y="1653183"/>
                      <a:pt x="563941" y="1709110"/>
                      <a:pt x="480051" y="1813972"/>
                    </a:cubicBezTo>
                    <a:cubicBezTo>
                      <a:pt x="396161" y="1918834"/>
                      <a:pt x="168261" y="2264182"/>
                      <a:pt x="94158" y="2241811"/>
                    </a:cubicBezTo>
                    <a:cubicBezTo>
                      <a:pt x="20055" y="2219440"/>
                      <a:pt x="-41464" y="2039076"/>
                      <a:pt x="35435" y="1679748"/>
                    </a:cubicBezTo>
                    <a:cubicBezTo>
                      <a:pt x="112334" y="1320420"/>
                      <a:pt x="414337" y="365473"/>
                      <a:pt x="547163" y="111007"/>
                    </a:cubicBezTo>
                    <a:close/>
                  </a:path>
                </a:pathLst>
              </a:custGeom>
              <a:solidFill>
                <a:srgbClr val="92D05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E70B4B6-BE22-435C-B45A-CA8264BF2DD7}"/>
                  </a:ext>
                </a:extLst>
              </p:cNvPr>
              <p:cNvSpPr/>
              <p:nvPr/>
            </p:nvSpPr>
            <p:spPr>
              <a:xfrm>
                <a:off x="6073992" y="2720869"/>
                <a:ext cx="660081" cy="753505"/>
              </a:xfrm>
              <a:custGeom>
                <a:avLst/>
                <a:gdLst>
                  <a:gd name="connsiteX0" fmla="*/ 19489 w 660082"/>
                  <a:gd name="connsiteY0" fmla="*/ 75334 h 753505"/>
                  <a:gd name="connsiteX1" fmla="*/ 111768 w 660082"/>
                  <a:gd name="connsiteY1" fmla="*/ 377337 h 753505"/>
                  <a:gd name="connsiteX2" fmla="*/ 313103 w 660082"/>
                  <a:gd name="connsiteY2" fmla="*/ 486394 h 753505"/>
                  <a:gd name="connsiteX3" fmla="*/ 396993 w 660082"/>
                  <a:gd name="connsiteY3" fmla="*/ 746453 h 753505"/>
                  <a:gd name="connsiteX4" fmla="*/ 598329 w 660082"/>
                  <a:gd name="connsiteY4" fmla="*/ 645785 h 753505"/>
                  <a:gd name="connsiteX5" fmla="*/ 657052 w 660082"/>
                  <a:gd name="connsiteY5" fmla="*/ 293448 h 753505"/>
                  <a:gd name="connsiteX6" fmla="*/ 522828 w 660082"/>
                  <a:gd name="connsiteY6" fmla="*/ 16611 h 753505"/>
                  <a:gd name="connsiteX7" fmla="*/ 53045 w 660082"/>
                  <a:gd name="connsiteY7" fmla="*/ 33389 h 753505"/>
                  <a:gd name="connsiteX8" fmla="*/ 19489 w 660082"/>
                  <a:gd name="connsiteY8" fmla="*/ 75334 h 75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082" h="753505">
                    <a:moveTo>
                      <a:pt x="19489" y="75334"/>
                    </a:moveTo>
                    <a:cubicBezTo>
                      <a:pt x="29276" y="132659"/>
                      <a:pt x="62832" y="308827"/>
                      <a:pt x="111768" y="377337"/>
                    </a:cubicBezTo>
                    <a:cubicBezTo>
                      <a:pt x="160704" y="445847"/>
                      <a:pt x="265566" y="424875"/>
                      <a:pt x="313103" y="486394"/>
                    </a:cubicBezTo>
                    <a:cubicBezTo>
                      <a:pt x="360641" y="547913"/>
                      <a:pt x="349455" y="719888"/>
                      <a:pt x="396993" y="746453"/>
                    </a:cubicBezTo>
                    <a:cubicBezTo>
                      <a:pt x="444531" y="773018"/>
                      <a:pt x="554986" y="721286"/>
                      <a:pt x="598329" y="645785"/>
                    </a:cubicBezTo>
                    <a:cubicBezTo>
                      <a:pt x="641672" y="570284"/>
                      <a:pt x="669635" y="398310"/>
                      <a:pt x="657052" y="293448"/>
                    </a:cubicBezTo>
                    <a:cubicBezTo>
                      <a:pt x="644469" y="188586"/>
                      <a:pt x="623496" y="59954"/>
                      <a:pt x="522828" y="16611"/>
                    </a:cubicBezTo>
                    <a:cubicBezTo>
                      <a:pt x="422160" y="-26732"/>
                      <a:pt x="139731" y="27796"/>
                      <a:pt x="53045" y="33389"/>
                    </a:cubicBezTo>
                    <a:cubicBezTo>
                      <a:pt x="-33641" y="38982"/>
                      <a:pt x="9702" y="18009"/>
                      <a:pt x="19489" y="75334"/>
                    </a:cubicBezTo>
                    <a:close/>
                  </a:path>
                </a:pathLst>
              </a:custGeom>
              <a:solidFill>
                <a:srgbClr val="92D05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27AB578-AC10-400C-9C91-FD0F51BC57C6}"/>
                  </a:ext>
                </a:extLst>
              </p:cNvPr>
              <p:cNvSpPr/>
              <p:nvPr/>
            </p:nvSpPr>
            <p:spPr>
              <a:xfrm rot="933401">
                <a:off x="7097942" y="1106628"/>
                <a:ext cx="2605461" cy="2067599"/>
              </a:xfrm>
              <a:custGeom>
                <a:avLst/>
                <a:gdLst>
                  <a:gd name="connsiteX0" fmla="*/ 981821 w 2605461"/>
                  <a:gd name="connsiteY0" fmla="*/ 312 h 2067599"/>
                  <a:gd name="connsiteX1" fmla="*/ 637872 w 2605461"/>
                  <a:gd name="connsiteY1" fmla="*/ 268760 h 2067599"/>
                  <a:gd name="connsiteX2" fmla="*/ 604316 w 2605461"/>
                  <a:gd name="connsiteY2" fmla="*/ 688209 h 2067599"/>
                  <a:gd name="connsiteX3" fmla="*/ 184867 w 2605461"/>
                  <a:gd name="connsiteY3" fmla="*/ 797266 h 2067599"/>
                  <a:gd name="connsiteX4" fmla="*/ 59032 w 2605461"/>
                  <a:gd name="connsiteY4" fmla="*/ 1124437 h 2067599"/>
                  <a:gd name="connsiteX5" fmla="*/ 176478 w 2605461"/>
                  <a:gd name="connsiteY5" fmla="*/ 1459997 h 2067599"/>
                  <a:gd name="connsiteX6" fmla="*/ 309 w 2605461"/>
                  <a:gd name="connsiteY6" fmla="*/ 1938169 h 2067599"/>
                  <a:gd name="connsiteX7" fmla="*/ 151311 w 2605461"/>
                  <a:gd name="connsiteY7" fmla="*/ 2064004 h 2067599"/>
                  <a:gd name="connsiteX8" fmla="*/ 704984 w 2605461"/>
                  <a:gd name="connsiteY8" fmla="*/ 1837501 h 2067599"/>
                  <a:gd name="connsiteX9" fmla="*/ 956654 w 2605461"/>
                  <a:gd name="connsiteY9" fmla="*/ 2013670 h 2067599"/>
                  <a:gd name="connsiteX10" fmla="*/ 1652940 w 2605461"/>
                  <a:gd name="connsiteY10" fmla="*/ 1971725 h 2067599"/>
                  <a:gd name="connsiteX11" fmla="*/ 1912999 w 2605461"/>
                  <a:gd name="connsiteY11" fmla="*/ 1728444 h 2067599"/>
                  <a:gd name="connsiteX12" fmla="*/ 2265336 w 2605461"/>
                  <a:gd name="connsiteY12" fmla="*/ 1619387 h 2067599"/>
                  <a:gd name="connsiteX13" fmla="*/ 2500228 w 2605461"/>
                  <a:gd name="connsiteY13" fmla="*/ 1308995 h 2067599"/>
                  <a:gd name="connsiteX14" fmla="*/ 2550562 w 2605461"/>
                  <a:gd name="connsiteY14" fmla="*/ 1241883 h 2067599"/>
                  <a:gd name="connsiteX15" fmla="*/ 1728441 w 2605461"/>
                  <a:gd name="connsiteY15" fmla="*/ 319094 h 2067599"/>
                  <a:gd name="connsiteX16" fmla="*/ 981821 w 2605461"/>
                  <a:gd name="connsiteY16" fmla="*/ 312 h 2067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05461" h="2067599">
                    <a:moveTo>
                      <a:pt x="981821" y="312"/>
                    </a:moveTo>
                    <a:cubicBezTo>
                      <a:pt x="800059" y="-8077"/>
                      <a:pt x="700789" y="154111"/>
                      <a:pt x="637872" y="268760"/>
                    </a:cubicBezTo>
                    <a:cubicBezTo>
                      <a:pt x="574955" y="383409"/>
                      <a:pt x="679817" y="600125"/>
                      <a:pt x="604316" y="688209"/>
                    </a:cubicBezTo>
                    <a:cubicBezTo>
                      <a:pt x="528815" y="776293"/>
                      <a:pt x="275748" y="724561"/>
                      <a:pt x="184867" y="797266"/>
                    </a:cubicBezTo>
                    <a:cubicBezTo>
                      <a:pt x="93986" y="869971"/>
                      <a:pt x="60430" y="1013982"/>
                      <a:pt x="59032" y="1124437"/>
                    </a:cubicBezTo>
                    <a:cubicBezTo>
                      <a:pt x="57634" y="1234892"/>
                      <a:pt x="186265" y="1324375"/>
                      <a:pt x="176478" y="1459997"/>
                    </a:cubicBezTo>
                    <a:cubicBezTo>
                      <a:pt x="166691" y="1595619"/>
                      <a:pt x="4503" y="1837501"/>
                      <a:pt x="309" y="1938169"/>
                    </a:cubicBezTo>
                    <a:cubicBezTo>
                      <a:pt x="-3885" y="2038837"/>
                      <a:pt x="33865" y="2080782"/>
                      <a:pt x="151311" y="2064004"/>
                    </a:cubicBezTo>
                    <a:cubicBezTo>
                      <a:pt x="268757" y="2047226"/>
                      <a:pt x="570760" y="1845890"/>
                      <a:pt x="704984" y="1837501"/>
                    </a:cubicBezTo>
                    <a:cubicBezTo>
                      <a:pt x="839208" y="1829112"/>
                      <a:pt x="798661" y="1991299"/>
                      <a:pt x="956654" y="2013670"/>
                    </a:cubicBezTo>
                    <a:cubicBezTo>
                      <a:pt x="1114647" y="2036041"/>
                      <a:pt x="1493549" y="2019263"/>
                      <a:pt x="1652940" y="1971725"/>
                    </a:cubicBezTo>
                    <a:cubicBezTo>
                      <a:pt x="1812331" y="1924187"/>
                      <a:pt x="1810933" y="1787167"/>
                      <a:pt x="1912999" y="1728444"/>
                    </a:cubicBezTo>
                    <a:cubicBezTo>
                      <a:pt x="2015065" y="1669721"/>
                      <a:pt x="2167465" y="1689295"/>
                      <a:pt x="2265336" y="1619387"/>
                    </a:cubicBezTo>
                    <a:cubicBezTo>
                      <a:pt x="2363207" y="1549479"/>
                      <a:pt x="2500228" y="1308995"/>
                      <a:pt x="2500228" y="1308995"/>
                    </a:cubicBezTo>
                    <a:cubicBezTo>
                      <a:pt x="2547766" y="1246078"/>
                      <a:pt x="2679193" y="1406866"/>
                      <a:pt x="2550562" y="1241883"/>
                    </a:cubicBezTo>
                    <a:cubicBezTo>
                      <a:pt x="2421931" y="1076900"/>
                      <a:pt x="1994092" y="527421"/>
                      <a:pt x="1728441" y="319094"/>
                    </a:cubicBezTo>
                    <a:cubicBezTo>
                      <a:pt x="1462790" y="110767"/>
                      <a:pt x="1163583" y="8701"/>
                      <a:pt x="981821" y="312"/>
                    </a:cubicBezTo>
                    <a:close/>
                  </a:path>
                </a:pathLst>
              </a:custGeom>
              <a:solidFill>
                <a:srgbClr val="92D05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1EF2D5C-45F2-41E8-9B40-38A27A6B2346}"/>
                  </a:ext>
                </a:extLst>
              </p:cNvPr>
              <p:cNvSpPr/>
              <p:nvPr/>
            </p:nvSpPr>
            <p:spPr>
              <a:xfrm rot="1409827">
                <a:off x="3384129" y="5463621"/>
                <a:ext cx="1329743" cy="963263"/>
              </a:xfrm>
              <a:custGeom>
                <a:avLst/>
                <a:gdLst>
                  <a:gd name="connsiteX0" fmla="*/ 78742 w 1329742"/>
                  <a:gd name="connsiteY0" fmla="*/ 1785 h 963263"/>
                  <a:gd name="connsiteX1" fmla="*/ 405913 w 1329742"/>
                  <a:gd name="connsiteY1" fmla="*/ 177954 h 963263"/>
                  <a:gd name="connsiteX2" fmla="*/ 766640 w 1329742"/>
                  <a:gd name="connsiteY2" fmla="*/ 295400 h 963263"/>
                  <a:gd name="connsiteX3" fmla="*/ 1286757 w 1329742"/>
                  <a:gd name="connsiteY3" fmla="*/ 547070 h 963263"/>
                  <a:gd name="connsiteX4" fmla="*/ 1269979 w 1329742"/>
                  <a:gd name="connsiteY4" fmla="*/ 723238 h 963263"/>
                  <a:gd name="connsiteX5" fmla="*/ 1026698 w 1329742"/>
                  <a:gd name="connsiteY5" fmla="*/ 949741 h 963263"/>
                  <a:gd name="connsiteX6" fmla="*/ 87131 w 1329742"/>
                  <a:gd name="connsiteY6" fmla="*/ 295400 h 963263"/>
                  <a:gd name="connsiteX7" fmla="*/ 78742 w 1329742"/>
                  <a:gd name="connsiteY7" fmla="*/ 1785 h 96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9742" h="963263">
                    <a:moveTo>
                      <a:pt x="78742" y="1785"/>
                    </a:moveTo>
                    <a:cubicBezTo>
                      <a:pt x="131872" y="-17789"/>
                      <a:pt x="291263" y="129018"/>
                      <a:pt x="405913" y="177954"/>
                    </a:cubicBezTo>
                    <a:cubicBezTo>
                      <a:pt x="520563" y="226890"/>
                      <a:pt x="619833" y="233881"/>
                      <a:pt x="766640" y="295400"/>
                    </a:cubicBezTo>
                    <a:cubicBezTo>
                      <a:pt x="913447" y="356919"/>
                      <a:pt x="1202867" y="475764"/>
                      <a:pt x="1286757" y="547070"/>
                    </a:cubicBezTo>
                    <a:cubicBezTo>
                      <a:pt x="1370647" y="618376"/>
                      <a:pt x="1313322" y="656126"/>
                      <a:pt x="1269979" y="723238"/>
                    </a:cubicBezTo>
                    <a:cubicBezTo>
                      <a:pt x="1226636" y="790350"/>
                      <a:pt x="1223839" y="1021047"/>
                      <a:pt x="1026698" y="949741"/>
                    </a:cubicBezTo>
                    <a:cubicBezTo>
                      <a:pt x="829557" y="878435"/>
                      <a:pt x="246522" y="456189"/>
                      <a:pt x="87131" y="295400"/>
                    </a:cubicBezTo>
                    <a:cubicBezTo>
                      <a:pt x="-72260" y="134611"/>
                      <a:pt x="25612" y="21359"/>
                      <a:pt x="78742" y="1785"/>
                    </a:cubicBezTo>
                    <a:close/>
                  </a:path>
                </a:pathLst>
              </a:custGeom>
              <a:solidFill>
                <a:srgbClr val="92D05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FAA54AB-C382-4D15-99CF-860E3E90429E}"/>
                  </a:ext>
                </a:extLst>
              </p:cNvPr>
              <p:cNvSpPr/>
              <p:nvPr/>
            </p:nvSpPr>
            <p:spPr>
              <a:xfrm rot="536774">
                <a:off x="6280228" y="3361717"/>
                <a:ext cx="2582560" cy="3426553"/>
              </a:xfrm>
              <a:custGeom>
                <a:avLst/>
                <a:gdLst>
                  <a:gd name="connsiteX0" fmla="*/ 554907 w 2582560"/>
                  <a:gd name="connsiteY0" fmla="*/ 550994 h 3426552"/>
                  <a:gd name="connsiteX1" fmla="*/ 479406 w 2582560"/>
                  <a:gd name="connsiteY1" fmla="*/ 500660 h 3426552"/>
                  <a:gd name="connsiteX2" fmla="*/ 26400 w 2582560"/>
                  <a:gd name="connsiteY2" fmla="*/ 685217 h 3426552"/>
                  <a:gd name="connsiteX3" fmla="*/ 118679 w 2582560"/>
                  <a:gd name="connsiteY3" fmla="*/ 1272447 h 3426552"/>
                  <a:gd name="connsiteX4" fmla="*/ 655575 w 2582560"/>
                  <a:gd name="connsiteY4" fmla="*/ 1775786 h 3426552"/>
                  <a:gd name="connsiteX5" fmla="*/ 865299 w 2582560"/>
                  <a:gd name="connsiteY5" fmla="*/ 2019067 h 3426552"/>
                  <a:gd name="connsiteX6" fmla="*/ 1460918 w 2582560"/>
                  <a:gd name="connsiteY6" fmla="*/ 1985511 h 3426552"/>
                  <a:gd name="connsiteX7" fmla="*/ 1611920 w 2582560"/>
                  <a:gd name="connsiteY7" fmla="*/ 2388183 h 3426552"/>
                  <a:gd name="connsiteX8" fmla="*/ 1620309 w 2582560"/>
                  <a:gd name="connsiteY8" fmla="*/ 2866355 h 3426552"/>
                  <a:gd name="connsiteX9" fmla="*/ 1645476 w 2582560"/>
                  <a:gd name="connsiteY9" fmla="*/ 3243860 h 3426552"/>
                  <a:gd name="connsiteX10" fmla="*/ 1637087 w 2582560"/>
                  <a:gd name="connsiteY10" fmla="*/ 3394861 h 3426552"/>
                  <a:gd name="connsiteX11" fmla="*/ 2366929 w 2582560"/>
                  <a:gd name="connsiteY11" fmla="*/ 2639852 h 3426552"/>
                  <a:gd name="connsiteX12" fmla="*/ 2434041 w 2582560"/>
                  <a:gd name="connsiteY12" fmla="*/ 1666729 h 3426552"/>
                  <a:gd name="connsiteX13" fmla="*/ 2526320 w 2582560"/>
                  <a:gd name="connsiteY13" fmla="*/ 1138223 h 3426552"/>
                  <a:gd name="connsiteX14" fmla="*/ 2568265 w 2582560"/>
                  <a:gd name="connsiteY14" fmla="*/ 668439 h 3426552"/>
                  <a:gd name="connsiteX15" fmla="*/ 2274650 w 2582560"/>
                  <a:gd name="connsiteY15" fmla="*/ 106377 h 3426552"/>
                  <a:gd name="connsiteX16" fmla="*/ 1947479 w 2582560"/>
                  <a:gd name="connsiteY16" fmla="*/ 5709 h 3426552"/>
                  <a:gd name="connsiteX17" fmla="*/ 1494474 w 2582560"/>
                  <a:gd name="connsiteY17" fmla="*/ 190267 h 3426552"/>
                  <a:gd name="connsiteX18" fmla="*/ 1041468 w 2582560"/>
                  <a:gd name="connsiteY18" fmla="*/ 265768 h 3426552"/>
                  <a:gd name="connsiteX19" fmla="*/ 773021 w 2582560"/>
                  <a:gd name="connsiteY19" fmla="*/ 525827 h 3426552"/>
                  <a:gd name="connsiteX20" fmla="*/ 554907 w 2582560"/>
                  <a:gd name="connsiteY20" fmla="*/ 550994 h 342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2560" h="3426552">
                    <a:moveTo>
                      <a:pt x="554907" y="550994"/>
                    </a:moveTo>
                    <a:cubicBezTo>
                      <a:pt x="505971" y="546799"/>
                      <a:pt x="567490" y="478290"/>
                      <a:pt x="479406" y="500660"/>
                    </a:cubicBezTo>
                    <a:cubicBezTo>
                      <a:pt x="391322" y="523030"/>
                      <a:pt x="86521" y="556586"/>
                      <a:pt x="26400" y="685217"/>
                    </a:cubicBezTo>
                    <a:cubicBezTo>
                      <a:pt x="-33721" y="813848"/>
                      <a:pt x="13817" y="1090686"/>
                      <a:pt x="118679" y="1272447"/>
                    </a:cubicBezTo>
                    <a:cubicBezTo>
                      <a:pt x="223541" y="1454208"/>
                      <a:pt x="531138" y="1651349"/>
                      <a:pt x="655575" y="1775786"/>
                    </a:cubicBezTo>
                    <a:cubicBezTo>
                      <a:pt x="780012" y="1900223"/>
                      <a:pt x="731075" y="1984113"/>
                      <a:pt x="865299" y="2019067"/>
                    </a:cubicBezTo>
                    <a:cubicBezTo>
                      <a:pt x="999523" y="2054021"/>
                      <a:pt x="1336481" y="1923992"/>
                      <a:pt x="1460918" y="1985511"/>
                    </a:cubicBezTo>
                    <a:cubicBezTo>
                      <a:pt x="1585355" y="2047030"/>
                      <a:pt x="1585355" y="2241376"/>
                      <a:pt x="1611920" y="2388183"/>
                    </a:cubicBezTo>
                    <a:cubicBezTo>
                      <a:pt x="1638485" y="2534990"/>
                      <a:pt x="1614716" y="2723742"/>
                      <a:pt x="1620309" y="2866355"/>
                    </a:cubicBezTo>
                    <a:cubicBezTo>
                      <a:pt x="1625902" y="3008968"/>
                      <a:pt x="1642680" y="3155776"/>
                      <a:pt x="1645476" y="3243860"/>
                    </a:cubicBezTo>
                    <a:cubicBezTo>
                      <a:pt x="1648272" y="3331944"/>
                      <a:pt x="1516845" y="3495529"/>
                      <a:pt x="1637087" y="3394861"/>
                    </a:cubicBezTo>
                    <a:cubicBezTo>
                      <a:pt x="1757329" y="3294193"/>
                      <a:pt x="2234103" y="2927874"/>
                      <a:pt x="2366929" y="2639852"/>
                    </a:cubicBezTo>
                    <a:cubicBezTo>
                      <a:pt x="2499755" y="2351830"/>
                      <a:pt x="2407476" y="1917000"/>
                      <a:pt x="2434041" y="1666729"/>
                    </a:cubicBezTo>
                    <a:cubicBezTo>
                      <a:pt x="2460606" y="1416458"/>
                      <a:pt x="2503949" y="1304605"/>
                      <a:pt x="2526320" y="1138223"/>
                    </a:cubicBezTo>
                    <a:cubicBezTo>
                      <a:pt x="2548691" y="971841"/>
                      <a:pt x="2610210" y="840413"/>
                      <a:pt x="2568265" y="668439"/>
                    </a:cubicBezTo>
                    <a:cubicBezTo>
                      <a:pt x="2526320" y="496465"/>
                      <a:pt x="2378114" y="216832"/>
                      <a:pt x="2274650" y="106377"/>
                    </a:cubicBezTo>
                    <a:cubicBezTo>
                      <a:pt x="2171186" y="-4078"/>
                      <a:pt x="2077508" y="-8273"/>
                      <a:pt x="1947479" y="5709"/>
                    </a:cubicBezTo>
                    <a:cubicBezTo>
                      <a:pt x="1817450" y="19691"/>
                      <a:pt x="1645476" y="146924"/>
                      <a:pt x="1494474" y="190267"/>
                    </a:cubicBezTo>
                    <a:cubicBezTo>
                      <a:pt x="1343472" y="233610"/>
                      <a:pt x="1161710" y="209841"/>
                      <a:pt x="1041468" y="265768"/>
                    </a:cubicBezTo>
                    <a:cubicBezTo>
                      <a:pt x="921226" y="321695"/>
                      <a:pt x="856911" y="475493"/>
                      <a:pt x="773021" y="525827"/>
                    </a:cubicBezTo>
                    <a:cubicBezTo>
                      <a:pt x="689131" y="576161"/>
                      <a:pt x="603843" y="555189"/>
                      <a:pt x="554907" y="550994"/>
                    </a:cubicBezTo>
                    <a:close/>
                  </a:path>
                </a:pathLst>
              </a:custGeom>
              <a:solidFill>
                <a:srgbClr val="92D05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AB57F2-3626-4FB0-A8B3-2E79D24ED41E}"/>
              </a:ext>
            </a:extLst>
          </p:cNvPr>
          <p:cNvGrpSpPr/>
          <p:nvPr/>
        </p:nvGrpSpPr>
        <p:grpSpPr>
          <a:xfrm rot="3106661">
            <a:off x="3212137" y="4495889"/>
            <a:ext cx="872455" cy="989901"/>
            <a:chOff x="4228051" y="1174458"/>
            <a:chExt cx="872455" cy="9899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4FF24B-294B-44A0-AD53-AEDA126E804E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73BA14-F1FE-492E-A650-6392FAB60FB4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501CAB8-62B0-4EDF-A497-1781FABDBC49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666CA8-FE51-4914-85B9-0A78F33BEF05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2D6AA0-A524-44E6-A358-C43E3F47669C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94AEA1-3223-461E-A104-146F3853DDBC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888F37-BC87-42E3-BB91-44337DA12452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09CCBF-5108-4924-8F3D-F557EEE88D0E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2C1A6A4-3EFB-400D-AC11-44F917C2607E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829497-CBE7-4956-A240-8F95A44AC4E8}"/>
              </a:ext>
            </a:extLst>
          </p:cNvPr>
          <p:cNvGrpSpPr/>
          <p:nvPr/>
        </p:nvGrpSpPr>
        <p:grpSpPr>
          <a:xfrm rot="3054090">
            <a:off x="4283267" y="2304610"/>
            <a:ext cx="872455" cy="989901"/>
            <a:chOff x="4228051" y="1174458"/>
            <a:chExt cx="872455" cy="98990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B9D0BD5-250B-4664-AF1B-E5D8D01C55B6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0DBF84-1CA9-4F27-87FC-E0743E3A3294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B64B69F-7598-4723-B457-6412E54EB131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9D6E89-73B0-4FB4-83DC-6C1C18133C98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0925265-8082-4236-A459-8AC8FEDE4FAC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A18D12E-1893-4DF5-8C53-50DDE61AF478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4C73773-7C34-4F58-AFF4-1D970A565A57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BF94E-FD9F-40AF-BAF5-EB801D6EB44B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F71D66-74D3-41DF-904C-F8E30D8CF2D8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54166B-4DBF-463C-A4CE-1A5157730775}"/>
              </a:ext>
            </a:extLst>
          </p:cNvPr>
          <p:cNvGrpSpPr/>
          <p:nvPr/>
        </p:nvGrpSpPr>
        <p:grpSpPr>
          <a:xfrm rot="827603">
            <a:off x="2949038" y="1751277"/>
            <a:ext cx="872455" cy="989901"/>
            <a:chOff x="4228051" y="1174458"/>
            <a:chExt cx="872455" cy="98990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F98C571-C479-4E63-B5A8-50C1735BDA3B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7AEA547-AF6E-472D-A192-3ED7B1C58011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3D7F6EE-B898-4747-8908-D2A5B2D9218F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7C69C5E-66C3-4AE2-8712-42E4847C3A6E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412B0A7-9E06-4A38-9D57-B36E652DBBDA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7918052-F0C3-464B-B1FE-D64ED7DBE25A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C3A3111-7B7C-4340-B8AF-3D92023CC730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CCC21AA-682C-4DFD-8DD6-EAD2704E4E0A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BFCDDB2-C72D-498C-A957-0B6FA8DA0A50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11C32C-56A5-4CC7-9ABA-9F70A073F3E2}"/>
              </a:ext>
            </a:extLst>
          </p:cNvPr>
          <p:cNvGrpSpPr/>
          <p:nvPr/>
        </p:nvGrpSpPr>
        <p:grpSpPr>
          <a:xfrm rot="1926736">
            <a:off x="1591857" y="2288253"/>
            <a:ext cx="3184560" cy="4088768"/>
            <a:chOff x="4228051" y="1174458"/>
            <a:chExt cx="872455" cy="989901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4AB4766-9AE4-4902-AE87-19D75265EAA6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7D22E5E-818D-419F-B3B4-CFD07FB048E8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1C6B402-9F0C-4066-B366-DA889A1225E4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1785C00-79C9-443A-96EB-4A0039275B13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A5FA7A4-8BBB-437A-BC60-DDF8091E9346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C2A681C-5B25-4528-A9A1-D55120C39FFD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6448E38-AD91-4E7E-9CAE-7D3F4C1EBFC1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A9DB6F6-4234-4851-96D8-BD1FF54DE811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C3C0677-44BC-4EFA-974A-C881C8374401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838151B-F187-45F1-BA18-0D8336685FF5}"/>
              </a:ext>
            </a:extLst>
          </p:cNvPr>
          <p:cNvGrpSpPr/>
          <p:nvPr/>
        </p:nvGrpSpPr>
        <p:grpSpPr>
          <a:xfrm rot="2743664" flipH="1">
            <a:off x="4006719" y="1596268"/>
            <a:ext cx="506069" cy="714857"/>
            <a:chOff x="4228051" y="1174458"/>
            <a:chExt cx="872455" cy="989901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0C37DAA-0A4C-4C61-A011-06E2BA88EC4F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BBFC9A2-9C16-4DE2-8B16-AD39FA38B1B7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5D29CAC-05B3-483E-8959-A7D57025EB45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AB5B0E-5516-41F5-9592-1728B4725C46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B2E30BC-7E58-4345-A690-DCB9D3C85B12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21137C6-8706-403E-886E-140D35758670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05746E7-A7A9-40CC-8E97-919437470C1E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2FE5275-B278-45DE-BF1D-56A9FAD6F3CC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FF64A1E-5D14-4CB7-A3AA-EDB86B463799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713934F-810F-4AFE-9541-A5425437655C}"/>
              </a:ext>
            </a:extLst>
          </p:cNvPr>
          <p:cNvGrpSpPr/>
          <p:nvPr/>
        </p:nvGrpSpPr>
        <p:grpSpPr>
          <a:xfrm rot="3106661">
            <a:off x="2894611" y="2988180"/>
            <a:ext cx="872455" cy="989901"/>
            <a:chOff x="4228051" y="1174458"/>
            <a:chExt cx="872455" cy="989901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431BF4C-A787-4B6F-BF35-B2D7ECFA28EA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A333EE7-C744-4405-91D5-098D744B4C68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5F71083-CDF9-43BC-A8A4-57023026F6D7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0F666DF-D5E1-478F-86D6-B77DCC7B8A90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881ECB5-69FE-4BF9-B24E-942479F86F0F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8ABBEC2-E21F-453D-A688-F739C0E06141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78D08C-EB65-4097-BFA0-0B9BF0982A6D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F654352-6999-426A-9C96-FB123E4A5A8D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9A044A4-6F06-4FFE-A84B-7CF4D53599C2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3" name="Picture 202">
            <a:extLst>
              <a:ext uri="{FF2B5EF4-FFF2-40B4-BE49-F238E27FC236}">
                <a16:creationId xmlns:a16="http://schemas.microsoft.com/office/drawing/2014/main" id="{E83405C3-D3CB-4DB3-9C2E-453F21D8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0" y="1683494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976EB6A-A023-40FA-8450-4548A9D73693}"/>
              </a:ext>
            </a:extLst>
          </p:cNvPr>
          <p:cNvSpPr/>
          <p:nvPr/>
        </p:nvSpPr>
        <p:spPr>
          <a:xfrm>
            <a:off x="3047274" y="541872"/>
            <a:ext cx="6456218" cy="6216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09E756-39BC-41F1-B50A-36CE95262B06}"/>
              </a:ext>
            </a:extLst>
          </p:cNvPr>
          <p:cNvGrpSpPr/>
          <p:nvPr/>
        </p:nvGrpSpPr>
        <p:grpSpPr>
          <a:xfrm rot="760999">
            <a:off x="3730512" y="960238"/>
            <a:ext cx="5389981" cy="4087785"/>
            <a:chOff x="3886089" y="-1427505"/>
            <a:chExt cx="7129925" cy="533834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A9083D6-86B0-4ED3-B0F9-CA75C37B0A7B}"/>
                </a:ext>
              </a:extLst>
            </p:cNvPr>
            <p:cNvSpPr/>
            <p:nvPr/>
          </p:nvSpPr>
          <p:spPr>
            <a:xfrm>
              <a:off x="3990501" y="-1427505"/>
              <a:ext cx="7025513" cy="5338349"/>
            </a:xfrm>
            <a:custGeom>
              <a:avLst/>
              <a:gdLst>
                <a:gd name="connsiteX0" fmla="*/ 2338228 w 2355006"/>
                <a:gd name="connsiteY0" fmla="*/ 0 h 1526797"/>
                <a:gd name="connsiteX1" fmla="*/ 643652 w 2355006"/>
                <a:gd name="connsiteY1" fmla="*/ 637563 h 1526797"/>
                <a:gd name="connsiteX2" fmla="*/ 39645 w 2355006"/>
                <a:gd name="connsiteY2" fmla="*/ 1224793 h 1526797"/>
                <a:gd name="connsiteX3" fmla="*/ 1641942 w 2355006"/>
                <a:gd name="connsiteY3" fmla="*/ 1426129 h 1526797"/>
                <a:gd name="connsiteX4" fmla="*/ 2355006 w 2355006"/>
                <a:gd name="connsiteY4" fmla="*/ 1526797 h 1526797"/>
                <a:gd name="connsiteX0" fmla="*/ 2298767 w 2315545"/>
                <a:gd name="connsiteY0" fmla="*/ 0 h 1526797"/>
                <a:gd name="connsiteX1" fmla="*/ 1501813 w 2315545"/>
                <a:gd name="connsiteY1" fmla="*/ 184558 h 1526797"/>
                <a:gd name="connsiteX2" fmla="*/ 184 w 2315545"/>
                <a:gd name="connsiteY2" fmla="*/ 1224793 h 1526797"/>
                <a:gd name="connsiteX3" fmla="*/ 1602481 w 2315545"/>
                <a:gd name="connsiteY3" fmla="*/ 1426129 h 1526797"/>
                <a:gd name="connsiteX4" fmla="*/ 2315545 w 2315545"/>
                <a:gd name="connsiteY4" fmla="*/ 1526797 h 1526797"/>
                <a:gd name="connsiteX0" fmla="*/ 2298789 w 2315567"/>
                <a:gd name="connsiteY0" fmla="*/ 0 h 1526797"/>
                <a:gd name="connsiteX1" fmla="*/ 1501835 w 2315567"/>
                <a:gd name="connsiteY1" fmla="*/ 184558 h 1526797"/>
                <a:gd name="connsiteX2" fmla="*/ 206 w 2315567"/>
                <a:gd name="connsiteY2" fmla="*/ 1224793 h 1526797"/>
                <a:gd name="connsiteX3" fmla="*/ 1602503 w 2315567"/>
                <a:gd name="connsiteY3" fmla="*/ 1426129 h 1526797"/>
                <a:gd name="connsiteX4" fmla="*/ 2315567 w 2315567"/>
                <a:gd name="connsiteY4" fmla="*/ 1526797 h 1526797"/>
                <a:gd name="connsiteX0" fmla="*/ 2298760 w 2315538"/>
                <a:gd name="connsiteY0" fmla="*/ 71991 h 1598788"/>
                <a:gd name="connsiteX1" fmla="*/ 2005145 w 2315538"/>
                <a:gd name="connsiteY1" fmla="*/ 4879 h 1598788"/>
                <a:gd name="connsiteX2" fmla="*/ 1501806 w 2315538"/>
                <a:gd name="connsiteY2" fmla="*/ 256549 h 1598788"/>
                <a:gd name="connsiteX3" fmla="*/ 177 w 2315538"/>
                <a:gd name="connsiteY3" fmla="*/ 1296784 h 1598788"/>
                <a:gd name="connsiteX4" fmla="*/ 1602474 w 2315538"/>
                <a:gd name="connsiteY4" fmla="*/ 1498120 h 1598788"/>
                <a:gd name="connsiteX5" fmla="*/ 2315538 w 2315538"/>
                <a:gd name="connsiteY5" fmla="*/ 1598788 h 1598788"/>
                <a:gd name="connsiteX0" fmla="*/ 3045380 w 3045380"/>
                <a:gd name="connsiteY0" fmla="*/ 462709 h 1595223"/>
                <a:gd name="connsiteX1" fmla="*/ 2005145 w 3045380"/>
                <a:gd name="connsiteY1" fmla="*/ 1314 h 1595223"/>
                <a:gd name="connsiteX2" fmla="*/ 1501806 w 3045380"/>
                <a:gd name="connsiteY2" fmla="*/ 252984 h 1595223"/>
                <a:gd name="connsiteX3" fmla="*/ 177 w 3045380"/>
                <a:gd name="connsiteY3" fmla="*/ 1293219 h 1595223"/>
                <a:gd name="connsiteX4" fmla="*/ 1602474 w 3045380"/>
                <a:gd name="connsiteY4" fmla="*/ 1494555 h 1595223"/>
                <a:gd name="connsiteX5" fmla="*/ 2315538 w 3045380"/>
                <a:gd name="connsiteY5" fmla="*/ 1595223 h 1595223"/>
                <a:gd name="connsiteX0" fmla="*/ 3045389 w 3045389"/>
                <a:gd name="connsiteY0" fmla="*/ 412510 h 1545024"/>
                <a:gd name="connsiteX1" fmla="*/ 2382659 w 3045389"/>
                <a:gd name="connsiteY1" fmla="*/ 1449 h 1545024"/>
                <a:gd name="connsiteX2" fmla="*/ 1501815 w 3045389"/>
                <a:gd name="connsiteY2" fmla="*/ 202785 h 1545024"/>
                <a:gd name="connsiteX3" fmla="*/ 186 w 3045389"/>
                <a:gd name="connsiteY3" fmla="*/ 1243020 h 1545024"/>
                <a:gd name="connsiteX4" fmla="*/ 1602483 w 3045389"/>
                <a:gd name="connsiteY4" fmla="*/ 1444356 h 1545024"/>
                <a:gd name="connsiteX5" fmla="*/ 2315547 w 3045389"/>
                <a:gd name="connsiteY5" fmla="*/ 1545024 h 1545024"/>
                <a:gd name="connsiteX0" fmla="*/ 3046583 w 3046583"/>
                <a:gd name="connsiteY0" fmla="*/ 412510 h 1545024"/>
                <a:gd name="connsiteX1" fmla="*/ 2383853 w 3046583"/>
                <a:gd name="connsiteY1" fmla="*/ 1449 h 1545024"/>
                <a:gd name="connsiteX2" fmla="*/ 1343618 w 3046583"/>
                <a:gd name="connsiteY2" fmla="*/ 337009 h 1545024"/>
                <a:gd name="connsiteX3" fmla="*/ 1380 w 3046583"/>
                <a:gd name="connsiteY3" fmla="*/ 1243020 h 1545024"/>
                <a:gd name="connsiteX4" fmla="*/ 1603677 w 3046583"/>
                <a:gd name="connsiteY4" fmla="*/ 1444356 h 1545024"/>
                <a:gd name="connsiteX5" fmla="*/ 2316741 w 3046583"/>
                <a:gd name="connsiteY5" fmla="*/ 1545024 h 1545024"/>
                <a:gd name="connsiteX0" fmla="*/ 3046667 w 3046667"/>
                <a:gd name="connsiteY0" fmla="*/ 412510 h 1545024"/>
                <a:gd name="connsiteX1" fmla="*/ 2383937 w 3046667"/>
                <a:gd name="connsiteY1" fmla="*/ 1449 h 1545024"/>
                <a:gd name="connsiteX2" fmla="*/ 1343702 w 3046667"/>
                <a:gd name="connsiteY2" fmla="*/ 337009 h 1545024"/>
                <a:gd name="connsiteX3" fmla="*/ 1464 w 3046667"/>
                <a:gd name="connsiteY3" fmla="*/ 1243020 h 1545024"/>
                <a:gd name="connsiteX4" fmla="*/ 1603761 w 3046667"/>
                <a:gd name="connsiteY4" fmla="*/ 1444356 h 1545024"/>
                <a:gd name="connsiteX5" fmla="*/ 2316825 w 3046667"/>
                <a:gd name="connsiteY5" fmla="*/ 1545024 h 1545024"/>
                <a:gd name="connsiteX0" fmla="*/ 3348671 w 3348671"/>
                <a:gd name="connsiteY0" fmla="*/ 471078 h 1544869"/>
                <a:gd name="connsiteX1" fmla="*/ 2383937 w 3348671"/>
                <a:gd name="connsiteY1" fmla="*/ 1294 h 1544869"/>
                <a:gd name="connsiteX2" fmla="*/ 1343702 w 3348671"/>
                <a:gd name="connsiteY2" fmla="*/ 336854 h 1544869"/>
                <a:gd name="connsiteX3" fmla="*/ 1464 w 3348671"/>
                <a:gd name="connsiteY3" fmla="*/ 1242865 h 1544869"/>
                <a:gd name="connsiteX4" fmla="*/ 1603761 w 3348671"/>
                <a:gd name="connsiteY4" fmla="*/ 1444201 h 1544869"/>
                <a:gd name="connsiteX5" fmla="*/ 2316825 w 3348671"/>
                <a:gd name="connsiteY5" fmla="*/ 1544869 h 1544869"/>
                <a:gd name="connsiteX0" fmla="*/ 3348671 w 3348671"/>
                <a:gd name="connsiteY0" fmla="*/ 472272 h 1546063"/>
                <a:gd name="connsiteX1" fmla="*/ 2383937 w 3348671"/>
                <a:gd name="connsiteY1" fmla="*/ 2488 h 1546063"/>
                <a:gd name="connsiteX2" fmla="*/ 1343702 w 3348671"/>
                <a:gd name="connsiteY2" fmla="*/ 338048 h 1546063"/>
                <a:gd name="connsiteX3" fmla="*/ 1464 w 3348671"/>
                <a:gd name="connsiteY3" fmla="*/ 1244059 h 1546063"/>
                <a:gd name="connsiteX4" fmla="*/ 1603761 w 3348671"/>
                <a:gd name="connsiteY4" fmla="*/ 1445395 h 1546063"/>
                <a:gd name="connsiteX5" fmla="*/ 2316825 w 3348671"/>
                <a:gd name="connsiteY5" fmla="*/ 1546063 h 1546063"/>
                <a:gd name="connsiteX0" fmla="*/ 3348671 w 3348671"/>
                <a:gd name="connsiteY0" fmla="*/ 472272 h 1671897"/>
                <a:gd name="connsiteX1" fmla="*/ 2383937 w 3348671"/>
                <a:gd name="connsiteY1" fmla="*/ 2488 h 1671897"/>
                <a:gd name="connsiteX2" fmla="*/ 1343702 w 3348671"/>
                <a:gd name="connsiteY2" fmla="*/ 338048 h 1671897"/>
                <a:gd name="connsiteX3" fmla="*/ 1464 w 3348671"/>
                <a:gd name="connsiteY3" fmla="*/ 1244059 h 1671897"/>
                <a:gd name="connsiteX4" fmla="*/ 1603761 w 3348671"/>
                <a:gd name="connsiteY4" fmla="*/ 1445395 h 1671897"/>
                <a:gd name="connsiteX5" fmla="*/ 3130557 w 3348671"/>
                <a:gd name="connsiteY5" fmla="*/ 1671897 h 1671897"/>
                <a:gd name="connsiteX0" fmla="*/ 3348671 w 3348671"/>
                <a:gd name="connsiteY0" fmla="*/ 472272 h 1671897"/>
                <a:gd name="connsiteX1" fmla="*/ 2383937 w 3348671"/>
                <a:gd name="connsiteY1" fmla="*/ 2488 h 1671897"/>
                <a:gd name="connsiteX2" fmla="*/ 1343702 w 3348671"/>
                <a:gd name="connsiteY2" fmla="*/ 338048 h 1671897"/>
                <a:gd name="connsiteX3" fmla="*/ 1464 w 3348671"/>
                <a:gd name="connsiteY3" fmla="*/ 1244059 h 1671897"/>
                <a:gd name="connsiteX4" fmla="*/ 1603761 w 3348671"/>
                <a:gd name="connsiteY4" fmla="*/ 1445395 h 1671897"/>
                <a:gd name="connsiteX5" fmla="*/ 2232935 w 3348671"/>
                <a:gd name="connsiteY5" fmla="*/ 1512506 h 1671897"/>
                <a:gd name="connsiteX6" fmla="*/ 3130557 w 3348671"/>
                <a:gd name="connsiteY6" fmla="*/ 1671897 h 1671897"/>
                <a:gd name="connsiteX0" fmla="*/ 3348671 w 3348671"/>
                <a:gd name="connsiteY0" fmla="*/ 472272 h 1671897"/>
                <a:gd name="connsiteX1" fmla="*/ 2383937 w 3348671"/>
                <a:gd name="connsiteY1" fmla="*/ 2488 h 1671897"/>
                <a:gd name="connsiteX2" fmla="*/ 1343702 w 3348671"/>
                <a:gd name="connsiteY2" fmla="*/ 338048 h 1671897"/>
                <a:gd name="connsiteX3" fmla="*/ 1464 w 3348671"/>
                <a:gd name="connsiteY3" fmla="*/ 1244059 h 1671897"/>
                <a:gd name="connsiteX4" fmla="*/ 1603761 w 3348671"/>
                <a:gd name="connsiteY4" fmla="*/ 1445395 h 1671897"/>
                <a:gd name="connsiteX5" fmla="*/ 2232935 w 3348671"/>
                <a:gd name="connsiteY5" fmla="*/ 1512506 h 1671897"/>
                <a:gd name="connsiteX6" fmla="*/ 3130557 w 3348671"/>
                <a:gd name="connsiteY6" fmla="*/ 1671897 h 1671897"/>
                <a:gd name="connsiteX0" fmla="*/ 3348671 w 3348671"/>
                <a:gd name="connsiteY0" fmla="*/ 472272 h 1722231"/>
                <a:gd name="connsiteX1" fmla="*/ 2383937 w 3348671"/>
                <a:gd name="connsiteY1" fmla="*/ 2488 h 1722231"/>
                <a:gd name="connsiteX2" fmla="*/ 1343702 w 3348671"/>
                <a:gd name="connsiteY2" fmla="*/ 338048 h 1722231"/>
                <a:gd name="connsiteX3" fmla="*/ 1464 w 3348671"/>
                <a:gd name="connsiteY3" fmla="*/ 1244059 h 1722231"/>
                <a:gd name="connsiteX4" fmla="*/ 1603761 w 3348671"/>
                <a:gd name="connsiteY4" fmla="*/ 1445395 h 1722231"/>
                <a:gd name="connsiteX5" fmla="*/ 2232935 w 3348671"/>
                <a:gd name="connsiteY5" fmla="*/ 1512506 h 1722231"/>
                <a:gd name="connsiteX6" fmla="*/ 2979555 w 3348671"/>
                <a:gd name="connsiteY6" fmla="*/ 1722231 h 1722231"/>
                <a:gd name="connsiteX0" fmla="*/ 4086902 w 4086902"/>
                <a:gd name="connsiteY0" fmla="*/ 1150031 h 1720482"/>
                <a:gd name="connsiteX1" fmla="*/ 2383937 w 4086902"/>
                <a:gd name="connsiteY1" fmla="*/ 739 h 1720482"/>
                <a:gd name="connsiteX2" fmla="*/ 1343702 w 4086902"/>
                <a:gd name="connsiteY2" fmla="*/ 336299 h 1720482"/>
                <a:gd name="connsiteX3" fmla="*/ 1464 w 4086902"/>
                <a:gd name="connsiteY3" fmla="*/ 1242310 h 1720482"/>
                <a:gd name="connsiteX4" fmla="*/ 1603761 w 4086902"/>
                <a:gd name="connsiteY4" fmla="*/ 1443646 h 1720482"/>
                <a:gd name="connsiteX5" fmla="*/ 2232935 w 4086902"/>
                <a:gd name="connsiteY5" fmla="*/ 1510757 h 1720482"/>
                <a:gd name="connsiteX6" fmla="*/ 2979555 w 4086902"/>
                <a:gd name="connsiteY6" fmla="*/ 1720482 h 1720482"/>
                <a:gd name="connsiteX0" fmla="*/ 4086902 w 4092578"/>
                <a:gd name="connsiteY0" fmla="*/ 1150031 h 1658644"/>
                <a:gd name="connsiteX1" fmla="*/ 2383937 w 4092578"/>
                <a:gd name="connsiteY1" fmla="*/ 739 h 1658644"/>
                <a:gd name="connsiteX2" fmla="*/ 1343702 w 4092578"/>
                <a:gd name="connsiteY2" fmla="*/ 336299 h 1658644"/>
                <a:gd name="connsiteX3" fmla="*/ 1464 w 4092578"/>
                <a:gd name="connsiteY3" fmla="*/ 1242310 h 1658644"/>
                <a:gd name="connsiteX4" fmla="*/ 1603761 w 4092578"/>
                <a:gd name="connsiteY4" fmla="*/ 1443646 h 1658644"/>
                <a:gd name="connsiteX5" fmla="*/ 2232935 w 4092578"/>
                <a:gd name="connsiteY5" fmla="*/ 1510757 h 1658644"/>
                <a:gd name="connsiteX6" fmla="*/ 4092578 w 4092578"/>
                <a:gd name="connsiteY6" fmla="*/ 1658644 h 1658644"/>
                <a:gd name="connsiteX0" fmla="*/ 4120865 w 4120865"/>
                <a:gd name="connsiteY0" fmla="*/ 969562 h 1658812"/>
                <a:gd name="connsiteX1" fmla="*/ 2383937 w 4120865"/>
                <a:gd name="connsiteY1" fmla="*/ 907 h 1658812"/>
                <a:gd name="connsiteX2" fmla="*/ 1343702 w 4120865"/>
                <a:gd name="connsiteY2" fmla="*/ 336467 h 1658812"/>
                <a:gd name="connsiteX3" fmla="*/ 1464 w 4120865"/>
                <a:gd name="connsiteY3" fmla="*/ 1242478 h 1658812"/>
                <a:gd name="connsiteX4" fmla="*/ 1603761 w 4120865"/>
                <a:gd name="connsiteY4" fmla="*/ 1443814 h 1658812"/>
                <a:gd name="connsiteX5" fmla="*/ 2232935 w 4120865"/>
                <a:gd name="connsiteY5" fmla="*/ 1510925 h 1658812"/>
                <a:gd name="connsiteX6" fmla="*/ 4092578 w 4120865"/>
                <a:gd name="connsiteY6" fmla="*/ 1658812 h 1658812"/>
                <a:gd name="connsiteX0" fmla="*/ 4120865 w 4120865"/>
                <a:gd name="connsiteY0" fmla="*/ 970340 h 1659590"/>
                <a:gd name="connsiteX1" fmla="*/ 3316343 w 4120865"/>
                <a:gd name="connsiteY1" fmla="*/ 356441 h 1659590"/>
                <a:gd name="connsiteX2" fmla="*/ 2383937 w 4120865"/>
                <a:gd name="connsiteY2" fmla="*/ 1685 h 1659590"/>
                <a:gd name="connsiteX3" fmla="*/ 1343702 w 4120865"/>
                <a:gd name="connsiteY3" fmla="*/ 337245 h 1659590"/>
                <a:gd name="connsiteX4" fmla="*/ 1464 w 4120865"/>
                <a:gd name="connsiteY4" fmla="*/ 1243256 h 1659590"/>
                <a:gd name="connsiteX5" fmla="*/ 1603761 w 4120865"/>
                <a:gd name="connsiteY5" fmla="*/ 1444592 h 1659590"/>
                <a:gd name="connsiteX6" fmla="*/ 2232935 w 4120865"/>
                <a:gd name="connsiteY6" fmla="*/ 1511703 h 1659590"/>
                <a:gd name="connsiteX7" fmla="*/ 4092578 w 4120865"/>
                <a:gd name="connsiteY7" fmla="*/ 1659590 h 1659590"/>
                <a:gd name="connsiteX0" fmla="*/ 4120913 w 4120913"/>
                <a:gd name="connsiteY0" fmla="*/ 833519 h 1522769"/>
                <a:gd name="connsiteX1" fmla="*/ 3316391 w 4120913"/>
                <a:gd name="connsiteY1" fmla="*/ 219620 h 1522769"/>
                <a:gd name="connsiteX2" fmla="*/ 2917111 w 4120913"/>
                <a:gd name="connsiteY2" fmla="*/ 6051 h 1522769"/>
                <a:gd name="connsiteX3" fmla="*/ 1343750 w 4120913"/>
                <a:gd name="connsiteY3" fmla="*/ 200424 h 1522769"/>
                <a:gd name="connsiteX4" fmla="*/ 1512 w 4120913"/>
                <a:gd name="connsiteY4" fmla="*/ 1106435 h 1522769"/>
                <a:gd name="connsiteX5" fmla="*/ 1603809 w 4120913"/>
                <a:gd name="connsiteY5" fmla="*/ 1307771 h 1522769"/>
                <a:gd name="connsiteX6" fmla="*/ 2232983 w 4120913"/>
                <a:gd name="connsiteY6" fmla="*/ 1374882 h 1522769"/>
                <a:gd name="connsiteX7" fmla="*/ 4092626 w 4120913"/>
                <a:gd name="connsiteY7" fmla="*/ 1522769 h 1522769"/>
                <a:gd name="connsiteX0" fmla="*/ 4120913 w 4120913"/>
                <a:gd name="connsiteY0" fmla="*/ 833519 h 1522769"/>
                <a:gd name="connsiteX1" fmla="*/ 3794983 w 4120913"/>
                <a:gd name="connsiteY1" fmla="*/ 286378 h 1522769"/>
                <a:gd name="connsiteX2" fmla="*/ 2917111 w 4120913"/>
                <a:gd name="connsiteY2" fmla="*/ 6051 h 1522769"/>
                <a:gd name="connsiteX3" fmla="*/ 1343750 w 4120913"/>
                <a:gd name="connsiteY3" fmla="*/ 200424 h 1522769"/>
                <a:gd name="connsiteX4" fmla="*/ 1512 w 4120913"/>
                <a:gd name="connsiteY4" fmla="*/ 1106435 h 1522769"/>
                <a:gd name="connsiteX5" fmla="*/ 1603809 w 4120913"/>
                <a:gd name="connsiteY5" fmla="*/ 1307771 h 1522769"/>
                <a:gd name="connsiteX6" fmla="*/ 2232983 w 4120913"/>
                <a:gd name="connsiteY6" fmla="*/ 1374882 h 1522769"/>
                <a:gd name="connsiteX7" fmla="*/ 4092626 w 4120913"/>
                <a:gd name="connsiteY7" fmla="*/ 1522769 h 1522769"/>
                <a:gd name="connsiteX0" fmla="*/ 5002118 w 5002118"/>
                <a:gd name="connsiteY0" fmla="*/ 1293009 h 1522769"/>
                <a:gd name="connsiteX1" fmla="*/ 3794983 w 5002118"/>
                <a:gd name="connsiteY1" fmla="*/ 286378 h 1522769"/>
                <a:gd name="connsiteX2" fmla="*/ 2917111 w 5002118"/>
                <a:gd name="connsiteY2" fmla="*/ 6051 h 1522769"/>
                <a:gd name="connsiteX3" fmla="*/ 1343750 w 5002118"/>
                <a:gd name="connsiteY3" fmla="*/ 200424 h 1522769"/>
                <a:gd name="connsiteX4" fmla="*/ 1512 w 5002118"/>
                <a:gd name="connsiteY4" fmla="*/ 1106435 h 1522769"/>
                <a:gd name="connsiteX5" fmla="*/ 1603809 w 5002118"/>
                <a:gd name="connsiteY5" fmla="*/ 1307771 h 1522769"/>
                <a:gd name="connsiteX6" fmla="*/ 2232983 w 5002118"/>
                <a:gd name="connsiteY6" fmla="*/ 1374882 h 1522769"/>
                <a:gd name="connsiteX7" fmla="*/ 4092626 w 5002118"/>
                <a:gd name="connsiteY7" fmla="*/ 1522769 h 1522769"/>
                <a:gd name="connsiteX0" fmla="*/ 5002118 w 5002118"/>
                <a:gd name="connsiteY0" fmla="*/ 1736585 h 1966345"/>
                <a:gd name="connsiteX1" fmla="*/ 4286050 w 5002118"/>
                <a:gd name="connsiteY1" fmla="*/ 27391 h 1966345"/>
                <a:gd name="connsiteX2" fmla="*/ 2917111 w 5002118"/>
                <a:gd name="connsiteY2" fmla="*/ 449627 h 1966345"/>
                <a:gd name="connsiteX3" fmla="*/ 1343750 w 5002118"/>
                <a:gd name="connsiteY3" fmla="*/ 644000 h 1966345"/>
                <a:gd name="connsiteX4" fmla="*/ 1512 w 5002118"/>
                <a:gd name="connsiteY4" fmla="*/ 1550011 h 1966345"/>
                <a:gd name="connsiteX5" fmla="*/ 1603809 w 5002118"/>
                <a:gd name="connsiteY5" fmla="*/ 1751347 h 1966345"/>
                <a:gd name="connsiteX6" fmla="*/ 2232983 w 5002118"/>
                <a:gd name="connsiteY6" fmla="*/ 1818458 h 1966345"/>
                <a:gd name="connsiteX7" fmla="*/ 4092626 w 5002118"/>
                <a:gd name="connsiteY7" fmla="*/ 1966345 h 1966345"/>
                <a:gd name="connsiteX0" fmla="*/ 5565208 w 5565208"/>
                <a:gd name="connsiteY0" fmla="*/ 4898 h 2708873"/>
                <a:gd name="connsiteX1" fmla="*/ 4286050 w 5565208"/>
                <a:gd name="connsiteY1" fmla="*/ 769919 h 2708873"/>
                <a:gd name="connsiteX2" fmla="*/ 2917111 w 5565208"/>
                <a:gd name="connsiteY2" fmla="*/ 1192155 h 2708873"/>
                <a:gd name="connsiteX3" fmla="*/ 1343750 w 5565208"/>
                <a:gd name="connsiteY3" fmla="*/ 1386528 h 2708873"/>
                <a:gd name="connsiteX4" fmla="*/ 1512 w 5565208"/>
                <a:gd name="connsiteY4" fmla="*/ 2292539 h 2708873"/>
                <a:gd name="connsiteX5" fmla="*/ 1603809 w 5565208"/>
                <a:gd name="connsiteY5" fmla="*/ 2493875 h 2708873"/>
                <a:gd name="connsiteX6" fmla="*/ 2232983 w 5565208"/>
                <a:gd name="connsiteY6" fmla="*/ 2560986 h 2708873"/>
                <a:gd name="connsiteX7" fmla="*/ 4092626 w 5565208"/>
                <a:gd name="connsiteY7" fmla="*/ 2708873 h 2708873"/>
                <a:gd name="connsiteX0" fmla="*/ 5565208 w 5565208"/>
                <a:gd name="connsiteY0" fmla="*/ 12118 h 2716093"/>
                <a:gd name="connsiteX1" fmla="*/ 4286050 w 5565208"/>
                <a:gd name="connsiteY1" fmla="*/ 777139 h 2716093"/>
                <a:gd name="connsiteX2" fmla="*/ 2917111 w 5565208"/>
                <a:gd name="connsiteY2" fmla="*/ 1199375 h 2716093"/>
                <a:gd name="connsiteX3" fmla="*/ 1343750 w 5565208"/>
                <a:gd name="connsiteY3" fmla="*/ 1393748 h 2716093"/>
                <a:gd name="connsiteX4" fmla="*/ 1512 w 5565208"/>
                <a:gd name="connsiteY4" fmla="*/ 2299759 h 2716093"/>
                <a:gd name="connsiteX5" fmla="*/ 1603809 w 5565208"/>
                <a:gd name="connsiteY5" fmla="*/ 2501095 h 2716093"/>
                <a:gd name="connsiteX6" fmla="*/ 2232983 w 5565208"/>
                <a:gd name="connsiteY6" fmla="*/ 2568206 h 2716093"/>
                <a:gd name="connsiteX7" fmla="*/ 4092626 w 5565208"/>
                <a:gd name="connsiteY7" fmla="*/ 2716093 h 2716093"/>
                <a:gd name="connsiteX0" fmla="*/ 5565208 w 5565208"/>
                <a:gd name="connsiteY0" fmla="*/ 12119 h 2716094"/>
                <a:gd name="connsiteX1" fmla="*/ 4286050 w 5565208"/>
                <a:gd name="connsiteY1" fmla="*/ 777140 h 2716094"/>
                <a:gd name="connsiteX2" fmla="*/ 2917111 w 5565208"/>
                <a:gd name="connsiteY2" fmla="*/ 1199376 h 2716094"/>
                <a:gd name="connsiteX3" fmla="*/ 1343750 w 5565208"/>
                <a:gd name="connsiteY3" fmla="*/ 1393749 h 2716094"/>
                <a:gd name="connsiteX4" fmla="*/ 1512 w 5565208"/>
                <a:gd name="connsiteY4" fmla="*/ 2299760 h 2716094"/>
                <a:gd name="connsiteX5" fmla="*/ 1603809 w 5565208"/>
                <a:gd name="connsiteY5" fmla="*/ 2501096 h 2716094"/>
                <a:gd name="connsiteX6" fmla="*/ 2232983 w 5565208"/>
                <a:gd name="connsiteY6" fmla="*/ 2568207 h 2716094"/>
                <a:gd name="connsiteX7" fmla="*/ 4092626 w 5565208"/>
                <a:gd name="connsiteY7" fmla="*/ 2716094 h 2716094"/>
                <a:gd name="connsiteX0" fmla="*/ 5565208 w 7024371"/>
                <a:gd name="connsiteY0" fmla="*/ 12119 h 3325814"/>
                <a:gd name="connsiteX1" fmla="*/ 4286050 w 7024371"/>
                <a:gd name="connsiteY1" fmla="*/ 777140 h 3325814"/>
                <a:gd name="connsiteX2" fmla="*/ 2917111 w 7024371"/>
                <a:gd name="connsiteY2" fmla="*/ 1199376 h 3325814"/>
                <a:gd name="connsiteX3" fmla="*/ 1343750 w 7024371"/>
                <a:gd name="connsiteY3" fmla="*/ 1393749 h 3325814"/>
                <a:gd name="connsiteX4" fmla="*/ 1512 w 7024371"/>
                <a:gd name="connsiteY4" fmla="*/ 2299760 h 3325814"/>
                <a:gd name="connsiteX5" fmla="*/ 1603809 w 7024371"/>
                <a:gd name="connsiteY5" fmla="*/ 2501096 h 3325814"/>
                <a:gd name="connsiteX6" fmla="*/ 2232983 w 7024371"/>
                <a:gd name="connsiteY6" fmla="*/ 2568207 h 3325814"/>
                <a:gd name="connsiteX7" fmla="*/ 7024371 w 7024371"/>
                <a:gd name="connsiteY7" fmla="*/ 3325814 h 3325814"/>
                <a:gd name="connsiteX0" fmla="*/ 6114100 w 7024371"/>
                <a:gd name="connsiteY0" fmla="*/ 6392 h 3714043"/>
                <a:gd name="connsiteX1" fmla="*/ 4286050 w 7024371"/>
                <a:gd name="connsiteY1" fmla="*/ 1165369 h 3714043"/>
                <a:gd name="connsiteX2" fmla="*/ 2917111 w 7024371"/>
                <a:gd name="connsiteY2" fmla="*/ 1587605 h 3714043"/>
                <a:gd name="connsiteX3" fmla="*/ 1343750 w 7024371"/>
                <a:gd name="connsiteY3" fmla="*/ 1781978 h 3714043"/>
                <a:gd name="connsiteX4" fmla="*/ 1512 w 7024371"/>
                <a:gd name="connsiteY4" fmla="*/ 2687989 h 3714043"/>
                <a:gd name="connsiteX5" fmla="*/ 1603809 w 7024371"/>
                <a:gd name="connsiteY5" fmla="*/ 2889325 h 3714043"/>
                <a:gd name="connsiteX6" fmla="*/ 2232983 w 7024371"/>
                <a:gd name="connsiteY6" fmla="*/ 2956436 h 3714043"/>
                <a:gd name="connsiteX7" fmla="*/ 7024371 w 7024371"/>
                <a:gd name="connsiteY7" fmla="*/ 3714043 h 3714043"/>
                <a:gd name="connsiteX0" fmla="*/ 6114100 w 7024371"/>
                <a:gd name="connsiteY0" fmla="*/ 13193 h 3720844"/>
                <a:gd name="connsiteX1" fmla="*/ 3887305 w 7024371"/>
                <a:gd name="connsiteY1" fmla="*/ 741486 h 3720844"/>
                <a:gd name="connsiteX2" fmla="*/ 2917111 w 7024371"/>
                <a:gd name="connsiteY2" fmla="*/ 1594406 h 3720844"/>
                <a:gd name="connsiteX3" fmla="*/ 1343750 w 7024371"/>
                <a:gd name="connsiteY3" fmla="*/ 1788779 h 3720844"/>
                <a:gd name="connsiteX4" fmla="*/ 1512 w 7024371"/>
                <a:gd name="connsiteY4" fmla="*/ 2694790 h 3720844"/>
                <a:gd name="connsiteX5" fmla="*/ 1603809 w 7024371"/>
                <a:gd name="connsiteY5" fmla="*/ 2896126 h 3720844"/>
                <a:gd name="connsiteX6" fmla="*/ 2232983 w 7024371"/>
                <a:gd name="connsiteY6" fmla="*/ 2963237 h 3720844"/>
                <a:gd name="connsiteX7" fmla="*/ 7024371 w 7024371"/>
                <a:gd name="connsiteY7" fmla="*/ 3720844 h 3720844"/>
                <a:gd name="connsiteX0" fmla="*/ 5817217 w 7024371"/>
                <a:gd name="connsiteY0" fmla="*/ 2821 h 5177613"/>
                <a:gd name="connsiteX1" fmla="*/ 3887305 w 7024371"/>
                <a:gd name="connsiteY1" fmla="*/ 2198255 h 5177613"/>
                <a:gd name="connsiteX2" fmla="*/ 2917111 w 7024371"/>
                <a:gd name="connsiteY2" fmla="*/ 3051175 h 5177613"/>
                <a:gd name="connsiteX3" fmla="*/ 1343750 w 7024371"/>
                <a:gd name="connsiteY3" fmla="*/ 3245548 h 5177613"/>
                <a:gd name="connsiteX4" fmla="*/ 1512 w 7024371"/>
                <a:gd name="connsiteY4" fmla="*/ 4151559 h 5177613"/>
                <a:gd name="connsiteX5" fmla="*/ 1603809 w 7024371"/>
                <a:gd name="connsiteY5" fmla="*/ 4352895 h 5177613"/>
                <a:gd name="connsiteX6" fmla="*/ 2232983 w 7024371"/>
                <a:gd name="connsiteY6" fmla="*/ 4420006 h 5177613"/>
                <a:gd name="connsiteX7" fmla="*/ 7024371 w 7024371"/>
                <a:gd name="connsiteY7" fmla="*/ 5177613 h 5177613"/>
                <a:gd name="connsiteX0" fmla="*/ 5817239 w 7024393"/>
                <a:gd name="connsiteY0" fmla="*/ 2821 h 5177613"/>
                <a:gd name="connsiteX1" fmla="*/ 3887327 w 7024393"/>
                <a:gd name="connsiteY1" fmla="*/ 2198255 h 5177613"/>
                <a:gd name="connsiteX2" fmla="*/ 3005329 w 7024393"/>
                <a:gd name="connsiteY2" fmla="*/ 2833761 h 5177613"/>
                <a:gd name="connsiteX3" fmla="*/ 1343772 w 7024393"/>
                <a:gd name="connsiteY3" fmla="*/ 3245548 h 5177613"/>
                <a:gd name="connsiteX4" fmla="*/ 1534 w 7024393"/>
                <a:gd name="connsiteY4" fmla="*/ 4151559 h 5177613"/>
                <a:gd name="connsiteX5" fmla="*/ 1603831 w 7024393"/>
                <a:gd name="connsiteY5" fmla="*/ 4352895 h 5177613"/>
                <a:gd name="connsiteX6" fmla="*/ 2233005 w 7024393"/>
                <a:gd name="connsiteY6" fmla="*/ 4420006 h 5177613"/>
                <a:gd name="connsiteX7" fmla="*/ 7024393 w 7024393"/>
                <a:gd name="connsiteY7" fmla="*/ 5177613 h 5177613"/>
                <a:gd name="connsiteX0" fmla="*/ 5817291 w 7024445"/>
                <a:gd name="connsiteY0" fmla="*/ 2821 h 5177613"/>
                <a:gd name="connsiteX1" fmla="*/ 3887379 w 7024445"/>
                <a:gd name="connsiteY1" fmla="*/ 2198255 h 5177613"/>
                <a:gd name="connsiteX2" fmla="*/ 3005381 w 7024445"/>
                <a:gd name="connsiteY2" fmla="*/ 2833761 h 5177613"/>
                <a:gd name="connsiteX3" fmla="*/ 1339951 w 7024445"/>
                <a:gd name="connsiteY3" fmla="*/ 3283499 h 5177613"/>
                <a:gd name="connsiteX4" fmla="*/ 1586 w 7024445"/>
                <a:gd name="connsiteY4" fmla="*/ 4151559 h 5177613"/>
                <a:gd name="connsiteX5" fmla="*/ 1603883 w 7024445"/>
                <a:gd name="connsiteY5" fmla="*/ 4352895 h 5177613"/>
                <a:gd name="connsiteX6" fmla="*/ 2233057 w 7024445"/>
                <a:gd name="connsiteY6" fmla="*/ 4420006 h 5177613"/>
                <a:gd name="connsiteX7" fmla="*/ 7024445 w 7024445"/>
                <a:gd name="connsiteY7" fmla="*/ 5177613 h 5177613"/>
                <a:gd name="connsiteX0" fmla="*/ 5817296 w 7024450"/>
                <a:gd name="connsiteY0" fmla="*/ 2821 h 5177613"/>
                <a:gd name="connsiteX1" fmla="*/ 3887384 w 7024450"/>
                <a:gd name="connsiteY1" fmla="*/ 2198255 h 5177613"/>
                <a:gd name="connsiteX2" fmla="*/ 3025354 w 7024450"/>
                <a:gd name="connsiteY2" fmla="*/ 2866416 h 5177613"/>
                <a:gd name="connsiteX3" fmla="*/ 1339956 w 7024450"/>
                <a:gd name="connsiteY3" fmla="*/ 3283499 h 5177613"/>
                <a:gd name="connsiteX4" fmla="*/ 1591 w 7024450"/>
                <a:gd name="connsiteY4" fmla="*/ 4151559 h 5177613"/>
                <a:gd name="connsiteX5" fmla="*/ 1603888 w 7024450"/>
                <a:gd name="connsiteY5" fmla="*/ 4352895 h 5177613"/>
                <a:gd name="connsiteX6" fmla="*/ 2233062 w 7024450"/>
                <a:gd name="connsiteY6" fmla="*/ 4420006 h 5177613"/>
                <a:gd name="connsiteX7" fmla="*/ 7024450 w 7024450"/>
                <a:gd name="connsiteY7" fmla="*/ 5177613 h 5177613"/>
                <a:gd name="connsiteX0" fmla="*/ 5817296 w 7024450"/>
                <a:gd name="connsiteY0" fmla="*/ 2821 h 5177613"/>
                <a:gd name="connsiteX1" fmla="*/ 3887384 w 7024450"/>
                <a:gd name="connsiteY1" fmla="*/ 2198255 h 5177613"/>
                <a:gd name="connsiteX2" fmla="*/ 3025354 w 7024450"/>
                <a:gd name="connsiteY2" fmla="*/ 2866416 h 5177613"/>
                <a:gd name="connsiteX3" fmla="*/ 1339956 w 7024450"/>
                <a:gd name="connsiteY3" fmla="*/ 3283499 h 5177613"/>
                <a:gd name="connsiteX4" fmla="*/ 1591 w 7024450"/>
                <a:gd name="connsiteY4" fmla="*/ 4151559 h 5177613"/>
                <a:gd name="connsiteX5" fmla="*/ 1603888 w 7024450"/>
                <a:gd name="connsiteY5" fmla="*/ 4352895 h 5177613"/>
                <a:gd name="connsiteX6" fmla="*/ 2233062 w 7024450"/>
                <a:gd name="connsiteY6" fmla="*/ 4420006 h 5177613"/>
                <a:gd name="connsiteX7" fmla="*/ 7024450 w 7024450"/>
                <a:gd name="connsiteY7" fmla="*/ 5177613 h 5177613"/>
                <a:gd name="connsiteX0" fmla="*/ 6454514 w 7024450"/>
                <a:gd name="connsiteY0" fmla="*/ 60647 h 3374095"/>
                <a:gd name="connsiteX1" fmla="*/ 3887384 w 7024450"/>
                <a:gd name="connsiteY1" fmla="*/ 394737 h 3374095"/>
                <a:gd name="connsiteX2" fmla="*/ 3025354 w 7024450"/>
                <a:gd name="connsiteY2" fmla="*/ 1062898 h 3374095"/>
                <a:gd name="connsiteX3" fmla="*/ 1339956 w 7024450"/>
                <a:gd name="connsiteY3" fmla="*/ 1479981 h 3374095"/>
                <a:gd name="connsiteX4" fmla="*/ 1591 w 7024450"/>
                <a:gd name="connsiteY4" fmla="*/ 2348041 h 3374095"/>
                <a:gd name="connsiteX5" fmla="*/ 1603888 w 7024450"/>
                <a:gd name="connsiteY5" fmla="*/ 2549377 h 3374095"/>
                <a:gd name="connsiteX6" fmla="*/ 2233062 w 7024450"/>
                <a:gd name="connsiteY6" fmla="*/ 2616488 h 3374095"/>
                <a:gd name="connsiteX7" fmla="*/ 7024450 w 7024450"/>
                <a:gd name="connsiteY7" fmla="*/ 3374095 h 3374095"/>
                <a:gd name="connsiteX0" fmla="*/ 6454514 w 7024450"/>
                <a:gd name="connsiteY0" fmla="*/ 16522 h 3329970"/>
                <a:gd name="connsiteX1" fmla="*/ 4220862 w 7024450"/>
                <a:gd name="connsiteY1" fmla="*/ 659794 h 3329970"/>
                <a:gd name="connsiteX2" fmla="*/ 3025354 w 7024450"/>
                <a:gd name="connsiteY2" fmla="*/ 1018773 h 3329970"/>
                <a:gd name="connsiteX3" fmla="*/ 1339956 w 7024450"/>
                <a:gd name="connsiteY3" fmla="*/ 1435856 h 3329970"/>
                <a:gd name="connsiteX4" fmla="*/ 1591 w 7024450"/>
                <a:gd name="connsiteY4" fmla="*/ 2303916 h 3329970"/>
                <a:gd name="connsiteX5" fmla="*/ 1603888 w 7024450"/>
                <a:gd name="connsiteY5" fmla="*/ 2505252 h 3329970"/>
                <a:gd name="connsiteX6" fmla="*/ 2233062 w 7024450"/>
                <a:gd name="connsiteY6" fmla="*/ 2572363 h 3329970"/>
                <a:gd name="connsiteX7" fmla="*/ 7024450 w 7024450"/>
                <a:gd name="connsiteY7" fmla="*/ 3329970 h 3329970"/>
                <a:gd name="connsiteX0" fmla="*/ 6454514 w 7024450"/>
                <a:gd name="connsiteY0" fmla="*/ 16522 h 3329970"/>
                <a:gd name="connsiteX1" fmla="*/ 4220862 w 7024450"/>
                <a:gd name="connsiteY1" fmla="*/ 659794 h 3329970"/>
                <a:gd name="connsiteX2" fmla="*/ 3025354 w 7024450"/>
                <a:gd name="connsiteY2" fmla="*/ 1018773 h 3329970"/>
                <a:gd name="connsiteX3" fmla="*/ 1339956 w 7024450"/>
                <a:gd name="connsiteY3" fmla="*/ 1435856 h 3329970"/>
                <a:gd name="connsiteX4" fmla="*/ 1591 w 7024450"/>
                <a:gd name="connsiteY4" fmla="*/ 2303916 h 3329970"/>
                <a:gd name="connsiteX5" fmla="*/ 1603888 w 7024450"/>
                <a:gd name="connsiteY5" fmla="*/ 2505252 h 3329970"/>
                <a:gd name="connsiteX6" fmla="*/ 2233062 w 7024450"/>
                <a:gd name="connsiteY6" fmla="*/ 2572363 h 3329970"/>
                <a:gd name="connsiteX7" fmla="*/ 7024450 w 7024450"/>
                <a:gd name="connsiteY7" fmla="*/ 3329970 h 3329970"/>
                <a:gd name="connsiteX0" fmla="*/ 6454514 w 7024450"/>
                <a:gd name="connsiteY0" fmla="*/ 32461 h 3345909"/>
                <a:gd name="connsiteX1" fmla="*/ 4154101 w 7024450"/>
                <a:gd name="connsiteY1" fmla="*/ 492747 h 3345909"/>
                <a:gd name="connsiteX2" fmla="*/ 3025354 w 7024450"/>
                <a:gd name="connsiteY2" fmla="*/ 1034712 h 3345909"/>
                <a:gd name="connsiteX3" fmla="*/ 1339956 w 7024450"/>
                <a:gd name="connsiteY3" fmla="*/ 1451795 h 3345909"/>
                <a:gd name="connsiteX4" fmla="*/ 1591 w 7024450"/>
                <a:gd name="connsiteY4" fmla="*/ 2319855 h 3345909"/>
                <a:gd name="connsiteX5" fmla="*/ 1603888 w 7024450"/>
                <a:gd name="connsiteY5" fmla="*/ 2521191 h 3345909"/>
                <a:gd name="connsiteX6" fmla="*/ 2233062 w 7024450"/>
                <a:gd name="connsiteY6" fmla="*/ 2588302 h 3345909"/>
                <a:gd name="connsiteX7" fmla="*/ 7024450 w 7024450"/>
                <a:gd name="connsiteY7" fmla="*/ 3345909 h 3345909"/>
                <a:gd name="connsiteX0" fmla="*/ 6454514 w 7024450"/>
                <a:gd name="connsiteY0" fmla="*/ 32461 h 3345909"/>
                <a:gd name="connsiteX1" fmla="*/ 4154101 w 7024450"/>
                <a:gd name="connsiteY1" fmla="*/ 492747 h 3345909"/>
                <a:gd name="connsiteX2" fmla="*/ 3025354 w 7024450"/>
                <a:gd name="connsiteY2" fmla="*/ 1034712 h 3345909"/>
                <a:gd name="connsiteX3" fmla="*/ 1339956 w 7024450"/>
                <a:gd name="connsiteY3" fmla="*/ 1451795 h 3345909"/>
                <a:gd name="connsiteX4" fmla="*/ 1591 w 7024450"/>
                <a:gd name="connsiteY4" fmla="*/ 2319855 h 3345909"/>
                <a:gd name="connsiteX5" fmla="*/ 1603888 w 7024450"/>
                <a:gd name="connsiteY5" fmla="*/ 2521191 h 3345909"/>
                <a:gd name="connsiteX6" fmla="*/ 2233062 w 7024450"/>
                <a:gd name="connsiteY6" fmla="*/ 2588302 h 3345909"/>
                <a:gd name="connsiteX7" fmla="*/ 7024450 w 7024450"/>
                <a:gd name="connsiteY7" fmla="*/ 3345909 h 3345909"/>
                <a:gd name="connsiteX0" fmla="*/ 6454514 w 7024450"/>
                <a:gd name="connsiteY0" fmla="*/ 20879 h 3334327"/>
                <a:gd name="connsiteX1" fmla="*/ 4154101 w 7024450"/>
                <a:gd name="connsiteY1" fmla="*/ 481165 h 3334327"/>
                <a:gd name="connsiteX2" fmla="*/ 3025354 w 7024450"/>
                <a:gd name="connsiteY2" fmla="*/ 1023130 h 3334327"/>
                <a:gd name="connsiteX3" fmla="*/ 1339956 w 7024450"/>
                <a:gd name="connsiteY3" fmla="*/ 1440213 h 3334327"/>
                <a:gd name="connsiteX4" fmla="*/ 1591 w 7024450"/>
                <a:gd name="connsiteY4" fmla="*/ 2308273 h 3334327"/>
                <a:gd name="connsiteX5" fmla="*/ 1603888 w 7024450"/>
                <a:gd name="connsiteY5" fmla="*/ 2509609 h 3334327"/>
                <a:gd name="connsiteX6" fmla="*/ 2233062 w 7024450"/>
                <a:gd name="connsiteY6" fmla="*/ 2576720 h 3334327"/>
                <a:gd name="connsiteX7" fmla="*/ 7024450 w 7024450"/>
                <a:gd name="connsiteY7" fmla="*/ 3334327 h 3334327"/>
                <a:gd name="connsiteX0" fmla="*/ 6096287 w 7024450"/>
                <a:gd name="connsiteY0" fmla="*/ 5999 h 3956952"/>
                <a:gd name="connsiteX1" fmla="*/ 4154101 w 7024450"/>
                <a:gd name="connsiteY1" fmla="*/ 1103790 h 3956952"/>
                <a:gd name="connsiteX2" fmla="*/ 3025354 w 7024450"/>
                <a:gd name="connsiteY2" fmla="*/ 1645755 h 3956952"/>
                <a:gd name="connsiteX3" fmla="*/ 1339956 w 7024450"/>
                <a:gd name="connsiteY3" fmla="*/ 2062838 h 3956952"/>
                <a:gd name="connsiteX4" fmla="*/ 1591 w 7024450"/>
                <a:gd name="connsiteY4" fmla="*/ 2930898 h 3956952"/>
                <a:gd name="connsiteX5" fmla="*/ 1603888 w 7024450"/>
                <a:gd name="connsiteY5" fmla="*/ 3132234 h 3956952"/>
                <a:gd name="connsiteX6" fmla="*/ 2233062 w 7024450"/>
                <a:gd name="connsiteY6" fmla="*/ 3199345 h 3956952"/>
                <a:gd name="connsiteX7" fmla="*/ 7024450 w 7024450"/>
                <a:gd name="connsiteY7" fmla="*/ 3956952 h 3956952"/>
                <a:gd name="connsiteX0" fmla="*/ 6096287 w 7024450"/>
                <a:gd name="connsiteY0" fmla="*/ 6666 h 3957619"/>
                <a:gd name="connsiteX1" fmla="*/ 4159160 w 7024450"/>
                <a:gd name="connsiteY1" fmla="*/ 1016786 h 3957619"/>
                <a:gd name="connsiteX2" fmla="*/ 3025354 w 7024450"/>
                <a:gd name="connsiteY2" fmla="*/ 1646422 h 3957619"/>
                <a:gd name="connsiteX3" fmla="*/ 1339956 w 7024450"/>
                <a:gd name="connsiteY3" fmla="*/ 2063505 h 3957619"/>
                <a:gd name="connsiteX4" fmla="*/ 1591 w 7024450"/>
                <a:gd name="connsiteY4" fmla="*/ 2931565 h 3957619"/>
                <a:gd name="connsiteX5" fmla="*/ 1603888 w 7024450"/>
                <a:gd name="connsiteY5" fmla="*/ 3132901 h 3957619"/>
                <a:gd name="connsiteX6" fmla="*/ 2233062 w 7024450"/>
                <a:gd name="connsiteY6" fmla="*/ 3200012 h 3957619"/>
                <a:gd name="connsiteX7" fmla="*/ 7024450 w 7024450"/>
                <a:gd name="connsiteY7" fmla="*/ 3957619 h 3957619"/>
                <a:gd name="connsiteX0" fmla="*/ 6096287 w 7024450"/>
                <a:gd name="connsiteY0" fmla="*/ 6666 h 3957619"/>
                <a:gd name="connsiteX1" fmla="*/ 4159160 w 7024450"/>
                <a:gd name="connsiteY1" fmla="*/ 1016786 h 3957619"/>
                <a:gd name="connsiteX2" fmla="*/ 3025354 w 7024450"/>
                <a:gd name="connsiteY2" fmla="*/ 1646422 h 3957619"/>
                <a:gd name="connsiteX3" fmla="*/ 1339956 w 7024450"/>
                <a:gd name="connsiteY3" fmla="*/ 2063505 h 3957619"/>
                <a:gd name="connsiteX4" fmla="*/ 1591 w 7024450"/>
                <a:gd name="connsiteY4" fmla="*/ 2931565 h 3957619"/>
                <a:gd name="connsiteX5" fmla="*/ 1603888 w 7024450"/>
                <a:gd name="connsiteY5" fmla="*/ 3132901 h 3957619"/>
                <a:gd name="connsiteX6" fmla="*/ 2233062 w 7024450"/>
                <a:gd name="connsiteY6" fmla="*/ 3200012 h 3957619"/>
                <a:gd name="connsiteX7" fmla="*/ 7024450 w 7024450"/>
                <a:gd name="connsiteY7" fmla="*/ 3957619 h 3957619"/>
                <a:gd name="connsiteX0" fmla="*/ 6096263 w 7024426"/>
                <a:gd name="connsiteY0" fmla="*/ 6666 h 3957619"/>
                <a:gd name="connsiteX1" fmla="*/ 4159136 w 7024426"/>
                <a:gd name="connsiteY1" fmla="*/ 1016786 h 3957619"/>
                <a:gd name="connsiteX2" fmla="*/ 2937107 w 7024426"/>
                <a:gd name="connsiteY2" fmla="*/ 1369294 h 3957619"/>
                <a:gd name="connsiteX3" fmla="*/ 1339932 w 7024426"/>
                <a:gd name="connsiteY3" fmla="*/ 2063505 h 3957619"/>
                <a:gd name="connsiteX4" fmla="*/ 1567 w 7024426"/>
                <a:gd name="connsiteY4" fmla="*/ 2931565 h 3957619"/>
                <a:gd name="connsiteX5" fmla="*/ 1603864 w 7024426"/>
                <a:gd name="connsiteY5" fmla="*/ 3132901 h 3957619"/>
                <a:gd name="connsiteX6" fmla="*/ 2233038 w 7024426"/>
                <a:gd name="connsiteY6" fmla="*/ 3200012 h 3957619"/>
                <a:gd name="connsiteX7" fmla="*/ 7024426 w 7024426"/>
                <a:gd name="connsiteY7" fmla="*/ 3957619 h 3957619"/>
                <a:gd name="connsiteX0" fmla="*/ 6097356 w 7025519"/>
                <a:gd name="connsiteY0" fmla="*/ 6666 h 3957619"/>
                <a:gd name="connsiteX1" fmla="*/ 4160229 w 7025519"/>
                <a:gd name="connsiteY1" fmla="*/ 1016786 h 3957619"/>
                <a:gd name="connsiteX2" fmla="*/ 2938200 w 7025519"/>
                <a:gd name="connsiteY2" fmla="*/ 1369294 h 3957619"/>
                <a:gd name="connsiteX3" fmla="*/ 1270391 w 7025519"/>
                <a:gd name="connsiteY3" fmla="*/ 1918469 h 3957619"/>
                <a:gd name="connsiteX4" fmla="*/ 2660 w 7025519"/>
                <a:gd name="connsiteY4" fmla="*/ 2931565 h 3957619"/>
                <a:gd name="connsiteX5" fmla="*/ 1604957 w 7025519"/>
                <a:gd name="connsiteY5" fmla="*/ 3132901 h 3957619"/>
                <a:gd name="connsiteX6" fmla="*/ 2234131 w 7025519"/>
                <a:gd name="connsiteY6" fmla="*/ 3200012 h 3957619"/>
                <a:gd name="connsiteX7" fmla="*/ 7025519 w 7025519"/>
                <a:gd name="connsiteY7" fmla="*/ 3957619 h 3957619"/>
                <a:gd name="connsiteX0" fmla="*/ 6097356 w 7025519"/>
                <a:gd name="connsiteY0" fmla="*/ 8708 h 3959661"/>
                <a:gd name="connsiteX1" fmla="*/ 4105388 w 7025519"/>
                <a:gd name="connsiteY1" fmla="*/ 833190 h 3959661"/>
                <a:gd name="connsiteX2" fmla="*/ 2938200 w 7025519"/>
                <a:gd name="connsiteY2" fmla="*/ 1371336 h 3959661"/>
                <a:gd name="connsiteX3" fmla="*/ 1270391 w 7025519"/>
                <a:gd name="connsiteY3" fmla="*/ 1920511 h 3959661"/>
                <a:gd name="connsiteX4" fmla="*/ 2660 w 7025519"/>
                <a:gd name="connsiteY4" fmla="*/ 2933607 h 3959661"/>
                <a:gd name="connsiteX5" fmla="*/ 1604957 w 7025519"/>
                <a:gd name="connsiteY5" fmla="*/ 3134943 h 3959661"/>
                <a:gd name="connsiteX6" fmla="*/ 2234131 w 7025519"/>
                <a:gd name="connsiteY6" fmla="*/ 3202054 h 3959661"/>
                <a:gd name="connsiteX7" fmla="*/ 7025519 w 7025519"/>
                <a:gd name="connsiteY7" fmla="*/ 3959661 h 3959661"/>
                <a:gd name="connsiteX0" fmla="*/ 5819251 w 7025519"/>
                <a:gd name="connsiteY0" fmla="*/ 2635 h 5338354"/>
                <a:gd name="connsiteX1" fmla="*/ 4105388 w 7025519"/>
                <a:gd name="connsiteY1" fmla="*/ 2211883 h 5338354"/>
                <a:gd name="connsiteX2" fmla="*/ 2938200 w 7025519"/>
                <a:gd name="connsiteY2" fmla="*/ 2750029 h 5338354"/>
                <a:gd name="connsiteX3" fmla="*/ 1270391 w 7025519"/>
                <a:gd name="connsiteY3" fmla="*/ 3299204 h 5338354"/>
                <a:gd name="connsiteX4" fmla="*/ 2660 w 7025519"/>
                <a:gd name="connsiteY4" fmla="*/ 4312300 h 5338354"/>
                <a:gd name="connsiteX5" fmla="*/ 1604957 w 7025519"/>
                <a:gd name="connsiteY5" fmla="*/ 4513636 h 5338354"/>
                <a:gd name="connsiteX6" fmla="*/ 2234131 w 7025519"/>
                <a:gd name="connsiteY6" fmla="*/ 4580747 h 5338354"/>
                <a:gd name="connsiteX7" fmla="*/ 7025519 w 7025519"/>
                <a:gd name="connsiteY7" fmla="*/ 5338354 h 533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25519" h="5338354">
                  <a:moveTo>
                    <a:pt x="5819251" y="2635"/>
                  </a:moveTo>
                  <a:cubicBezTo>
                    <a:pt x="5683228" y="-80706"/>
                    <a:pt x="4861217" y="1836983"/>
                    <a:pt x="4105388" y="2211883"/>
                  </a:cubicBezTo>
                  <a:cubicBezTo>
                    <a:pt x="3614176" y="2429081"/>
                    <a:pt x="3641688" y="2391799"/>
                    <a:pt x="2938200" y="2750029"/>
                  </a:cubicBezTo>
                  <a:cubicBezTo>
                    <a:pt x="2611363" y="2727854"/>
                    <a:pt x="1759648" y="3038826"/>
                    <a:pt x="1270391" y="3299204"/>
                  </a:cubicBezTo>
                  <a:cubicBezTo>
                    <a:pt x="781134" y="3559583"/>
                    <a:pt x="-53101" y="4109895"/>
                    <a:pt x="2660" y="4312300"/>
                  </a:cubicBezTo>
                  <a:cubicBezTo>
                    <a:pt x="58421" y="4514705"/>
                    <a:pt x="1233045" y="4468895"/>
                    <a:pt x="1604957" y="4513636"/>
                  </a:cubicBezTo>
                  <a:cubicBezTo>
                    <a:pt x="1976869" y="4558377"/>
                    <a:pt x="1979665" y="4542997"/>
                    <a:pt x="2234131" y="4580747"/>
                  </a:cubicBezTo>
                  <a:cubicBezTo>
                    <a:pt x="2505375" y="4685608"/>
                    <a:pt x="6905277" y="5318780"/>
                    <a:pt x="7025519" y="5338354"/>
                  </a:cubicBezTo>
                </a:path>
              </a:pathLst>
            </a:custGeom>
            <a:gradFill flip="none" rotWithShape="1">
              <a:gsLst>
                <a:gs pos="34000">
                  <a:srgbClr val="4472C4">
                    <a:alpha val="0"/>
                  </a:srgbClr>
                </a:gs>
                <a:gs pos="88000">
                  <a:schemeClr val="bg1">
                    <a:alpha val="43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360DC310-E6B2-47FC-8B5C-B64E714E76A0}"/>
                </a:ext>
              </a:extLst>
            </p:cNvPr>
            <p:cNvSpPr/>
            <p:nvPr/>
          </p:nvSpPr>
          <p:spPr>
            <a:xfrm>
              <a:off x="3886089" y="1274988"/>
              <a:ext cx="3073880" cy="1984078"/>
            </a:xfrm>
            <a:custGeom>
              <a:avLst/>
              <a:gdLst>
                <a:gd name="connsiteX0" fmla="*/ 2982361 w 2998699"/>
                <a:gd name="connsiteY0" fmla="*/ 47846 h 1467739"/>
                <a:gd name="connsiteX1" fmla="*/ 1958904 w 2998699"/>
                <a:gd name="connsiteY1" fmla="*/ 257571 h 1467739"/>
                <a:gd name="connsiteX2" fmla="*/ 515998 w 2998699"/>
                <a:gd name="connsiteY2" fmla="*/ 1062914 h 1467739"/>
                <a:gd name="connsiteX3" fmla="*/ 2143462 w 2998699"/>
                <a:gd name="connsiteY3" fmla="*/ 1247472 h 1467739"/>
                <a:gd name="connsiteX4" fmla="*/ 2772636 w 2998699"/>
                <a:gd name="connsiteY4" fmla="*/ 1465585 h 1467739"/>
                <a:gd name="connsiteX5" fmla="*/ 2210574 w 2998699"/>
                <a:gd name="connsiteY5" fmla="*/ 1364918 h 1467739"/>
                <a:gd name="connsiteX6" fmla="*/ 188827 w 2998699"/>
                <a:gd name="connsiteY6" fmla="*/ 1406863 h 1467739"/>
                <a:gd name="connsiteX7" fmla="*/ 339829 w 2998699"/>
                <a:gd name="connsiteY7" fmla="*/ 836411 h 1467739"/>
                <a:gd name="connsiteX8" fmla="*/ 2420299 w 2998699"/>
                <a:gd name="connsiteY8" fmla="*/ 73013 h 1467739"/>
                <a:gd name="connsiteX9" fmla="*/ 2982361 w 2998699"/>
                <a:gd name="connsiteY9" fmla="*/ 47846 h 1467739"/>
                <a:gd name="connsiteX0" fmla="*/ 3026755 w 3043093"/>
                <a:gd name="connsiteY0" fmla="*/ 47846 h 1468671"/>
                <a:gd name="connsiteX1" fmla="*/ 2003298 w 3043093"/>
                <a:gd name="connsiteY1" fmla="*/ 257571 h 1468671"/>
                <a:gd name="connsiteX2" fmla="*/ 560392 w 3043093"/>
                <a:gd name="connsiteY2" fmla="*/ 1062914 h 1468671"/>
                <a:gd name="connsiteX3" fmla="*/ 2187856 w 3043093"/>
                <a:gd name="connsiteY3" fmla="*/ 1247472 h 1468671"/>
                <a:gd name="connsiteX4" fmla="*/ 2817030 w 3043093"/>
                <a:gd name="connsiteY4" fmla="*/ 1465585 h 1468671"/>
                <a:gd name="connsiteX5" fmla="*/ 2254968 w 3043093"/>
                <a:gd name="connsiteY5" fmla="*/ 1364918 h 1468671"/>
                <a:gd name="connsiteX6" fmla="*/ 166109 w 3043093"/>
                <a:gd name="connsiteY6" fmla="*/ 1213916 h 1468671"/>
                <a:gd name="connsiteX7" fmla="*/ 384223 w 3043093"/>
                <a:gd name="connsiteY7" fmla="*/ 836411 h 1468671"/>
                <a:gd name="connsiteX8" fmla="*/ 2464693 w 3043093"/>
                <a:gd name="connsiteY8" fmla="*/ 73013 h 1468671"/>
                <a:gd name="connsiteX9" fmla="*/ 3026755 w 3043093"/>
                <a:gd name="connsiteY9" fmla="*/ 47846 h 1468671"/>
                <a:gd name="connsiteX0" fmla="*/ 2977118 w 2993456"/>
                <a:gd name="connsiteY0" fmla="*/ 47846 h 1468466"/>
                <a:gd name="connsiteX1" fmla="*/ 1953661 w 2993456"/>
                <a:gd name="connsiteY1" fmla="*/ 257571 h 1468466"/>
                <a:gd name="connsiteX2" fmla="*/ 510755 w 2993456"/>
                <a:gd name="connsiteY2" fmla="*/ 1062914 h 1468466"/>
                <a:gd name="connsiteX3" fmla="*/ 2138219 w 2993456"/>
                <a:gd name="connsiteY3" fmla="*/ 1247472 h 1468466"/>
                <a:gd name="connsiteX4" fmla="*/ 2767393 w 2993456"/>
                <a:gd name="connsiteY4" fmla="*/ 1465585 h 1468466"/>
                <a:gd name="connsiteX5" fmla="*/ 2205331 w 2993456"/>
                <a:gd name="connsiteY5" fmla="*/ 1364918 h 1468466"/>
                <a:gd name="connsiteX6" fmla="*/ 191973 w 2993456"/>
                <a:gd name="connsiteY6" fmla="*/ 1255861 h 1468466"/>
                <a:gd name="connsiteX7" fmla="*/ 334586 w 2993456"/>
                <a:gd name="connsiteY7" fmla="*/ 836411 h 1468466"/>
                <a:gd name="connsiteX8" fmla="*/ 2415056 w 2993456"/>
                <a:gd name="connsiteY8" fmla="*/ 73013 h 1468466"/>
                <a:gd name="connsiteX9" fmla="*/ 2977118 w 2993456"/>
                <a:gd name="connsiteY9" fmla="*/ 47846 h 1468466"/>
                <a:gd name="connsiteX0" fmla="*/ 2977118 w 2977141"/>
                <a:gd name="connsiteY0" fmla="*/ 6062 h 1426682"/>
                <a:gd name="connsiteX1" fmla="*/ 1953661 w 2977141"/>
                <a:gd name="connsiteY1" fmla="*/ 215787 h 1426682"/>
                <a:gd name="connsiteX2" fmla="*/ 510755 w 2977141"/>
                <a:gd name="connsiteY2" fmla="*/ 1021130 h 1426682"/>
                <a:gd name="connsiteX3" fmla="*/ 2138219 w 2977141"/>
                <a:gd name="connsiteY3" fmla="*/ 1205688 h 1426682"/>
                <a:gd name="connsiteX4" fmla="*/ 2767393 w 2977141"/>
                <a:gd name="connsiteY4" fmla="*/ 1423801 h 1426682"/>
                <a:gd name="connsiteX5" fmla="*/ 2205331 w 2977141"/>
                <a:gd name="connsiteY5" fmla="*/ 1323134 h 1426682"/>
                <a:gd name="connsiteX6" fmla="*/ 191973 w 2977141"/>
                <a:gd name="connsiteY6" fmla="*/ 1214077 h 1426682"/>
                <a:gd name="connsiteX7" fmla="*/ 334586 w 2977141"/>
                <a:gd name="connsiteY7" fmla="*/ 794627 h 1426682"/>
                <a:gd name="connsiteX8" fmla="*/ 1978828 w 2977141"/>
                <a:gd name="connsiteY8" fmla="*/ 123508 h 1426682"/>
                <a:gd name="connsiteX9" fmla="*/ 2977118 w 2977141"/>
                <a:gd name="connsiteY9" fmla="*/ 6062 h 1426682"/>
                <a:gd name="connsiteX0" fmla="*/ 2863908 w 2863931"/>
                <a:gd name="connsiteY0" fmla="*/ 6062 h 1426536"/>
                <a:gd name="connsiteX1" fmla="*/ 1840451 w 2863931"/>
                <a:gd name="connsiteY1" fmla="*/ 215787 h 1426536"/>
                <a:gd name="connsiteX2" fmla="*/ 397545 w 2863931"/>
                <a:gd name="connsiteY2" fmla="*/ 1021130 h 1426536"/>
                <a:gd name="connsiteX3" fmla="*/ 2025009 w 2863931"/>
                <a:gd name="connsiteY3" fmla="*/ 1205688 h 1426536"/>
                <a:gd name="connsiteX4" fmla="*/ 2654183 w 2863931"/>
                <a:gd name="connsiteY4" fmla="*/ 1423801 h 1426536"/>
                <a:gd name="connsiteX5" fmla="*/ 2092121 w 2863931"/>
                <a:gd name="connsiteY5" fmla="*/ 1323134 h 1426536"/>
                <a:gd name="connsiteX6" fmla="*/ 305266 w 2863931"/>
                <a:gd name="connsiteY6" fmla="*/ 1247633 h 1426536"/>
                <a:gd name="connsiteX7" fmla="*/ 221376 w 2863931"/>
                <a:gd name="connsiteY7" fmla="*/ 794627 h 1426536"/>
                <a:gd name="connsiteX8" fmla="*/ 1865618 w 2863931"/>
                <a:gd name="connsiteY8" fmla="*/ 123508 h 1426536"/>
                <a:gd name="connsiteX9" fmla="*/ 2863908 w 2863931"/>
                <a:gd name="connsiteY9" fmla="*/ 6062 h 1426536"/>
                <a:gd name="connsiteX0" fmla="*/ 2851389 w 2851412"/>
                <a:gd name="connsiteY0" fmla="*/ 6062 h 1426536"/>
                <a:gd name="connsiteX1" fmla="*/ 1827932 w 2851412"/>
                <a:gd name="connsiteY1" fmla="*/ 215787 h 1426536"/>
                <a:gd name="connsiteX2" fmla="*/ 385026 w 2851412"/>
                <a:gd name="connsiteY2" fmla="*/ 1021130 h 1426536"/>
                <a:gd name="connsiteX3" fmla="*/ 2012490 w 2851412"/>
                <a:gd name="connsiteY3" fmla="*/ 1205688 h 1426536"/>
                <a:gd name="connsiteX4" fmla="*/ 2641664 w 2851412"/>
                <a:gd name="connsiteY4" fmla="*/ 1423801 h 1426536"/>
                <a:gd name="connsiteX5" fmla="*/ 2079602 w 2851412"/>
                <a:gd name="connsiteY5" fmla="*/ 1323134 h 1426536"/>
                <a:gd name="connsiteX6" fmla="*/ 292747 w 2851412"/>
                <a:gd name="connsiteY6" fmla="*/ 1247633 h 1426536"/>
                <a:gd name="connsiteX7" fmla="*/ 208857 w 2851412"/>
                <a:gd name="connsiteY7" fmla="*/ 794627 h 1426536"/>
                <a:gd name="connsiteX8" fmla="*/ 1853099 w 2851412"/>
                <a:gd name="connsiteY8" fmla="*/ 123508 h 1426536"/>
                <a:gd name="connsiteX9" fmla="*/ 2851389 w 2851412"/>
                <a:gd name="connsiteY9" fmla="*/ 6062 h 1426536"/>
                <a:gd name="connsiteX0" fmla="*/ 2851389 w 2851412"/>
                <a:gd name="connsiteY0" fmla="*/ 6062 h 1425614"/>
                <a:gd name="connsiteX1" fmla="*/ 1827932 w 2851412"/>
                <a:gd name="connsiteY1" fmla="*/ 215787 h 1425614"/>
                <a:gd name="connsiteX2" fmla="*/ 385026 w 2851412"/>
                <a:gd name="connsiteY2" fmla="*/ 1021130 h 1425614"/>
                <a:gd name="connsiteX3" fmla="*/ 2180270 w 2851412"/>
                <a:gd name="connsiteY3" fmla="*/ 1230855 h 1425614"/>
                <a:gd name="connsiteX4" fmla="*/ 2641664 w 2851412"/>
                <a:gd name="connsiteY4" fmla="*/ 1423801 h 1425614"/>
                <a:gd name="connsiteX5" fmla="*/ 2079602 w 2851412"/>
                <a:gd name="connsiteY5" fmla="*/ 1323134 h 1425614"/>
                <a:gd name="connsiteX6" fmla="*/ 292747 w 2851412"/>
                <a:gd name="connsiteY6" fmla="*/ 1247633 h 1425614"/>
                <a:gd name="connsiteX7" fmla="*/ 208857 w 2851412"/>
                <a:gd name="connsiteY7" fmla="*/ 794627 h 1425614"/>
                <a:gd name="connsiteX8" fmla="*/ 1853099 w 2851412"/>
                <a:gd name="connsiteY8" fmla="*/ 123508 h 1425614"/>
                <a:gd name="connsiteX9" fmla="*/ 2851389 w 2851412"/>
                <a:gd name="connsiteY9" fmla="*/ 6062 h 1425614"/>
                <a:gd name="connsiteX0" fmla="*/ 2851389 w 2851412"/>
                <a:gd name="connsiteY0" fmla="*/ 6062 h 1425614"/>
                <a:gd name="connsiteX1" fmla="*/ 1827932 w 2851412"/>
                <a:gd name="connsiteY1" fmla="*/ 215787 h 1425614"/>
                <a:gd name="connsiteX2" fmla="*/ 385026 w 2851412"/>
                <a:gd name="connsiteY2" fmla="*/ 1021130 h 1425614"/>
                <a:gd name="connsiteX3" fmla="*/ 2180270 w 2851412"/>
                <a:gd name="connsiteY3" fmla="*/ 1230855 h 1425614"/>
                <a:gd name="connsiteX4" fmla="*/ 2641664 w 2851412"/>
                <a:gd name="connsiteY4" fmla="*/ 1423801 h 1425614"/>
                <a:gd name="connsiteX5" fmla="*/ 2079602 w 2851412"/>
                <a:gd name="connsiteY5" fmla="*/ 1323134 h 1425614"/>
                <a:gd name="connsiteX6" fmla="*/ 292747 w 2851412"/>
                <a:gd name="connsiteY6" fmla="*/ 1247633 h 1425614"/>
                <a:gd name="connsiteX7" fmla="*/ 208857 w 2851412"/>
                <a:gd name="connsiteY7" fmla="*/ 794627 h 1425614"/>
                <a:gd name="connsiteX8" fmla="*/ 1853099 w 2851412"/>
                <a:gd name="connsiteY8" fmla="*/ 123508 h 1425614"/>
                <a:gd name="connsiteX9" fmla="*/ 2851389 w 2851412"/>
                <a:gd name="connsiteY9" fmla="*/ 6062 h 1425614"/>
                <a:gd name="connsiteX0" fmla="*/ 2851389 w 2851412"/>
                <a:gd name="connsiteY0" fmla="*/ 6062 h 1426214"/>
                <a:gd name="connsiteX1" fmla="*/ 1827932 w 2851412"/>
                <a:gd name="connsiteY1" fmla="*/ 215787 h 1426214"/>
                <a:gd name="connsiteX2" fmla="*/ 385026 w 2851412"/>
                <a:gd name="connsiteY2" fmla="*/ 1021130 h 1426214"/>
                <a:gd name="connsiteX3" fmla="*/ 2079602 w 2851412"/>
                <a:gd name="connsiteY3" fmla="*/ 1214077 h 1426214"/>
                <a:gd name="connsiteX4" fmla="*/ 2641664 w 2851412"/>
                <a:gd name="connsiteY4" fmla="*/ 1423801 h 1426214"/>
                <a:gd name="connsiteX5" fmla="*/ 2079602 w 2851412"/>
                <a:gd name="connsiteY5" fmla="*/ 1323134 h 1426214"/>
                <a:gd name="connsiteX6" fmla="*/ 292747 w 2851412"/>
                <a:gd name="connsiteY6" fmla="*/ 1247633 h 1426214"/>
                <a:gd name="connsiteX7" fmla="*/ 208857 w 2851412"/>
                <a:gd name="connsiteY7" fmla="*/ 794627 h 1426214"/>
                <a:gd name="connsiteX8" fmla="*/ 1853099 w 2851412"/>
                <a:gd name="connsiteY8" fmla="*/ 123508 h 1426214"/>
                <a:gd name="connsiteX9" fmla="*/ 2851389 w 2851412"/>
                <a:gd name="connsiteY9" fmla="*/ 6062 h 1426214"/>
                <a:gd name="connsiteX0" fmla="*/ 2851389 w 2851412"/>
                <a:gd name="connsiteY0" fmla="*/ 6062 h 1427945"/>
                <a:gd name="connsiteX1" fmla="*/ 1827932 w 2851412"/>
                <a:gd name="connsiteY1" fmla="*/ 215787 h 1427945"/>
                <a:gd name="connsiteX2" fmla="*/ 385026 w 2851412"/>
                <a:gd name="connsiteY2" fmla="*/ 1021130 h 1427945"/>
                <a:gd name="connsiteX3" fmla="*/ 1811154 w 2851412"/>
                <a:gd name="connsiteY3" fmla="*/ 1172132 h 1427945"/>
                <a:gd name="connsiteX4" fmla="*/ 2641664 w 2851412"/>
                <a:gd name="connsiteY4" fmla="*/ 1423801 h 1427945"/>
                <a:gd name="connsiteX5" fmla="*/ 2079602 w 2851412"/>
                <a:gd name="connsiteY5" fmla="*/ 1323134 h 1427945"/>
                <a:gd name="connsiteX6" fmla="*/ 292747 w 2851412"/>
                <a:gd name="connsiteY6" fmla="*/ 1247633 h 1427945"/>
                <a:gd name="connsiteX7" fmla="*/ 208857 w 2851412"/>
                <a:gd name="connsiteY7" fmla="*/ 794627 h 1427945"/>
                <a:gd name="connsiteX8" fmla="*/ 1853099 w 2851412"/>
                <a:gd name="connsiteY8" fmla="*/ 123508 h 1427945"/>
                <a:gd name="connsiteX9" fmla="*/ 2851389 w 2851412"/>
                <a:gd name="connsiteY9" fmla="*/ 6062 h 1427945"/>
                <a:gd name="connsiteX0" fmla="*/ 2851389 w 2851412"/>
                <a:gd name="connsiteY0" fmla="*/ 6062 h 1427945"/>
                <a:gd name="connsiteX1" fmla="*/ 1827932 w 2851412"/>
                <a:gd name="connsiteY1" fmla="*/ 215787 h 1427945"/>
                <a:gd name="connsiteX2" fmla="*/ 385026 w 2851412"/>
                <a:gd name="connsiteY2" fmla="*/ 1021130 h 1427945"/>
                <a:gd name="connsiteX3" fmla="*/ 1811154 w 2851412"/>
                <a:gd name="connsiteY3" fmla="*/ 1172132 h 1427945"/>
                <a:gd name="connsiteX4" fmla="*/ 2641664 w 2851412"/>
                <a:gd name="connsiteY4" fmla="*/ 1423801 h 1427945"/>
                <a:gd name="connsiteX5" fmla="*/ 2079602 w 2851412"/>
                <a:gd name="connsiteY5" fmla="*/ 1323134 h 1427945"/>
                <a:gd name="connsiteX6" fmla="*/ 292747 w 2851412"/>
                <a:gd name="connsiteY6" fmla="*/ 1247633 h 1427945"/>
                <a:gd name="connsiteX7" fmla="*/ 208857 w 2851412"/>
                <a:gd name="connsiteY7" fmla="*/ 794627 h 1427945"/>
                <a:gd name="connsiteX8" fmla="*/ 1853099 w 2851412"/>
                <a:gd name="connsiteY8" fmla="*/ 123508 h 1427945"/>
                <a:gd name="connsiteX9" fmla="*/ 2851389 w 2851412"/>
                <a:gd name="connsiteY9" fmla="*/ 6062 h 1427945"/>
                <a:gd name="connsiteX0" fmla="*/ 2851389 w 2854386"/>
                <a:gd name="connsiteY0" fmla="*/ 90425 h 1512308"/>
                <a:gd name="connsiteX1" fmla="*/ 1827932 w 2854386"/>
                <a:gd name="connsiteY1" fmla="*/ 300150 h 1512308"/>
                <a:gd name="connsiteX2" fmla="*/ 385026 w 2854386"/>
                <a:gd name="connsiteY2" fmla="*/ 1105493 h 1512308"/>
                <a:gd name="connsiteX3" fmla="*/ 1811154 w 2854386"/>
                <a:gd name="connsiteY3" fmla="*/ 1256495 h 1512308"/>
                <a:gd name="connsiteX4" fmla="*/ 2641664 w 2854386"/>
                <a:gd name="connsiteY4" fmla="*/ 1508164 h 1512308"/>
                <a:gd name="connsiteX5" fmla="*/ 2079602 w 2854386"/>
                <a:gd name="connsiteY5" fmla="*/ 1407497 h 1512308"/>
                <a:gd name="connsiteX6" fmla="*/ 292747 w 2854386"/>
                <a:gd name="connsiteY6" fmla="*/ 1331996 h 1512308"/>
                <a:gd name="connsiteX7" fmla="*/ 208857 w 2854386"/>
                <a:gd name="connsiteY7" fmla="*/ 878990 h 1512308"/>
                <a:gd name="connsiteX8" fmla="*/ 1509150 w 2854386"/>
                <a:gd name="connsiteY8" fmla="*/ 56869 h 1512308"/>
                <a:gd name="connsiteX9" fmla="*/ 2851389 w 2854386"/>
                <a:gd name="connsiteY9" fmla="*/ 90425 h 1512308"/>
                <a:gd name="connsiteX0" fmla="*/ 2851389 w 2851403"/>
                <a:gd name="connsiteY0" fmla="*/ 85857 h 1507740"/>
                <a:gd name="connsiteX1" fmla="*/ 1483983 w 2851403"/>
                <a:gd name="connsiteY1" fmla="*/ 161358 h 1507740"/>
                <a:gd name="connsiteX2" fmla="*/ 385026 w 2851403"/>
                <a:gd name="connsiteY2" fmla="*/ 1100925 h 1507740"/>
                <a:gd name="connsiteX3" fmla="*/ 1811154 w 2851403"/>
                <a:gd name="connsiteY3" fmla="*/ 1251927 h 1507740"/>
                <a:gd name="connsiteX4" fmla="*/ 2641664 w 2851403"/>
                <a:gd name="connsiteY4" fmla="*/ 1503596 h 1507740"/>
                <a:gd name="connsiteX5" fmla="*/ 2079602 w 2851403"/>
                <a:gd name="connsiteY5" fmla="*/ 1402929 h 1507740"/>
                <a:gd name="connsiteX6" fmla="*/ 292747 w 2851403"/>
                <a:gd name="connsiteY6" fmla="*/ 1327428 h 1507740"/>
                <a:gd name="connsiteX7" fmla="*/ 208857 w 2851403"/>
                <a:gd name="connsiteY7" fmla="*/ 874422 h 1507740"/>
                <a:gd name="connsiteX8" fmla="*/ 1509150 w 2851403"/>
                <a:gd name="connsiteY8" fmla="*/ 52301 h 1507740"/>
                <a:gd name="connsiteX9" fmla="*/ 2851389 w 2851403"/>
                <a:gd name="connsiteY9" fmla="*/ 85857 h 1507740"/>
                <a:gd name="connsiteX0" fmla="*/ 2960114 w 2960128"/>
                <a:gd name="connsiteY0" fmla="*/ 88943 h 1510826"/>
                <a:gd name="connsiteX1" fmla="*/ 1592708 w 2960128"/>
                <a:gd name="connsiteY1" fmla="*/ 164444 h 1510826"/>
                <a:gd name="connsiteX2" fmla="*/ 493751 w 2960128"/>
                <a:gd name="connsiteY2" fmla="*/ 1104011 h 1510826"/>
                <a:gd name="connsiteX3" fmla="*/ 1919879 w 2960128"/>
                <a:gd name="connsiteY3" fmla="*/ 1255013 h 1510826"/>
                <a:gd name="connsiteX4" fmla="*/ 2750389 w 2960128"/>
                <a:gd name="connsiteY4" fmla="*/ 1506682 h 1510826"/>
                <a:gd name="connsiteX5" fmla="*/ 2188327 w 2960128"/>
                <a:gd name="connsiteY5" fmla="*/ 1406015 h 1510826"/>
                <a:gd name="connsiteX6" fmla="*/ 401472 w 2960128"/>
                <a:gd name="connsiteY6" fmla="*/ 1330514 h 1510826"/>
                <a:gd name="connsiteX7" fmla="*/ 183358 w 2960128"/>
                <a:gd name="connsiteY7" fmla="*/ 894286 h 1510826"/>
                <a:gd name="connsiteX8" fmla="*/ 1617875 w 2960128"/>
                <a:gd name="connsiteY8" fmla="*/ 55387 h 1510826"/>
                <a:gd name="connsiteX9" fmla="*/ 2960114 w 2960128"/>
                <a:gd name="connsiteY9" fmla="*/ 88943 h 1510826"/>
                <a:gd name="connsiteX0" fmla="*/ 2960114 w 2960128"/>
                <a:gd name="connsiteY0" fmla="*/ 88943 h 1510826"/>
                <a:gd name="connsiteX1" fmla="*/ 1592708 w 2960128"/>
                <a:gd name="connsiteY1" fmla="*/ 164444 h 1510826"/>
                <a:gd name="connsiteX2" fmla="*/ 451806 w 2960128"/>
                <a:gd name="connsiteY2" fmla="*/ 969787 h 1510826"/>
                <a:gd name="connsiteX3" fmla="*/ 1919879 w 2960128"/>
                <a:gd name="connsiteY3" fmla="*/ 1255013 h 1510826"/>
                <a:gd name="connsiteX4" fmla="*/ 2750389 w 2960128"/>
                <a:gd name="connsiteY4" fmla="*/ 1506682 h 1510826"/>
                <a:gd name="connsiteX5" fmla="*/ 2188327 w 2960128"/>
                <a:gd name="connsiteY5" fmla="*/ 1406015 h 1510826"/>
                <a:gd name="connsiteX6" fmla="*/ 401472 w 2960128"/>
                <a:gd name="connsiteY6" fmla="*/ 1330514 h 1510826"/>
                <a:gd name="connsiteX7" fmla="*/ 183358 w 2960128"/>
                <a:gd name="connsiteY7" fmla="*/ 894286 h 1510826"/>
                <a:gd name="connsiteX8" fmla="*/ 1617875 w 2960128"/>
                <a:gd name="connsiteY8" fmla="*/ 55387 h 1510826"/>
                <a:gd name="connsiteX9" fmla="*/ 2960114 w 2960128"/>
                <a:gd name="connsiteY9" fmla="*/ 88943 h 1510826"/>
                <a:gd name="connsiteX0" fmla="*/ 2960114 w 2962291"/>
                <a:gd name="connsiteY0" fmla="*/ 96035 h 1517918"/>
                <a:gd name="connsiteX1" fmla="*/ 1299093 w 2962291"/>
                <a:gd name="connsiteY1" fmla="*/ 372872 h 1517918"/>
                <a:gd name="connsiteX2" fmla="*/ 451806 w 2962291"/>
                <a:gd name="connsiteY2" fmla="*/ 976879 h 1517918"/>
                <a:gd name="connsiteX3" fmla="*/ 1919879 w 2962291"/>
                <a:gd name="connsiteY3" fmla="*/ 1262105 h 1517918"/>
                <a:gd name="connsiteX4" fmla="*/ 2750389 w 2962291"/>
                <a:gd name="connsiteY4" fmla="*/ 1513774 h 1517918"/>
                <a:gd name="connsiteX5" fmla="*/ 2188327 w 2962291"/>
                <a:gd name="connsiteY5" fmla="*/ 1413107 h 1517918"/>
                <a:gd name="connsiteX6" fmla="*/ 401472 w 2962291"/>
                <a:gd name="connsiteY6" fmla="*/ 1337606 h 1517918"/>
                <a:gd name="connsiteX7" fmla="*/ 183358 w 2962291"/>
                <a:gd name="connsiteY7" fmla="*/ 901378 h 1517918"/>
                <a:gd name="connsiteX8" fmla="*/ 1617875 w 2962291"/>
                <a:gd name="connsiteY8" fmla="*/ 62479 h 1517918"/>
                <a:gd name="connsiteX9" fmla="*/ 2960114 w 2962291"/>
                <a:gd name="connsiteY9" fmla="*/ 96035 h 1517918"/>
                <a:gd name="connsiteX0" fmla="*/ 2960114 w 2962291"/>
                <a:gd name="connsiteY0" fmla="*/ 96035 h 1517918"/>
                <a:gd name="connsiteX1" fmla="*/ 1299093 w 2962291"/>
                <a:gd name="connsiteY1" fmla="*/ 372872 h 1517918"/>
                <a:gd name="connsiteX2" fmla="*/ 451806 w 2962291"/>
                <a:gd name="connsiteY2" fmla="*/ 976879 h 1517918"/>
                <a:gd name="connsiteX3" fmla="*/ 1919879 w 2962291"/>
                <a:gd name="connsiteY3" fmla="*/ 1262105 h 1517918"/>
                <a:gd name="connsiteX4" fmla="*/ 2750389 w 2962291"/>
                <a:gd name="connsiteY4" fmla="*/ 1513774 h 1517918"/>
                <a:gd name="connsiteX5" fmla="*/ 2188327 w 2962291"/>
                <a:gd name="connsiteY5" fmla="*/ 1413107 h 1517918"/>
                <a:gd name="connsiteX6" fmla="*/ 401472 w 2962291"/>
                <a:gd name="connsiteY6" fmla="*/ 1337606 h 1517918"/>
                <a:gd name="connsiteX7" fmla="*/ 183358 w 2962291"/>
                <a:gd name="connsiteY7" fmla="*/ 901378 h 1517918"/>
                <a:gd name="connsiteX8" fmla="*/ 1617875 w 2962291"/>
                <a:gd name="connsiteY8" fmla="*/ 62479 h 1517918"/>
                <a:gd name="connsiteX9" fmla="*/ 2960114 w 2962291"/>
                <a:gd name="connsiteY9" fmla="*/ 96035 h 1517918"/>
                <a:gd name="connsiteX0" fmla="*/ 2960114 w 2961588"/>
                <a:gd name="connsiteY0" fmla="*/ 94145 h 1516028"/>
                <a:gd name="connsiteX1" fmla="*/ 1357816 w 2961588"/>
                <a:gd name="connsiteY1" fmla="*/ 320648 h 1516028"/>
                <a:gd name="connsiteX2" fmla="*/ 451806 w 2961588"/>
                <a:gd name="connsiteY2" fmla="*/ 974989 h 1516028"/>
                <a:gd name="connsiteX3" fmla="*/ 1919879 w 2961588"/>
                <a:gd name="connsiteY3" fmla="*/ 1260215 h 1516028"/>
                <a:gd name="connsiteX4" fmla="*/ 2750389 w 2961588"/>
                <a:gd name="connsiteY4" fmla="*/ 1511884 h 1516028"/>
                <a:gd name="connsiteX5" fmla="*/ 2188327 w 2961588"/>
                <a:gd name="connsiteY5" fmla="*/ 1411217 h 1516028"/>
                <a:gd name="connsiteX6" fmla="*/ 401472 w 2961588"/>
                <a:gd name="connsiteY6" fmla="*/ 1335716 h 1516028"/>
                <a:gd name="connsiteX7" fmla="*/ 183358 w 2961588"/>
                <a:gd name="connsiteY7" fmla="*/ 899488 h 1516028"/>
                <a:gd name="connsiteX8" fmla="*/ 1617875 w 2961588"/>
                <a:gd name="connsiteY8" fmla="*/ 60589 h 1516028"/>
                <a:gd name="connsiteX9" fmla="*/ 2960114 w 2961588"/>
                <a:gd name="connsiteY9" fmla="*/ 94145 h 1516028"/>
                <a:gd name="connsiteX0" fmla="*/ 2960114 w 2961588"/>
                <a:gd name="connsiteY0" fmla="*/ 94145 h 1516028"/>
                <a:gd name="connsiteX1" fmla="*/ 1357816 w 2961588"/>
                <a:gd name="connsiteY1" fmla="*/ 320648 h 1516028"/>
                <a:gd name="connsiteX2" fmla="*/ 451806 w 2961588"/>
                <a:gd name="connsiteY2" fmla="*/ 974989 h 1516028"/>
                <a:gd name="connsiteX3" fmla="*/ 1919879 w 2961588"/>
                <a:gd name="connsiteY3" fmla="*/ 1260215 h 1516028"/>
                <a:gd name="connsiteX4" fmla="*/ 2750389 w 2961588"/>
                <a:gd name="connsiteY4" fmla="*/ 1511884 h 1516028"/>
                <a:gd name="connsiteX5" fmla="*/ 2188327 w 2961588"/>
                <a:gd name="connsiteY5" fmla="*/ 1411217 h 1516028"/>
                <a:gd name="connsiteX6" fmla="*/ 401472 w 2961588"/>
                <a:gd name="connsiteY6" fmla="*/ 1335716 h 1516028"/>
                <a:gd name="connsiteX7" fmla="*/ 183358 w 2961588"/>
                <a:gd name="connsiteY7" fmla="*/ 899488 h 1516028"/>
                <a:gd name="connsiteX8" fmla="*/ 1617875 w 2961588"/>
                <a:gd name="connsiteY8" fmla="*/ 60589 h 1516028"/>
                <a:gd name="connsiteX9" fmla="*/ 2960114 w 2961588"/>
                <a:gd name="connsiteY9" fmla="*/ 94145 h 1516028"/>
                <a:gd name="connsiteX0" fmla="*/ 2960114 w 2961588"/>
                <a:gd name="connsiteY0" fmla="*/ 94145 h 1516028"/>
                <a:gd name="connsiteX1" fmla="*/ 1357816 w 2961588"/>
                <a:gd name="connsiteY1" fmla="*/ 320648 h 1516028"/>
                <a:gd name="connsiteX2" fmla="*/ 476973 w 2961588"/>
                <a:gd name="connsiteY2" fmla="*/ 1134380 h 1516028"/>
                <a:gd name="connsiteX3" fmla="*/ 1919879 w 2961588"/>
                <a:gd name="connsiteY3" fmla="*/ 1260215 h 1516028"/>
                <a:gd name="connsiteX4" fmla="*/ 2750389 w 2961588"/>
                <a:gd name="connsiteY4" fmla="*/ 1511884 h 1516028"/>
                <a:gd name="connsiteX5" fmla="*/ 2188327 w 2961588"/>
                <a:gd name="connsiteY5" fmla="*/ 1411217 h 1516028"/>
                <a:gd name="connsiteX6" fmla="*/ 401472 w 2961588"/>
                <a:gd name="connsiteY6" fmla="*/ 1335716 h 1516028"/>
                <a:gd name="connsiteX7" fmla="*/ 183358 w 2961588"/>
                <a:gd name="connsiteY7" fmla="*/ 899488 h 1516028"/>
                <a:gd name="connsiteX8" fmla="*/ 1617875 w 2961588"/>
                <a:gd name="connsiteY8" fmla="*/ 60589 h 1516028"/>
                <a:gd name="connsiteX9" fmla="*/ 2960114 w 2961588"/>
                <a:gd name="connsiteY9" fmla="*/ 94145 h 1516028"/>
                <a:gd name="connsiteX0" fmla="*/ 2960114 w 2961588"/>
                <a:gd name="connsiteY0" fmla="*/ 94145 h 1516028"/>
                <a:gd name="connsiteX1" fmla="*/ 1357816 w 2961588"/>
                <a:gd name="connsiteY1" fmla="*/ 320648 h 1516028"/>
                <a:gd name="connsiteX2" fmla="*/ 476973 w 2961588"/>
                <a:gd name="connsiteY2" fmla="*/ 1134380 h 1516028"/>
                <a:gd name="connsiteX3" fmla="*/ 1919879 w 2961588"/>
                <a:gd name="connsiteY3" fmla="*/ 1260215 h 1516028"/>
                <a:gd name="connsiteX4" fmla="*/ 2750389 w 2961588"/>
                <a:gd name="connsiteY4" fmla="*/ 1511884 h 1516028"/>
                <a:gd name="connsiteX5" fmla="*/ 2188327 w 2961588"/>
                <a:gd name="connsiteY5" fmla="*/ 1411217 h 1516028"/>
                <a:gd name="connsiteX6" fmla="*/ 401472 w 2961588"/>
                <a:gd name="connsiteY6" fmla="*/ 1335716 h 1516028"/>
                <a:gd name="connsiteX7" fmla="*/ 183358 w 2961588"/>
                <a:gd name="connsiteY7" fmla="*/ 899488 h 1516028"/>
                <a:gd name="connsiteX8" fmla="*/ 1617875 w 2961588"/>
                <a:gd name="connsiteY8" fmla="*/ 60589 h 1516028"/>
                <a:gd name="connsiteX9" fmla="*/ 2960114 w 2961588"/>
                <a:gd name="connsiteY9" fmla="*/ 94145 h 1516028"/>
                <a:gd name="connsiteX0" fmla="*/ 2641332 w 2756216"/>
                <a:gd name="connsiteY0" fmla="*/ 16778 h 1631608"/>
                <a:gd name="connsiteX1" fmla="*/ 1357816 w 2756216"/>
                <a:gd name="connsiteY1" fmla="*/ 436228 h 1631608"/>
                <a:gd name="connsiteX2" fmla="*/ 476973 w 2756216"/>
                <a:gd name="connsiteY2" fmla="*/ 1249960 h 1631608"/>
                <a:gd name="connsiteX3" fmla="*/ 1919879 w 2756216"/>
                <a:gd name="connsiteY3" fmla="*/ 1375795 h 1631608"/>
                <a:gd name="connsiteX4" fmla="*/ 2750389 w 2756216"/>
                <a:gd name="connsiteY4" fmla="*/ 1627464 h 1631608"/>
                <a:gd name="connsiteX5" fmla="*/ 2188327 w 2756216"/>
                <a:gd name="connsiteY5" fmla="*/ 1526797 h 1631608"/>
                <a:gd name="connsiteX6" fmla="*/ 401472 w 2756216"/>
                <a:gd name="connsiteY6" fmla="*/ 1451296 h 1631608"/>
                <a:gd name="connsiteX7" fmla="*/ 183358 w 2756216"/>
                <a:gd name="connsiteY7" fmla="*/ 1015068 h 1631608"/>
                <a:gd name="connsiteX8" fmla="*/ 1617875 w 2756216"/>
                <a:gd name="connsiteY8" fmla="*/ 176169 h 1631608"/>
                <a:gd name="connsiteX9" fmla="*/ 2641332 w 2756216"/>
                <a:gd name="connsiteY9" fmla="*/ 16778 h 1631608"/>
                <a:gd name="connsiteX0" fmla="*/ 2641332 w 2756216"/>
                <a:gd name="connsiteY0" fmla="*/ 1988 h 1616818"/>
                <a:gd name="connsiteX1" fmla="*/ 1357816 w 2756216"/>
                <a:gd name="connsiteY1" fmla="*/ 421438 h 1616818"/>
                <a:gd name="connsiteX2" fmla="*/ 476973 w 2756216"/>
                <a:gd name="connsiteY2" fmla="*/ 1235170 h 1616818"/>
                <a:gd name="connsiteX3" fmla="*/ 1919879 w 2756216"/>
                <a:gd name="connsiteY3" fmla="*/ 1361005 h 1616818"/>
                <a:gd name="connsiteX4" fmla="*/ 2750389 w 2756216"/>
                <a:gd name="connsiteY4" fmla="*/ 1612674 h 1616818"/>
                <a:gd name="connsiteX5" fmla="*/ 2188327 w 2756216"/>
                <a:gd name="connsiteY5" fmla="*/ 1512007 h 1616818"/>
                <a:gd name="connsiteX6" fmla="*/ 401472 w 2756216"/>
                <a:gd name="connsiteY6" fmla="*/ 1436506 h 1616818"/>
                <a:gd name="connsiteX7" fmla="*/ 183358 w 2756216"/>
                <a:gd name="connsiteY7" fmla="*/ 1000278 h 1616818"/>
                <a:gd name="connsiteX8" fmla="*/ 1508818 w 2756216"/>
                <a:gd name="connsiteY8" fmla="*/ 295603 h 1616818"/>
                <a:gd name="connsiteX9" fmla="*/ 2641332 w 2756216"/>
                <a:gd name="connsiteY9" fmla="*/ 1988 h 1616818"/>
                <a:gd name="connsiteX0" fmla="*/ 2641332 w 2756216"/>
                <a:gd name="connsiteY0" fmla="*/ 3282 h 1618112"/>
                <a:gd name="connsiteX1" fmla="*/ 1399761 w 2756216"/>
                <a:gd name="connsiteY1" fmla="*/ 464677 h 1618112"/>
                <a:gd name="connsiteX2" fmla="*/ 476973 w 2756216"/>
                <a:gd name="connsiteY2" fmla="*/ 1236464 h 1618112"/>
                <a:gd name="connsiteX3" fmla="*/ 1919879 w 2756216"/>
                <a:gd name="connsiteY3" fmla="*/ 1362299 h 1618112"/>
                <a:gd name="connsiteX4" fmla="*/ 2750389 w 2756216"/>
                <a:gd name="connsiteY4" fmla="*/ 1613968 h 1618112"/>
                <a:gd name="connsiteX5" fmla="*/ 2188327 w 2756216"/>
                <a:gd name="connsiteY5" fmla="*/ 1513301 h 1618112"/>
                <a:gd name="connsiteX6" fmla="*/ 401472 w 2756216"/>
                <a:gd name="connsiteY6" fmla="*/ 1437800 h 1618112"/>
                <a:gd name="connsiteX7" fmla="*/ 183358 w 2756216"/>
                <a:gd name="connsiteY7" fmla="*/ 1001572 h 1618112"/>
                <a:gd name="connsiteX8" fmla="*/ 1508818 w 2756216"/>
                <a:gd name="connsiteY8" fmla="*/ 296897 h 1618112"/>
                <a:gd name="connsiteX9" fmla="*/ 2641332 w 2756216"/>
                <a:gd name="connsiteY9" fmla="*/ 3282 h 1618112"/>
                <a:gd name="connsiteX0" fmla="*/ 2641332 w 2756216"/>
                <a:gd name="connsiteY0" fmla="*/ 3282 h 1618112"/>
                <a:gd name="connsiteX1" fmla="*/ 1399761 w 2756216"/>
                <a:gd name="connsiteY1" fmla="*/ 464677 h 1618112"/>
                <a:gd name="connsiteX2" fmla="*/ 476973 w 2756216"/>
                <a:gd name="connsiteY2" fmla="*/ 1236464 h 1618112"/>
                <a:gd name="connsiteX3" fmla="*/ 1919879 w 2756216"/>
                <a:gd name="connsiteY3" fmla="*/ 1362299 h 1618112"/>
                <a:gd name="connsiteX4" fmla="*/ 2750389 w 2756216"/>
                <a:gd name="connsiteY4" fmla="*/ 1613968 h 1618112"/>
                <a:gd name="connsiteX5" fmla="*/ 2188327 w 2756216"/>
                <a:gd name="connsiteY5" fmla="*/ 1513301 h 1618112"/>
                <a:gd name="connsiteX6" fmla="*/ 401472 w 2756216"/>
                <a:gd name="connsiteY6" fmla="*/ 1437800 h 1618112"/>
                <a:gd name="connsiteX7" fmla="*/ 183358 w 2756216"/>
                <a:gd name="connsiteY7" fmla="*/ 1001572 h 1618112"/>
                <a:gd name="connsiteX8" fmla="*/ 1508818 w 2756216"/>
                <a:gd name="connsiteY8" fmla="*/ 296897 h 1618112"/>
                <a:gd name="connsiteX9" fmla="*/ 2641332 w 2756216"/>
                <a:gd name="connsiteY9" fmla="*/ 3282 h 1618112"/>
                <a:gd name="connsiteX0" fmla="*/ 2641332 w 2756216"/>
                <a:gd name="connsiteY0" fmla="*/ 1759 h 1616589"/>
                <a:gd name="connsiteX1" fmla="*/ 1450095 w 2756216"/>
                <a:gd name="connsiteY1" fmla="*/ 412820 h 1616589"/>
                <a:gd name="connsiteX2" fmla="*/ 476973 w 2756216"/>
                <a:gd name="connsiteY2" fmla="*/ 1234941 h 1616589"/>
                <a:gd name="connsiteX3" fmla="*/ 1919879 w 2756216"/>
                <a:gd name="connsiteY3" fmla="*/ 1360776 h 1616589"/>
                <a:gd name="connsiteX4" fmla="*/ 2750389 w 2756216"/>
                <a:gd name="connsiteY4" fmla="*/ 1612445 h 1616589"/>
                <a:gd name="connsiteX5" fmla="*/ 2188327 w 2756216"/>
                <a:gd name="connsiteY5" fmla="*/ 1511778 h 1616589"/>
                <a:gd name="connsiteX6" fmla="*/ 401472 w 2756216"/>
                <a:gd name="connsiteY6" fmla="*/ 1436277 h 1616589"/>
                <a:gd name="connsiteX7" fmla="*/ 183358 w 2756216"/>
                <a:gd name="connsiteY7" fmla="*/ 1000049 h 1616589"/>
                <a:gd name="connsiteX8" fmla="*/ 1508818 w 2756216"/>
                <a:gd name="connsiteY8" fmla="*/ 295374 h 1616589"/>
                <a:gd name="connsiteX9" fmla="*/ 2641332 w 2756216"/>
                <a:gd name="connsiteY9" fmla="*/ 1759 h 1616589"/>
                <a:gd name="connsiteX0" fmla="*/ 2641332 w 2756216"/>
                <a:gd name="connsiteY0" fmla="*/ 1759 h 1616589"/>
                <a:gd name="connsiteX1" fmla="*/ 1450095 w 2756216"/>
                <a:gd name="connsiteY1" fmla="*/ 412820 h 1616589"/>
                <a:gd name="connsiteX2" fmla="*/ 460195 w 2756216"/>
                <a:gd name="connsiteY2" fmla="*/ 1142662 h 1616589"/>
                <a:gd name="connsiteX3" fmla="*/ 1919879 w 2756216"/>
                <a:gd name="connsiteY3" fmla="*/ 1360776 h 1616589"/>
                <a:gd name="connsiteX4" fmla="*/ 2750389 w 2756216"/>
                <a:gd name="connsiteY4" fmla="*/ 1612445 h 1616589"/>
                <a:gd name="connsiteX5" fmla="*/ 2188327 w 2756216"/>
                <a:gd name="connsiteY5" fmla="*/ 1511778 h 1616589"/>
                <a:gd name="connsiteX6" fmla="*/ 401472 w 2756216"/>
                <a:gd name="connsiteY6" fmla="*/ 1436277 h 1616589"/>
                <a:gd name="connsiteX7" fmla="*/ 183358 w 2756216"/>
                <a:gd name="connsiteY7" fmla="*/ 1000049 h 1616589"/>
                <a:gd name="connsiteX8" fmla="*/ 1508818 w 2756216"/>
                <a:gd name="connsiteY8" fmla="*/ 295374 h 1616589"/>
                <a:gd name="connsiteX9" fmla="*/ 2641332 w 2756216"/>
                <a:gd name="connsiteY9" fmla="*/ 1759 h 1616589"/>
                <a:gd name="connsiteX0" fmla="*/ 2641332 w 2756216"/>
                <a:gd name="connsiteY0" fmla="*/ 1759 h 1616589"/>
                <a:gd name="connsiteX1" fmla="*/ 1450095 w 2756216"/>
                <a:gd name="connsiteY1" fmla="*/ 412820 h 1616589"/>
                <a:gd name="connsiteX2" fmla="*/ 460195 w 2756216"/>
                <a:gd name="connsiteY2" fmla="*/ 1142662 h 1616589"/>
                <a:gd name="connsiteX3" fmla="*/ 1919879 w 2756216"/>
                <a:gd name="connsiteY3" fmla="*/ 1360776 h 1616589"/>
                <a:gd name="connsiteX4" fmla="*/ 2750389 w 2756216"/>
                <a:gd name="connsiteY4" fmla="*/ 1612445 h 1616589"/>
                <a:gd name="connsiteX5" fmla="*/ 2188327 w 2756216"/>
                <a:gd name="connsiteY5" fmla="*/ 1511778 h 1616589"/>
                <a:gd name="connsiteX6" fmla="*/ 401472 w 2756216"/>
                <a:gd name="connsiteY6" fmla="*/ 1436277 h 1616589"/>
                <a:gd name="connsiteX7" fmla="*/ 183358 w 2756216"/>
                <a:gd name="connsiteY7" fmla="*/ 1000049 h 1616589"/>
                <a:gd name="connsiteX8" fmla="*/ 1508818 w 2756216"/>
                <a:gd name="connsiteY8" fmla="*/ 295374 h 1616589"/>
                <a:gd name="connsiteX9" fmla="*/ 2641332 w 2756216"/>
                <a:gd name="connsiteY9" fmla="*/ 1759 h 1616589"/>
                <a:gd name="connsiteX0" fmla="*/ 2641332 w 2756216"/>
                <a:gd name="connsiteY0" fmla="*/ 1759 h 1616589"/>
                <a:gd name="connsiteX1" fmla="*/ 1450095 w 2756216"/>
                <a:gd name="connsiteY1" fmla="*/ 412820 h 1616589"/>
                <a:gd name="connsiteX2" fmla="*/ 367916 w 2756216"/>
                <a:gd name="connsiteY2" fmla="*/ 1125884 h 1616589"/>
                <a:gd name="connsiteX3" fmla="*/ 1919879 w 2756216"/>
                <a:gd name="connsiteY3" fmla="*/ 1360776 h 1616589"/>
                <a:gd name="connsiteX4" fmla="*/ 2750389 w 2756216"/>
                <a:gd name="connsiteY4" fmla="*/ 1612445 h 1616589"/>
                <a:gd name="connsiteX5" fmla="*/ 2188327 w 2756216"/>
                <a:gd name="connsiteY5" fmla="*/ 1511778 h 1616589"/>
                <a:gd name="connsiteX6" fmla="*/ 401472 w 2756216"/>
                <a:gd name="connsiteY6" fmla="*/ 1436277 h 1616589"/>
                <a:gd name="connsiteX7" fmla="*/ 183358 w 2756216"/>
                <a:gd name="connsiteY7" fmla="*/ 1000049 h 1616589"/>
                <a:gd name="connsiteX8" fmla="*/ 1508818 w 2756216"/>
                <a:gd name="connsiteY8" fmla="*/ 295374 h 1616589"/>
                <a:gd name="connsiteX9" fmla="*/ 2641332 w 2756216"/>
                <a:gd name="connsiteY9" fmla="*/ 1759 h 1616589"/>
                <a:gd name="connsiteX0" fmla="*/ 3733502 w 3733545"/>
                <a:gd name="connsiteY0" fmla="*/ 2623 h 1551020"/>
                <a:gd name="connsiteX1" fmla="*/ 1450095 w 3733545"/>
                <a:gd name="connsiteY1" fmla="*/ 347251 h 1551020"/>
                <a:gd name="connsiteX2" fmla="*/ 367916 w 3733545"/>
                <a:gd name="connsiteY2" fmla="*/ 1060315 h 1551020"/>
                <a:gd name="connsiteX3" fmla="*/ 1919879 w 3733545"/>
                <a:gd name="connsiteY3" fmla="*/ 1295207 h 1551020"/>
                <a:gd name="connsiteX4" fmla="*/ 2750389 w 3733545"/>
                <a:gd name="connsiteY4" fmla="*/ 1546876 h 1551020"/>
                <a:gd name="connsiteX5" fmla="*/ 2188327 w 3733545"/>
                <a:gd name="connsiteY5" fmla="*/ 1446209 h 1551020"/>
                <a:gd name="connsiteX6" fmla="*/ 401472 w 3733545"/>
                <a:gd name="connsiteY6" fmla="*/ 1370708 h 1551020"/>
                <a:gd name="connsiteX7" fmla="*/ 183358 w 3733545"/>
                <a:gd name="connsiteY7" fmla="*/ 934480 h 1551020"/>
                <a:gd name="connsiteX8" fmla="*/ 1508818 w 3733545"/>
                <a:gd name="connsiteY8" fmla="*/ 229805 h 1551020"/>
                <a:gd name="connsiteX9" fmla="*/ 3733502 w 3733545"/>
                <a:gd name="connsiteY9" fmla="*/ 2623 h 1551020"/>
                <a:gd name="connsiteX0" fmla="*/ 3733502 w 3738683"/>
                <a:gd name="connsiteY0" fmla="*/ 221 h 1548618"/>
                <a:gd name="connsiteX1" fmla="*/ 2069926 w 3738683"/>
                <a:gd name="connsiteY1" fmla="*/ 207134 h 1548618"/>
                <a:gd name="connsiteX2" fmla="*/ 367916 w 3738683"/>
                <a:gd name="connsiteY2" fmla="*/ 1057913 h 1548618"/>
                <a:gd name="connsiteX3" fmla="*/ 1919879 w 3738683"/>
                <a:gd name="connsiteY3" fmla="*/ 1292805 h 1548618"/>
                <a:gd name="connsiteX4" fmla="*/ 2750389 w 3738683"/>
                <a:gd name="connsiteY4" fmla="*/ 1544474 h 1548618"/>
                <a:gd name="connsiteX5" fmla="*/ 2188327 w 3738683"/>
                <a:gd name="connsiteY5" fmla="*/ 1443807 h 1548618"/>
                <a:gd name="connsiteX6" fmla="*/ 401472 w 3738683"/>
                <a:gd name="connsiteY6" fmla="*/ 1368306 h 1548618"/>
                <a:gd name="connsiteX7" fmla="*/ 183358 w 3738683"/>
                <a:gd name="connsiteY7" fmla="*/ 932078 h 1548618"/>
                <a:gd name="connsiteX8" fmla="*/ 1508818 w 3738683"/>
                <a:gd name="connsiteY8" fmla="*/ 227403 h 1548618"/>
                <a:gd name="connsiteX9" fmla="*/ 3733502 w 3738683"/>
                <a:gd name="connsiteY9" fmla="*/ 221 h 1548618"/>
                <a:gd name="connsiteX0" fmla="*/ 3733502 w 3733502"/>
                <a:gd name="connsiteY0" fmla="*/ 26963 h 1575360"/>
                <a:gd name="connsiteX1" fmla="*/ 2069926 w 3733502"/>
                <a:gd name="connsiteY1" fmla="*/ 233876 h 1575360"/>
                <a:gd name="connsiteX2" fmla="*/ 367916 w 3733502"/>
                <a:gd name="connsiteY2" fmla="*/ 1084655 h 1575360"/>
                <a:gd name="connsiteX3" fmla="*/ 1919879 w 3733502"/>
                <a:gd name="connsiteY3" fmla="*/ 1319547 h 1575360"/>
                <a:gd name="connsiteX4" fmla="*/ 2750389 w 3733502"/>
                <a:gd name="connsiteY4" fmla="*/ 1571216 h 1575360"/>
                <a:gd name="connsiteX5" fmla="*/ 2188327 w 3733502"/>
                <a:gd name="connsiteY5" fmla="*/ 1470549 h 1575360"/>
                <a:gd name="connsiteX6" fmla="*/ 401472 w 3733502"/>
                <a:gd name="connsiteY6" fmla="*/ 1395048 h 1575360"/>
                <a:gd name="connsiteX7" fmla="*/ 183358 w 3733502"/>
                <a:gd name="connsiteY7" fmla="*/ 958820 h 1575360"/>
                <a:gd name="connsiteX8" fmla="*/ 2063683 w 3733502"/>
                <a:gd name="connsiteY8" fmla="*/ 106136 h 1575360"/>
                <a:gd name="connsiteX9" fmla="*/ 3733502 w 3733502"/>
                <a:gd name="connsiteY9" fmla="*/ 26963 h 1575360"/>
                <a:gd name="connsiteX0" fmla="*/ 3687315 w 3687315"/>
                <a:gd name="connsiteY0" fmla="*/ 63743 h 1540059"/>
                <a:gd name="connsiteX1" fmla="*/ 2069926 w 3687315"/>
                <a:gd name="connsiteY1" fmla="*/ 198575 h 1540059"/>
                <a:gd name="connsiteX2" fmla="*/ 367916 w 3687315"/>
                <a:gd name="connsiteY2" fmla="*/ 1049354 h 1540059"/>
                <a:gd name="connsiteX3" fmla="*/ 1919879 w 3687315"/>
                <a:gd name="connsiteY3" fmla="*/ 1284246 h 1540059"/>
                <a:gd name="connsiteX4" fmla="*/ 2750389 w 3687315"/>
                <a:gd name="connsiteY4" fmla="*/ 1535915 h 1540059"/>
                <a:gd name="connsiteX5" fmla="*/ 2188327 w 3687315"/>
                <a:gd name="connsiteY5" fmla="*/ 1435248 h 1540059"/>
                <a:gd name="connsiteX6" fmla="*/ 401472 w 3687315"/>
                <a:gd name="connsiteY6" fmla="*/ 1359747 h 1540059"/>
                <a:gd name="connsiteX7" fmla="*/ 183358 w 3687315"/>
                <a:gd name="connsiteY7" fmla="*/ 923519 h 1540059"/>
                <a:gd name="connsiteX8" fmla="*/ 2063683 w 3687315"/>
                <a:gd name="connsiteY8" fmla="*/ 70835 h 1540059"/>
                <a:gd name="connsiteX9" fmla="*/ 3687315 w 3687315"/>
                <a:gd name="connsiteY9" fmla="*/ 63743 h 1540059"/>
                <a:gd name="connsiteX0" fmla="*/ 3476024 w 3476024"/>
                <a:gd name="connsiteY0" fmla="*/ 4000 h 1693011"/>
                <a:gd name="connsiteX1" fmla="*/ 2069926 w 3476024"/>
                <a:gd name="connsiteY1" fmla="*/ 351527 h 1693011"/>
                <a:gd name="connsiteX2" fmla="*/ 367916 w 3476024"/>
                <a:gd name="connsiteY2" fmla="*/ 1202306 h 1693011"/>
                <a:gd name="connsiteX3" fmla="*/ 1919879 w 3476024"/>
                <a:gd name="connsiteY3" fmla="*/ 1437198 h 1693011"/>
                <a:gd name="connsiteX4" fmla="*/ 2750389 w 3476024"/>
                <a:gd name="connsiteY4" fmla="*/ 1688867 h 1693011"/>
                <a:gd name="connsiteX5" fmla="*/ 2188327 w 3476024"/>
                <a:gd name="connsiteY5" fmla="*/ 1588200 h 1693011"/>
                <a:gd name="connsiteX6" fmla="*/ 401472 w 3476024"/>
                <a:gd name="connsiteY6" fmla="*/ 1512699 h 1693011"/>
                <a:gd name="connsiteX7" fmla="*/ 183358 w 3476024"/>
                <a:gd name="connsiteY7" fmla="*/ 1076471 h 1693011"/>
                <a:gd name="connsiteX8" fmla="*/ 2063683 w 3476024"/>
                <a:gd name="connsiteY8" fmla="*/ 223787 h 1693011"/>
                <a:gd name="connsiteX9" fmla="*/ 3476024 w 3476024"/>
                <a:gd name="connsiteY9" fmla="*/ 4000 h 1693011"/>
                <a:gd name="connsiteX0" fmla="*/ 3366183 w 3366183"/>
                <a:gd name="connsiteY0" fmla="*/ 2089 h 1691100"/>
                <a:gd name="connsiteX1" fmla="*/ 1960085 w 3366183"/>
                <a:gd name="connsiteY1" fmla="*/ 349616 h 1691100"/>
                <a:gd name="connsiteX2" fmla="*/ 258075 w 3366183"/>
                <a:gd name="connsiteY2" fmla="*/ 1200395 h 1691100"/>
                <a:gd name="connsiteX3" fmla="*/ 1810038 w 3366183"/>
                <a:gd name="connsiteY3" fmla="*/ 1435287 h 1691100"/>
                <a:gd name="connsiteX4" fmla="*/ 2640548 w 3366183"/>
                <a:gd name="connsiteY4" fmla="*/ 1686956 h 1691100"/>
                <a:gd name="connsiteX5" fmla="*/ 2078486 w 3366183"/>
                <a:gd name="connsiteY5" fmla="*/ 1586289 h 1691100"/>
                <a:gd name="connsiteX6" fmla="*/ 291631 w 3366183"/>
                <a:gd name="connsiteY6" fmla="*/ 1510788 h 1691100"/>
                <a:gd name="connsiteX7" fmla="*/ 73517 w 3366183"/>
                <a:gd name="connsiteY7" fmla="*/ 1074560 h 1691100"/>
                <a:gd name="connsiteX8" fmla="*/ 949462 w 3366183"/>
                <a:gd name="connsiteY8" fmla="*/ 571347 h 1691100"/>
                <a:gd name="connsiteX9" fmla="*/ 1953842 w 3366183"/>
                <a:gd name="connsiteY9" fmla="*/ 221876 h 1691100"/>
                <a:gd name="connsiteX10" fmla="*/ 3366183 w 3366183"/>
                <a:gd name="connsiteY10" fmla="*/ 2089 h 1691100"/>
                <a:gd name="connsiteX0" fmla="*/ 3366183 w 3366183"/>
                <a:gd name="connsiteY0" fmla="*/ 2089 h 1691100"/>
                <a:gd name="connsiteX1" fmla="*/ 1960085 w 3366183"/>
                <a:gd name="connsiteY1" fmla="*/ 349616 h 1691100"/>
                <a:gd name="connsiteX2" fmla="*/ 957814 w 3366183"/>
                <a:gd name="connsiteY2" fmla="*/ 717853 h 1691100"/>
                <a:gd name="connsiteX3" fmla="*/ 258075 w 3366183"/>
                <a:gd name="connsiteY3" fmla="*/ 1200395 h 1691100"/>
                <a:gd name="connsiteX4" fmla="*/ 1810038 w 3366183"/>
                <a:gd name="connsiteY4" fmla="*/ 1435287 h 1691100"/>
                <a:gd name="connsiteX5" fmla="*/ 2640548 w 3366183"/>
                <a:gd name="connsiteY5" fmla="*/ 1686956 h 1691100"/>
                <a:gd name="connsiteX6" fmla="*/ 2078486 w 3366183"/>
                <a:gd name="connsiteY6" fmla="*/ 1586289 h 1691100"/>
                <a:gd name="connsiteX7" fmla="*/ 291631 w 3366183"/>
                <a:gd name="connsiteY7" fmla="*/ 1510788 h 1691100"/>
                <a:gd name="connsiteX8" fmla="*/ 73517 w 3366183"/>
                <a:gd name="connsiteY8" fmla="*/ 1074560 h 1691100"/>
                <a:gd name="connsiteX9" fmla="*/ 949462 w 3366183"/>
                <a:gd name="connsiteY9" fmla="*/ 571347 h 1691100"/>
                <a:gd name="connsiteX10" fmla="*/ 1953842 w 3366183"/>
                <a:gd name="connsiteY10" fmla="*/ 221876 h 1691100"/>
                <a:gd name="connsiteX11" fmla="*/ 3366183 w 3366183"/>
                <a:gd name="connsiteY11" fmla="*/ 2089 h 1691100"/>
                <a:gd name="connsiteX0" fmla="*/ 3366183 w 3366183"/>
                <a:gd name="connsiteY0" fmla="*/ 2089 h 1691100"/>
                <a:gd name="connsiteX1" fmla="*/ 1960085 w 3366183"/>
                <a:gd name="connsiteY1" fmla="*/ 349616 h 1691100"/>
                <a:gd name="connsiteX2" fmla="*/ 1048112 w 3366183"/>
                <a:gd name="connsiteY2" fmla="*/ 784337 h 1691100"/>
                <a:gd name="connsiteX3" fmla="*/ 258075 w 3366183"/>
                <a:gd name="connsiteY3" fmla="*/ 1200395 h 1691100"/>
                <a:gd name="connsiteX4" fmla="*/ 1810038 w 3366183"/>
                <a:gd name="connsiteY4" fmla="*/ 1435287 h 1691100"/>
                <a:gd name="connsiteX5" fmla="*/ 2640548 w 3366183"/>
                <a:gd name="connsiteY5" fmla="*/ 1686956 h 1691100"/>
                <a:gd name="connsiteX6" fmla="*/ 2078486 w 3366183"/>
                <a:gd name="connsiteY6" fmla="*/ 1586289 h 1691100"/>
                <a:gd name="connsiteX7" fmla="*/ 291631 w 3366183"/>
                <a:gd name="connsiteY7" fmla="*/ 1510788 h 1691100"/>
                <a:gd name="connsiteX8" fmla="*/ 73517 w 3366183"/>
                <a:gd name="connsiteY8" fmla="*/ 1074560 h 1691100"/>
                <a:gd name="connsiteX9" fmla="*/ 949462 w 3366183"/>
                <a:gd name="connsiteY9" fmla="*/ 571347 h 1691100"/>
                <a:gd name="connsiteX10" fmla="*/ 1953842 w 3366183"/>
                <a:gd name="connsiteY10" fmla="*/ 221876 h 1691100"/>
                <a:gd name="connsiteX11" fmla="*/ 3366183 w 3366183"/>
                <a:gd name="connsiteY11" fmla="*/ 2089 h 1691100"/>
                <a:gd name="connsiteX0" fmla="*/ 3366183 w 3366183"/>
                <a:gd name="connsiteY0" fmla="*/ 2089 h 1691100"/>
                <a:gd name="connsiteX1" fmla="*/ 1960085 w 3366183"/>
                <a:gd name="connsiteY1" fmla="*/ 349616 h 1691100"/>
                <a:gd name="connsiteX2" fmla="*/ 1048112 w 3366183"/>
                <a:gd name="connsiteY2" fmla="*/ 784337 h 1691100"/>
                <a:gd name="connsiteX3" fmla="*/ 384128 w 3366183"/>
                <a:gd name="connsiteY3" fmla="*/ 1258934 h 1691100"/>
                <a:gd name="connsiteX4" fmla="*/ 1810038 w 3366183"/>
                <a:gd name="connsiteY4" fmla="*/ 1435287 h 1691100"/>
                <a:gd name="connsiteX5" fmla="*/ 2640548 w 3366183"/>
                <a:gd name="connsiteY5" fmla="*/ 1686956 h 1691100"/>
                <a:gd name="connsiteX6" fmla="*/ 2078486 w 3366183"/>
                <a:gd name="connsiteY6" fmla="*/ 1586289 h 1691100"/>
                <a:gd name="connsiteX7" fmla="*/ 291631 w 3366183"/>
                <a:gd name="connsiteY7" fmla="*/ 1510788 h 1691100"/>
                <a:gd name="connsiteX8" fmla="*/ 73517 w 3366183"/>
                <a:gd name="connsiteY8" fmla="*/ 1074560 h 1691100"/>
                <a:gd name="connsiteX9" fmla="*/ 949462 w 3366183"/>
                <a:gd name="connsiteY9" fmla="*/ 571347 h 1691100"/>
                <a:gd name="connsiteX10" fmla="*/ 1953842 w 3366183"/>
                <a:gd name="connsiteY10" fmla="*/ 221876 h 1691100"/>
                <a:gd name="connsiteX11" fmla="*/ 3366183 w 3366183"/>
                <a:gd name="connsiteY11" fmla="*/ 2089 h 1691100"/>
                <a:gd name="connsiteX0" fmla="*/ 3366183 w 3366183"/>
                <a:gd name="connsiteY0" fmla="*/ 2089 h 1691100"/>
                <a:gd name="connsiteX1" fmla="*/ 1960085 w 3366183"/>
                <a:gd name="connsiteY1" fmla="*/ 349616 h 1691100"/>
                <a:gd name="connsiteX2" fmla="*/ 930102 w 3366183"/>
                <a:gd name="connsiteY2" fmla="*/ 761101 h 1691100"/>
                <a:gd name="connsiteX3" fmla="*/ 384128 w 3366183"/>
                <a:gd name="connsiteY3" fmla="*/ 1258934 h 1691100"/>
                <a:gd name="connsiteX4" fmla="*/ 1810038 w 3366183"/>
                <a:gd name="connsiteY4" fmla="*/ 1435287 h 1691100"/>
                <a:gd name="connsiteX5" fmla="*/ 2640548 w 3366183"/>
                <a:gd name="connsiteY5" fmla="*/ 1686956 h 1691100"/>
                <a:gd name="connsiteX6" fmla="*/ 2078486 w 3366183"/>
                <a:gd name="connsiteY6" fmla="*/ 1586289 h 1691100"/>
                <a:gd name="connsiteX7" fmla="*/ 291631 w 3366183"/>
                <a:gd name="connsiteY7" fmla="*/ 1510788 h 1691100"/>
                <a:gd name="connsiteX8" fmla="*/ 73517 w 3366183"/>
                <a:gd name="connsiteY8" fmla="*/ 1074560 h 1691100"/>
                <a:gd name="connsiteX9" fmla="*/ 949462 w 3366183"/>
                <a:gd name="connsiteY9" fmla="*/ 571347 h 1691100"/>
                <a:gd name="connsiteX10" fmla="*/ 1953842 w 3366183"/>
                <a:gd name="connsiteY10" fmla="*/ 221876 h 1691100"/>
                <a:gd name="connsiteX11" fmla="*/ 3366183 w 3366183"/>
                <a:gd name="connsiteY11" fmla="*/ 2089 h 1691100"/>
                <a:gd name="connsiteX0" fmla="*/ 3280670 w 3280670"/>
                <a:gd name="connsiteY0" fmla="*/ 36993 h 1496820"/>
                <a:gd name="connsiteX1" fmla="*/ 1960085 w 3280670"/>
                <a:gd name="connsiteY1" fmla="*/ 155336 h 1496820"/>
                <a:gd name="connsiteX2" fmla="*/ 930102 w 3280670"/>
                <a:gd name="connsiteY2" fmla="*/ 566821 h 1496820"/>
                <a:gd name="connsiteX3" fmla="*/ 384128 w 3280670"/>
                <a:gd name="connsiteY3" fmla="*/ 1064654 h 1496820"/>
                <a:gd name="connsiteX4" fmla="*/ 1810038 w 3280670"/>
                <a:gd name="connsiteY4" fmla="*/ 1241007 h 1496820"/>
                <a:gd name="connsiteX5" fmla="*/ 2640548 w 3280670"/>
                <a:gd name="connsiteY5" fmla="*/ 1492676 h 1496820"/>
                <a:gd name="connsiteX6" fmla="*/ 2078486 w 3280670"/>
                <a:gd name="connsiteY6" fmla="*/ 1392009 h 1496820"/>
                <a:gd name="connsiteX7" fmla="*/ 291631 w 3280670"/>
                <a:gd name="connsiteY7" fmla="*/ 1316508 h 1496820"/>
                <a:gd name="connsiteX8" fmla="*/ 73517 w 3280670"/>
                <a:gd name="connsiteY8" fmla="*/ 880280 h 1496820"/>
                <a:gd name="connsiteX9" fmla="*/ 949462 w 3280670"/>
                <a:gd name="connsiteY9" fmla="*/ 377067 h 1496820"/>
                <a:gd name="connsiteX10" fmla="*/ 1953842 w 3280670"/>
                <a:gd name="connsiteY10" fmla="*/ 27596 h 1496820"/>
                <a:gd name="connsiteX11" fmla="*/ 3280670 w 3280670"/>
                <a:gd name="connsiteY11" fmla="*/ 36993 h 1496820"/>
                <a:gd name="connsiteX0" fmla="*/ 3269940 w 3269939"/>
                <a:gd name="connsiteY0" fmla="*/ 14518 h 1521417"/>
                <a:gd name="connsiteX1" fmla="*/ 1960085 w 3269939"/>
                <a:gd name="connsiteY1" fmla="*/ 179933 h 1521417"/>
                <a:gd name="connsiteX2" fmla="*/ 930102 w 3269939"/>
                <a:gd name="connsiteY2" fmla="*/ 591418 h 1521417"/>
                <a:gd name="connsiteX3" fmla="*/ 384128 w 3269939"/>
                <a:gd name="connsiteY3" fmla="*/ 1089251 h 1521417"/>
                <a:gd name="connsiteX4" fmla="*/ 1810038 w 3269939"/>
                <a:gd name="connsiteY4" fmla="*/ 1265604 h 1521417"/>
                <a:gd name="connsiteX5" fmla="*/ 2640548 w 3269939"/>
                <a:gd name="connsiteY5" fmla="*/ 1517273 h 1521417"/>
                <a:gd name="connsiteX6" fmla="*/ 2078486 w 3269939"/>
                <a:gd name="connsiteY6" fmla="*/ 1416606 h 1521417"/>
                <a:gd name="connsiteX7" fmla="*/ 291631 w 3269939"/>
                <a:gd name="connsiteY7" fmla="*/ 1341105 h 1521417"/>
                <a:gd name="connsiteX8" fmla="*/ 73517 w 3269939"/>
                <a:gd name="connsiteY8" fmla="*/ 904877 h 1521417"/>
                <a:gd name="connsiteX9" fmla="*/ 949462 w 3269939"/>
                <a:gd name="connsiteY9" fmla="*/ 401664 h 1521417"/>
                <a:gd name="connsiteX10" fmla="*/ 1953842 w 3269939"/>
                <a:gd name="connsiteY10" fmla="*/ 52193 h 1521417"/>
                <a:gd name="connsiteX11" fmla="*/ 3269940 w 3269939"/>
                <a:gd name="connsiteY11" fmla="*/ 14518 h 1521417"/>
                <a:gd name="connsiteX0" fmla="*/ 3185894 w 3185894"/>
                <a:gd name="connsiteY0" fmla="*/ 1882 h 1712655"/>
                <a:gd name="connsiteX1" fmla="*/ 1960085 w 3185894"/>
                <a:gd name="connsiteY1" fmla="*/ 371171 h 1712655"/>
                <a:gd name="connsiteX2" fmla="*/ 930102 w 3185894"/>
                <a:gd name="connsiteY2" fmla="*/ 782656 h 1712655"/>
                <a:gd name="connsiteX3" fmla="*/ 384128 w 3185894"/>
                <a:gd name="connsiteY3" fmla="*/ 1280489 h 1712655"/>
                <a:gd name="connsiteX4" fmla="*/ 1810038 w 3185894"/>
                <a:gd name="connsiteY4" fmla="*/ 1456842 h 1712655"/>
                <a:gd name="connsiteX5" fmla="*/ 2640548 w 3185894"/>
                <a:gd name="connsiteY5" fmla="*/ 1708511 h 1712655"/>
                <a:gd name="connsiteX6" fmla="*/ 2078486 w 3185894"/>
                <a:gd name="connsiteY6" fmla="*/ 1607844 h 1712655"/>
                <a:gd name="connsiteX7" fmla="*/ 291631 w 3185894"/>
                <a:gd name="connsiteY7" fmla="*/ 1532343 h 1712655"/>
                <a:gd name="connsiteX8" fmla="*/ 73517 w 3185894"/>
                <a:gd name="connsiteY8" fmla="*/ 1096115 h 1712655"/>
                <a:gd name="connsiteX9" fmla="*/ 949462 w 3185894"/>
                <a:gd name="connsiteY9" fmla="*/ 592902 h 1712655"/>
                <a:gd name="connsiteX10" fmla="*/ 1953842 w 3185894"/>
                <a:gd name="connsiteY10" fmla="*/ 243431 h 1712655"/>
                <a:gd name="connsiteX11" fmla="*/ 3185894 w 3185894"/>
                <a:gd name="connsiteY11" fmla="*/ 1882 h 1712655"/>
                <a:gd name="connsiteX0" fmla="*/ 3073832 w 3073833"/>
                <a:gd name="connsiteY0" fmla="*/ 837 h 1983441"/>
                <a:gd name="connsiteX1" fmla="*/ 1960085 w 3073833"/>
                <a:gd name="connsiteY1" fmla="*/ 641957 h 1983441"/>
                <a:gd name="connsiteX2" fmla="*/ 930102 w 3073833"/>
                <a:gd name="connsiteY2" fmla="*/ 1053442 h 1983441"/>
                <a:gd name="connsiteX3" fmla="*/ 384128 w 3073833"/>
                <a:gd name="connsiteY3" fmla="*/ 1551275 h 1983441"/>
                <a:gd name="connsiteX4" fmla="*/ 1810038 w 3073833"/>
                <a:gd name="connsiteY4" fmla="*/ 1727628 h 1983441"/>
                <a:gd name="connsiteX5" fmla="*/ 2640548 w 3073833"/>
                <a:gd name="connsiteY5" fmla="*/ 1979297 h 1983441"/>
                <a:gd name="connsiteX6" fmla="*/ 2078486 w 3073833"/>
                <a:gd name="connsiteY6" fmla="*/ 1878630 h 1983441"/>
                <a:gd name="connsiteX7" fmla="*/ 291631 w 3073833"/>
                <a:gd name="connsiteY7" fmla="*/ 1803129 h 1983441"/>
                <a:gd name="connsiteX8" fmla="*/ 73517 w 3073833"/>
                <a:gd name="connsiteY8" fmla="*/ 1366901 h 1983441"/>
                <a:gd name="connsiteX9" fmla="*/ 949462 w 3073833"/>
                <a:gd name="connsiteY9" fmla="*/ 863688 h 1983441"/>
                <a:gd name="connsiteX10" fmla="*/ 1953842 w 3073833"/>
                <a:gd name="connsiteY10" fmla="*/ 514217 h 1983441"/>
                <a:gd name="connsiteX11" fmla="*/ 3073832 w 3073833"/>
                <a:gd name="connsiteY11" fmla="*/ 837 h 1983441"/>
                <a:gd name="connsiteX0" fmla="*/ 3073832 w 3074311"/>
                <a:gd name="connsiteY0" fmla="*/ 7138 h 1989742"/>
                <a:gd name="connsiteX1" fmla="*/ 1960085 w 3074311"/>
                <a:gd name="connsiteY1" fmla="*/ 648258 h 1989742"/>
                <a:gd name="connsiteX2" fmla="*/ 930102 w 3074311"/>
                <a:gd name="connsiteY2" fmla="*/ 1059743 h 1989742"/>
                <a:gd name="connsiteX3" fmla="*/ 384128 w 3074311"/>
                <a:gd name="connsiteY3" fmla="*/ 1557576 h 1989742"/>
                <a:gd name="connsiteX4" fmla="*/ 1810038 w 3074311"/>
                <a:gd name="connsiteY4" fmla="*/ 1733929 h 1989742"/>
                <a:gd name="connsiteX5" fmla="*/ 2640548 w 3074311"/>
                <a:gd name="connsiteY5" fmla="*/ 1985598 h 1989742"/>
                <a:gd name="connsiteX6" fmla="*/ 2078486 w 3074311"/>
                <a:gd name="connsiteY6" fmla="*/ 1884931 h 1989742"/>
                <a:gd name="connsiteX7" fmla="*/ 291631 w 3074311"/>
                <a:gd name="connsiteY7" fmla="*/ 1809430 h 1989742"/>
                <a:gd name="connsiteX8" fmla="*/ 73517 w 3074311"/>
                <a:gd name="connsiteY8" fmla="*/ 1373202 h 1989742"/>
                <a:gd name="connsiteX9" fmla="*/ 949462 w 3074311"/>
                <a:gd name="connsiteY9" fmla="*/ 869989 h 1989742"/>
                <a:gd name="connsiteX10" fmla="*/ 1824798 w 3074311"/>
                <a:gd name="connsiteY10" fmla="*/ 339005 h 1989742"/>
                <a:gd name="connsiteX11" fmla="*/ 3073832 w 3074311"/>
                <a:gd name="connsiteY11" fmla="*/ 7138 h 1989742"/>
                <a:gd name="connsiteX0" fmla="*/ 3073832 w 3073880"/>
                <a:gd name="connsiteY0" fmla="*/ 1588 h 1984192"/>
                <a:gd name="connsiteX1" fmla="*/ 1869486 w 3073880"/>
                <a:gd name="connsiteY1" fmla="*/ 465018 h 1984192"/>
                <a:gd name="connsiteX2" fmla="*/ 930102 w 3073880"/>
                <a:gd name="connsiteY2" fmla="*/ 1054193 h 1984192"/>
                <a:gd name="connsiteX3" fmla="*/ 384128 w 3073880"/>
                <a:gd name="connsiteY3" fmla="*/ 1552026 h 1984192"/>
                <a:gd name="connsiteX4" fmla="*/ 1810038 w 3073880"/>
                <a:gd name="connsiteY4" fmla="*/ 1728379 h 1984192"/>
                <a:gd name="connsiteX5" fmla="*/ 2640548 w 3073880"/>
                <a:gd name="connsiteY5" fmla="*/ 1980048 h 1984192"/>
                <a:gd name="connsiteX6" fmla="*/ 2078486 w 3073880"/>
                <a:gd name="connsiteY6" fmla="*/ 1879381 h 1984192"/>
                <a:gd name="connsiteX7" fmla="*/ 291631 w 3073880"/>
                <a:gd name="connsiteY7" fmla="*/ 1803880 h 1984192"/>
                <a:gd name="connsiteX8" fmla="*/ 73517 w 3073880"/>
                <a:gd name="connsiteY8" fmla="*/ 1367652 h 1984192"/>
                <a:gd name="connsiteX9" fmla="*/ 949462 w 3073880"/>
                <a:gd name="connsiteY9" fmla="*/ 864439 h 1984192"/>
                <a:gd name="connsiteX10" fmla="*/ 1824798 w 3073880"/>
                <a:gd name="connsiteY10" fmla="*/ 333455 h 1984192"/>
                <a:gd name="connsiteX11" fmla="*/ 3073832 w 3073880"/>
                <a:gd name="connsiteY11" fmla="*/ 1588 h 1984192"/>
                <a:gd name="connsiteX0" fmla="*/ 3073832 w 3073880"/>
                <a:gd name="connsiteY0" fmla="*/ 1517 h 1984121"/>
                <a:gd name="connsiteX1" fmla="*/ 1869486 w 3073880"/>
                <a:gd name="connsiteY1" fmla="*/ 464947 h 1984121"/>
                <a:gd name="connsiteX2" fmla="*/ 930102 w 3073880"/>
                <a:gd name="connsiteY2" fmla="*/ 1054122 h 1984121"/>
                <a:gd name="connsiteX3" fmla="*/ 384128 w 3073880"/>
                <a:gd name="connsiteY3" fmla="*/ 1551955 h 1984121"/>
                <a:gd name="connsiteX4" fmla="*/ 1810038 w 3073880"/>
                <a:gd name="connsiteY4" fmla="*/ 1728308 h 1984121"/>
                <a:gd name="connsiteX5" fmla="*/ 2640548 w 3073880"/>
                <a:gd name="connsiteY5" fmla="*/ 1979977 h 1984121"/>
                <a:gd name="connsiteX6" fmla="*/ 2078486 w 3073880"/>
                <a:gd name="connsiteY6" fmla="*/ 1879310 h 1984121"/>
                <a:gd name="connsiteX7" fmla="*/ 291631 w 3073880"/>
                <a:gd name="connsiteY7" fmla="*/ 1803809 h 1984121"/>
                <a:gd name="connsiteX8" fmla="*/ 73517 w 3073880"/>
                <a:gd name="connsiteY8" fmla="*/ 1367581 h 1984121"/>
                <a:gd name="connsiteX9" fmla="*/ 909527 w 3073880"/>
                <a:gd name="connsiteY9" fmla="*/ 799059 h 1984121"/>
                <a:gd name="connsiteX10" fmla="*/ 1824798 w 3073880"/>
                <a:gd name="connsiteY10" fmla="*/ 333384 h 1984121"/>
                <a:gd name="connsiteX11" fmla="*/ 3073832 w 3073880"/>
                <a:gd name="connsiteY11" fmla="*/ 1517 h 1984121"/>
                <a:gd name="connsiteX0" fmla="*/ 3073832 w 3073880"/>
                <a:gd name="connsiteY0" fmla="*/ 1517 h 1984121"/>
                <a:gd name="connsiteX1" fmla="*/ 1869486 w 3073880"/>
                <a:gd name="connsiteY1" fmla="*/ 464947 h 1984121"/>
                <a:gd name="connsiteX2" fmla="*/ 872883 w 3073880"/>
                <a:gd name="connsiteY2" fmla="*/ 967926 h 1984121"/>
                <a:gd name="connsiteX3" fmla="*/ 384128 w 3073880"/>
                <a:gd name="connsiteY3" fmla="*/ 1551955 h 1984121"/>
                <a:gd name="connsiteX4" fmla="*/ 1810038 w 3073880"/>
                <a:gd name="connsiteY4" fmla="*/ 1728308 h 1984121"/>
                <a:gd name="connsiteX5" fmla="*/ 2640548 w 3073880"/>
                <a:gd name="connsiteY5" fmla="*/ 1979977 h 1984121"/>
                <a:gd name="connsiteX6" fmla="*/ 2078486 w 3073880"/>
                <a:gd name="connsiteY6" fmla="*/ 1879310 h 1984121"/>
                <a:gd name="connsiteX7" fmla="*/ 291631 w 3073880"/>
                <a:gd name="connsiteY7" fmla="*/ 1803809 h 1984121"/>
                <a:gd name="connsiteX8" fmla="*/ 73517 w 3073880"/>
                <a:gd name="connsiteY8" fmla="*/ 1367581 h 1984121"/>
                <a:gd name="connsiteX9" fmla="*/ 909527 w 3073880"/>
                <a:gd name="connsiteY9" fmla="*/ 799059 h 1984121"/>
                <a:gd name="connsiteX10" fmla="*/ 1824798 w 3073880"/>
                <a:gd name="connsiteY10" fmla="*/ 333384 h 1984121"/>
                <a:gd name="connsiteX11" fmla="*/ 3073832 w 3073880"/>
                <a:gd name="connsiteY11" fmla="*/ 1517 h 1984121"/>
                <a:gd name="connsiteX0" fmla="*/ 3073832 w 3073880"/>
                <a:gd name="connsiteY0" fmla="*/ 1477 h 1984081"/>
                <a:gd name="connsiteX1" fmla="*/ 1869486 w 3073880"/>
                <a:gd name="connsiteY1" fmla="*/ 464907 h 1984081"/>
                <a:gd name="connsiteX2" fmla="*/ 872883 w 3073880"/>
                <a:gd name="connsiteY2" fmla="*/ 967886 h 1984081"/>
                <a:gd name="connsiteX3" fmla="*/ 384128 w 3073880"/>
                <a:gd name="connsiteY3" fmla="*/ 1551915 h 1984081"/>
                <a:gd name="connsiteX4" fmla="*/ 1810038 w 3073880"/>
                <a:gd name="connsiteY4" fmla="*/ 1728268 h 1984081"/>
                <a:gd name="connsiteX5" fmla="*/ 2640548 w 3073880"/>
                <a:gd name="connsiteY5" fmla="*/ 1979937 h 1984081"/>
                <a:gd name="connsiteX6" fmla="*/ 2078486 w 3073880"/>
                <a:gd name="connsiteY6" fmla="*/ 1879270 h 1984081"/>
                <a:gd name="connsiteX7" fmla="*/ 291631 w 3073880"/>
                <a:gd name="connsiteY7" fmla="*/ 1803769 h 1984081"/>
                <a:gd name="connsiteX8" fmla="*/ 73517 w 3073880"/>
                <a:gd name="connsiteY8" fmla="*/ 1367541 h 1984081"/>
                <a:gd name="connsiteX9" fmla="*/ 812677 w 3073880"/>
                <a:gd name="connsiteY9" fmla="*/ 758719 h 1984081"/>
                <a:gd name="connsiteX10" fmla="*/ 1824798 w 3073880"/>
                <a:gd name="connsiteY10" fmla="*/ 333344 h 1984081"/>
                <a:gd name="connsiteX11" fmla="*/ 3073832 w 3073880"/>
                <a:gd name="connsiteY11" fmla="*/ 1477 h 1984081"/>
                <a:gd name="connsiteX0" fmla="*/ 3073832 w 3073880"/>
                <a:gd name="connsiteY0" fmla="*/ 1477 h 1984081"/>
                <a:gd name="connsiteX1" fmla="*/ 1869486 w 3073880"/>
                <a:gd name="connsiteY1" fmla="*/ 464907 h 1984081"/>
                <a:gd name="connsiteX2" fmla="*/ 872883 w 3073880"/>
                <a:gd name="connsiteY2" fmla="*/ 967886 h 1984081"/>
                <a:gd name="connsiteX3" fmla="*/ 384128 w 3073880"/>
                <a:gd name="connsiteY3" fmla="*/ 1551915 h 1984081"/>
                <a:gd name="connsiteX4" fmla="*/ 1810038 w 3073880"/>
                <a:gd name="connsiteY4" fmla="*/ 1728268 h 1984081"/>
                <a:gd name="connsiteX5" fmla="*/ 2640548 w 3073880"/>
                <a:gd name="connsiteY5" fmla="*/ 1979937 h 1984081"/>
                <a:gd name="connsiteX6" fmla="*/ 2078486 w 3073880"/>
                <a:gd name="connsiteY6" fmla="*/ 1879270 h 1984081"/>
                <a:gd name="connsiteX7" fmla="*/ 291631 w 3073880"/>
                <a:gd name="connsiteY7" fmla="*/ 1803769 h 1984081"/>
                <a:gd name="connsiteX8" fmla="*/ 73517 w 3073880"/>
                <a:gd name="connsiteY8" fmla="*/ 1367541 h 1984081"/>
                <a:gd name="connsiteX9" fmla="*/ 812677 w 3073880"/>
                <a:gd name="connsiteY9" fmla="*/ 758719 h 1984081"/>
                <a:gd name="connsiteX10" fmla="*/ 1824798 w 3073880"/>
                <a:gd name="connsiteY10" fmla="*/ 333344 h 1984081"/>
                <a:gd name="connsiteX11" fmla="*/ 3073832 w 3073880"/>
                <a:gd name="connsiteY11" fmla="*/ 1477 h 1984081"/>
                <a:gd name="connsiteX0" fmla="*/ 3073832 w 3073880"/>
                <a:gd name="connsiteY0" fmla="*/ 1477 h 1984081"/>
                <a:gd name="connsiteX1" fmla="*/ 1869486 w 3073880"/>
                <a:gd name="connsiteY1" fmla="*/ 464907 h 1984081"/>
                <a:gd name="connsiteX2" fmla="*/ 872883 w 3073880"/>
                <a:gd name="connsiteY2" fmla="*/ 967886 h 1984081"/>
                <a:gd name="connsiteX3" fmla="*/ 384128 w 3073880"/>
                <a:gd name="connsiteY3" fmla="*/ 1551915 h 1984081"/>
                <a:gd name="connsiteX4" fmla="*/ 1810038 w 3073880"/>
                <a:gd name="connsiteY4" fmla="*/ 1728268 h 1984081"/>
                <a:gd name="connsiteX5" fmla="*/ 2640548 w 3073880"/>
                <a:gd name="connsiteY5" fmla="*/ 1979937 h 1984081"/>
                <a:gd name="connsiteX6" fmla="*/ 2078486 w 3073880"/>
                <a:gd name="connsiteY6" fmla="*/ 1879270 h 1984081"/>
                <a:gd name="connsiteX7" fmla="*/ 291631 w 3073880"/>
                <a:gd name="connsiteY7" fmla="*/ 1803769 h 1984081"/>
                <a:gd name="connsiteX8" fmla="*/ 73517 w 3073880"/>
                <a:gd name="connsiteY8" fmla="*/ 1367541 h 1984081"/>
                <a:gd name="connsiteX9" fmla="*/ 812677 w 3073880"/>
                <a:gd name="connsiteY9" fmla="*/ 758719 h 1984081"/>
                <a:gd name="connsiteX10" fmla="*/ 1824798 w 3073880"/>
                <a:gd name="connsiteY10" fmla="*/ 333344 h 1984081"/>
                <a:gd name="connsiteX11" fmla="*/ 3073832 w 3073880"/>
                <a:gd name="connsiteY11" fmla="*/ 1477 h 198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73880" h="1984081">
                  <a:moveTo>
                    <a:pt x="3073832" y="1477"/>
                  </a:moveTo>
                  <a:cubicBezTo>
                    <a:pt x="3081280" y="23404"/>
                    <a:pt x="2236311" y="303839"/>
                    <a:pt x="1869486" y="464907"/>
                  </a:cubicBezTo>
                  <a:cubicBezTo>
                    <a:pt x="1502661" y="625975"/>
                    <a:pt x="1156551" y="826090"/>
                    <a:pt x="872883" y="967886"/>
                  </a:cubicBezTo>
                  <a:cubicBezTo>
                    <a:pt x="589215" y="1109682"/>
                    <a:pt x="227936" y="1425185"/>
                    <a:pt x="384128" y="1551915"/>
                  </a:cubicBezTo>
                  <a:cubicBezTo>
                    <a:pt x="540320" y="1678645"/>
                    <a:pt x="1433968" y="1656931"/>
                    <a:pt x="1810038" y="1728268"/>
                  </a:cubicBezTo>
                  <a:cubicBezTo>
                    <a:pt x="2186108" y="1799605"/>
                    <a:pt x="2595807" y="1954770"/>
                    <a:pt x="2640548" y="1979937"/>
                  </a:cubicBezTo>
                  <a:cubicBezTo>
                    <a:pt x="2685289" y="2005104"/>
                    <a:pt x="2469972" y="1908631"/>
                    <a:pt x="2078486" y="1879270"/>
                  </a:cubicBezTo>
                  <a:cubicBezTo>
                    <a:pt x="1687000" y="1849909"/>
                    <a:pt x="625793" y="1889057"/>
                    <a:pt x="291631" y="1803769"/>
                  </a:cubicBezTo>
                  <a:cubicBezTo>
                    <a:pt x="-42531" y="1718481"/>
                    <a:pt x="-50277" y="1516957"/>
                    <a:pt x="73517" y="1367541"/>
                  </a:cubicBezTo>
                  <a:cubicBezTo>
                    <a:pt x="197311" y="1218125"/>
                    <a:pt x="499290" y="900833"/>
                    <a:pt x="812677" y="758719"/>
                  </a:cubicBezTo>
                  <a:cubicBezTo>
                    <a:pt x="1222612" y="545698"/>
                    <a:pt x="1447939" y="459551"/>
                    <a:pt x="1824798" y="333344"/>
                  </a:cubicBezTo>
                  <a:cubicBezTo>
                    <a:pt x="2201657" y="207137"/>
                    <a:pt x="3066384" y="-20450"/>
                    <a:pt x="3073832" y="14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6F8FCF3-6C18-45FC-A4F4-CDAA089C6398}"/>
              </a:ext>
            </a:extLst>
          </p:cNvPr>
          <p:cNvSpPr/>
          <p:nvPr/>
        </p:nvSpPr>
        <p:spPr>
          <a:xfrm>
            <a:off x="3870036" y="4608022"/>
            <a:ext cx="1577668" cy="1626523"/>
          </a:xfrm>
          <a:custGeom>
            <a:avLst/>
            <a:gdLst>
              <a:gd name="connsiteX0" fmla="*/ 1754051 w 1810770"/>
              <a:gd name="connsiteY0" fmla="*/ 65154 h 2871097"/>
              <a:gd name="connsiteX1" fmla="*/ 1032598 w 1810770"/>
              <a:gd name="connsiteY1" fmla="*/ 1508061 h 2871097"/>
              <a:gd name="connsiteX2" fmla="*/ 285978 w 1810770"/>
              <a:gd name="connsiteY2" fmla="*/ 2397294 h 2871097"/>
              <a:gd name="connsiteX3" fmla="*/ 126587 w 1810770"/>
              <a:gd name="connsiteY3" fmla="*/ 2154013 h 2871097"/>
              <a:gd name="connsiteX4" fmla="*/ 752 w 1810770"/>
              <a:gd name="connsiteY4" fmla="*/ 2472795 h 2871097"/>
              <a:gd name="connsiteX5" fmla="*/ 185310 w 1810770"/>
              <a:gd name="connsiteY5" fmla="*/ 2867077 h 2871097"/>
              <a:gd name="connsiteX6" fmla="*/ 822873 w 1810770"/>
              <a:gd name="connsiteY6" fmla="*/ 2212736 h 2871097"/>
              <a:gd name="connsiteX7" fmla="*/ 1661772 w 1810770"/>
              <a:gd name="connsiteY7" fmla="*/ 451048 h 2871097"/>
              <a:gd name="connsiteX8" fmla="*/ 1754051 w 1810770"/>
              <a:gd name="connsiteY8" fmla="*/ 65154 h 287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770" h="2871097">
                <a:moveTo>
                  <a:pt x="1754051" y="65154"/>
                </a:moveTo>
                <a:cubicBezTo>
                  <a:pt x="1649189" y="241323"/>
                  <a:pt x="1277277" y="1119371"/>
                  <a:pt x="1032598" y="1508061"/>
                </a:cubicBezTo>
                <a:cubicBezTo>
                  <a:pt x="787919" y="1896751"/>
                  <a:pt x="436980" y="2289635"/>
                  <a:pt x="285978" y="2397294"/>
                </a:cubicBezTo>
                <a:cubicBezTo>
                  <a:pt x="134976" y="2504953"/>
                  <a:pt x="174125" y="2141430"/>
                  <a:pt x="126587" y="2154013"/>
                </a:cubicBezTo>
                <a:cubicBezTo>
                  <a:pt x="79049" y="2166596"/>
                  <a:pt x="-9035" y="2353951"/>
                  <a:pt x="752" y="2472795"/>
                </a:cubicBezTo>
                <a:cubicBezTo>
                  <a:pt x="10539" y="2591639"/>
                  <a:pt x="48290" y="2910420"/>
                  <a:pt x="185310" y="2867077"/>
                </a:cubicBezTo>
                <a:cubicBezTo>
                  <a:pt x="322330" y="2823734"/>
                  <a:pt x="576796" y="2615407"/>
                  <a:pt x="822873" y="2212736"/>
                </a:cubicBezTo>
                <a:cubicBezTo>
                  <a:pt x="1068950" y="1810065"/>
                  <a:pt x="1510770" y="814571"/>
                  <a:pt x="1661772" y="451048"/>
                </a:cubicBezTo>
                <a:cubicBezTo>
                  <a:pt x="1812774" y="87525"/>
                  <a:pt x="1858913" y="-111015"/>
                  <a:pt x="1754051" y="651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B6CDBF-A682-4A61-9980-A5824BA04A4F}"/>
              </a:ext>
            </a:extLst>
          </p:cNvPr>
          <p:cNvGrpSpPr/>
          <p:nvPr/>
        </p:nvGrpSpPr>
        <p:grpSpPr>
          <a:xfrm rot="3106661">
            <a:off x="5973963" y="3998544"/>
            <a:ext cx="549599" cy="738064"/>
            <a:chOff x="4228051" y="1174458"/>
            <a:chExt cx="872455" cy="98990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23A7198-870A-4BE8-943D-DA8DD0A5C512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E66D2F-FB09-499D-AC84-E5A0B17D304D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59C343-58F9-47B4-A4B7-F007D2A68707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0F14AF8-91AD-4B82-BF8F-6AFB2FFF2ACE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C859D-DC1B-4867-B768-4E0A06AFB9A8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3B1766-21C2-4F75-A90B-B21E59919D01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C9F91A-FC9D-400D-B7EC-C7A13C988959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E5E035-D796-441A-A209-547DDA226FFE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C208EB-6214-4121-B4B0-C5BE23662BA8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0B5F86-0BCD-468A-BD56-207B28003051}"/>
              </a:ext>
            </a:extLst>
          </p:cNvPr>
          <p:cNvGrpSpPr/>
          <p:nvPr/>
        </p:nvGrpSpPr>
        <p:grpSpPr>
          <a:xfrm rot="3945506">
            <a:off x="7031992" y="4317442"/>
            <a:ext cx="545350" cy="723132"/>
            <a:chOff x="4228051" y="1174458"/>
            <a:chExt cx="872455" cy="98990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2F5FE72-2101-41CC-B0BD-43A6327F507A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354EEB-7051-4DD0-A76C-9A050A464040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49727C-BBC4-4453-83A5-695BF763D61D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2AC9B0E-BE12-47BC-BC56-AFEED5A6E17A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691E4CB-0C66-4B7D-AB2F-1806CA362369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3D1DDC-5436-4A58-8D0E-D6D895D54580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89F191-88C1-4AEC-B888-3955C9C43DC1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14718EB-23EF-4527-B019-BBB4D98BF2AB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2D6504B-BA91-48B4-B2B3-1AC95B990155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AC3EF-9482-4340-B9C8-5534E83E47B7}"/>
              </a:ext>
            </a:extLst>
          </p:cNvPr>
          <p:cNvGrpSpPr/>
          <p:nvPr/>
        </p:nvGrpSpPr>
        <p:grpSpPr>
          <a:xfrm rot="3263545">
            <a:off x="6113117" y="3334302"/>
            <a:ext cx="650497" cy="623584"/>
            <a:chOff x="4228051" y="1174458"/>
            <a:chExt cx="872455" cy="98990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C207655-BAD1-49E9-AC4E-2F7580DF2569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950BFA-7C4E-4DA4-BFEA-B2F86913F516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F97CE1B-1B3D-4332-8DED-043A895B9B66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6CFADE5-50C8-42D8-9E92-FBFC0CC94C16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DF24BAF-3B5C-427E-B72E-54CAD9B0BAD3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92E2D1E-C086-4B32-9924-7C825166B35F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4F24E18-A474-4586-A07A-CB959E2D5045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BEEC63-126B-4130-9B4C-2D44F4CB2DEC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86426C-7CD8-404C-8DA9-A42ABCA7C4B7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3B858C-9DE4-4769-B439-FAE8E1C9FD92}"/>
              </a:ext>
            </a:extLst>
          </p:cNvPr>
          <p:cNvGrpSpPr/>
          <p:nvPr/>
        </p:nvGrpSpPr>
        <p:grpSpPr>
          <a:xfrm rot="3612893">
            <a:off x="7554387" y="2152540"/>
            <a:ext cx="375408" cy="517661"/>
            <a:chOff x="4228051" y="1174458"/>
            <a:chExt cx="872455" cy="98990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5D34823-BD6F-467B-8F26-A011A7C00AB4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2D3A668-22A9-4780-AD2D-AE6DF774428F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5D85C3-5240-4A2D-9112-902CB5A5B80C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57820E8-3A0C-422D-9C86-DDEDB896E567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4D4B90-4D40-45F9-A2F2-4A12720F88CC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B230F53-AA05-4789-A17C-7FAD3FFE86DC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BE1995C-5F2B-46E9-92CA-08B51D4B46B6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E5F87E-09B4-4E02-A86E-4537917EAEAE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AFB1BAD-414C-4EC9-8AD0-118095CC16EC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F6D3752-520D-473F-878C-461F4E22BC00}"/>
              </a:ext>
            </a:extLst>
          </p:cNvPr>
          <p:cNvGrpSpPr/>
          <p:nvPr/>
        </p:nvGrpSpPr>
        <p:grpSpPr>
          <a:xfrm rot="2743664" flipH="1">
            <a:off x="8042517" y="2051178"/>
            <a:ext cx="132309" cy="306528"/>
            <a:chOff x="4228051" y="1174458"/>
            <a:chExt cx="872455" cy="98990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5A793DF-1622-4EB5-ACEA-875C5583E2C5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9D7EFA2-29F6-4458-9F7A-E47F132469F3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5A2C3DE-4C61-4F56-A1FC-4FB54100FDCD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A14F2F-C6B1-419F-AAE7-769923CAAB65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D7CF2AA-97E2-4055-AEEB-1FDB383B63EB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B62A29-15D8-4AAA-B4DF-4C17A219DC10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006AB7D-B86A-44D9-8FEA-9248E437F52C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A253F81-F577-4F6E-9E78-9270BB041A69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3ED3112-EE6F-44E2-93C2-310B736C038B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E16F874-1D97-4B4E-AFDC-01D78A5C116B}"/>
              </a:ext>
            </a:extLst>
          </p:cNvPr>
          <p:cNvGrpSpPr/>
          <p:nvPr/>
        </p:nvGrpSpPr>
        <p:grpSpPr>
          <a:xfrm rot="2503012">
            <a:off x="7092927" y="2815603"/>
            <a:ext cx="440458" cy="580546"/>
            <a:chOff x="4228051" y="1174458"/>
            <a:chExt cx="872455" cy="989901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07E5279-158E-4367-BEC5-F9FA497346C9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D5D209B-04D2-4FC9-BA5D-BF49C54D7B6C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36156F6-FB4D-475F-B9AB-6EDFD89A7AB6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AA1BBB4-352B-4430-A268-505B9904665F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2919838-8E53-41C0-8AAE-AFA585B4CA33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6E9CF3D-5DBD-49B5-9538-68ACD52D3EB6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1DB87EC-DA61-4C6B-8273-E429C9257E6D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FA49907-78F4-4232-84ED-EE3D63D590B8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5266D2E-DE1C-4CC5-BCED-5430EBB6E36F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CEC1A0-B3DF-4E85-A556-583E39F8B5E2}"/>
              </a:ext>
            </a:extLst>
          </p:cNvPr>
          <p:cNvGrpSpPr/>
          <p:nvPr/>
        </p:nvGrpSpPr>
        <p:grpSpPr>
          <a:xfrm rot="827603">
            <a:off x="7844550" y="2745907"/>
            <a:ext cx="567027" cy="447377"/>
            <a:chOff x="4228051" y="1174458"/>
            <a:chExt cx="872455" cy="989901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246E25A-D496-4999-919D-B754D9A3151E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0ACA6C6-F4EA-4074-9613-B9A845ABAFE3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A6DE144-A451-47C1-B2E7-9A5B884CFCE6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7EFD93C-D230-4CE2-A985-BD39297825AA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13AF06-799D-4FAA-BBC4-0F08266093F5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B47D82F-28A6-4677-9A4C-CAA9F46E5441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F6955D5-8F70-4FB2-B218-5767FED2E96F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A1BE925-220E-49CC-8A78-E97EC4B5FD4B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4EAB934-71A3-435A-B186-3D68546CC233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A448E28-5781-43F2-883A-987FA66F61BF}"/>
              </a:ext>
            </a:extLst>
          </p:cNvPr>
          <p:cNvGrpSpPr/>
          <p:nvPr/>
        </p:nvGrpSpPr>
        <p:grpSpPr>
          <a:xfrm rot="2383292">
            <a:off x="7442304" y="3613087"/>
            <a:ext cx="545350" cy="723132"/>
            <a:chOff x="4228051" y="1174458"/>
            <a:chExt cx="872455" cy="989901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CF935A1-D1CC-47D2-9189-E63023A37BB7}"/>
                </a:ext>
              </a:extLst>
            </p:cNvPr>
            <p:cNvSpPr/>
            <p:nvPr/>
          </p:nvSpPr>
          <p:spPr>
            <a:xfrm>
              <a:off x="4353886" y="1459682"/>
              <a:ext cx="268448" cy="704677"/>
            </a:xfrm>
            <a:custGeom>
              <a:avLst/>
              <a:gdLst>
                <a:gd name="connsiteX0" fmla="*/ 285226 w 285226"/>
                <a:gd name="connsiteY0" fmla="*/ 0 h 813732"/>
                <a:gd name="connsiteX1" fmla="*/ 218114 w 285226"/>
                <a:gd name="connsiteY1" fmla="*/ 276836 h 813732"/>
                <a:gd name="connsiteX2" fmla="*/ 0 w 285226"/>
                <a:gd name="connsiteY2" fmla="*/ 813732 h 81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226" h="813732">
                  <a:moveTo>
                    <a:pt x="285226" y="0"/>
                  </a:moveTo>
                  <a:cubicBezTo>
                    <a:pt x="275439" y="70607"/>
                    <a:pt x="265652" y="141214"/>
                    <a:pt x="218114" y="276836"/>
                  </a:cubicBezTo>
                  <a:cubicBezTo>
                    <a:pt x="170576" y="412458"/>
                    <a:pt x="85288" y="613095"/>
                    <a:pt x="0" y="813732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8492B87-DE9D-43BA-8D36-DC720817D590}"/>
                </a:ext>
              </a:extLst>
            </p:cNvPr>
            <p:cNvSpPr/>
            <p:nvPr/>
          </p:nvSpPr>
          <p:spPr>
            <a:xfrm>
              <a:off x="4228051" y="1275127"/>
              <a:ext cx="394283" cy="176168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FD192AB-416B-4CE2-BADA-4A0A11EA873F}"/>
                </a:ext>
              </a:extLst>
            </p:cNvPr>
            <p:cNvSpPr/>
            <p:nvPr/>
          </p:nvSpPr>
          <p:spPr>
            <a:xfrm flipH="1">
              <a:off x="4622334" y="1266739"/>
              <a:ext cx="417836" cy="192946"/>
            </a:xfrm>
            <a:custGeom>
              <a:avLst/>
              <a:gdLst>
                <a:gd name="connsiteX0" fmla="*/ 704675 w 704675"/>
                <a:gd name="connsiteY0" fmla="*/ 293614 h 293614"/>
                <a:gd name="connsiteX1" fmla="*/ 310392 w 704675"/>
                <a:gd name="connsiteY1" fmla="*/ 167780 h 293614"/>
                <a:gd name="connsiteX2" fmla="*/ 0 w 704675"/>
                <a:gd name="connsiteY2" fmla="*/ 0 h 2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75" h="293614">
                  <a:moveTo>
                    <a:pt x="704675" y="293614"/>
                  </a:moveTo>
                  <a:cubicBezTo>
                    <a:pt x="566256" y="255165"/>
                    <a:pt x="427838" y="216716"/>
                    <a:pt x="310392" y="167780"/>
                  </a:cubicBezTo>
                  <a:cubicBezTo>
                    <a:pt x="192946" y="118844"/>
                    <a:pt x="96473" y="59422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B14768F-B0E8-4ED8-88EF-88BDFA46E857}"/>
                </a:ext>
              </a:extLst>
            </p:cNvPr>
            <p:cNvSpPr/>
            <p:nvPr/>
          </p:nvSpPr>
          <p:spPr>
            <a:xfrm>
              <a:off x="4269996" y="1174458"/>
              <a:ext cx="352338" cy="302003"/>
            </a:xfrm>
            <a:custGeom>
              <a:avLst/>
              <a:gdLst>
                <a:gd name="connsiteX0" fmla="*/ 352338 w 352338"/>
                <a:gd name="connsiteY0" fmla="*/ 360726 h 360726"/>
                <a:gd name="connsiteX1" fmla="*/ 117446 w 352338"/>
                <a:gd name="connsiteY1" fmla="*/ 142613 h 360726"/>
                <a:gd name="connsiteX2" fmla="*/ 0 w 352338"/>
                <a:gd name="connsiteY2" fmla="*/ 0 h 36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338" h="360726">
                  <a:moveTo>
                    <a:pt x="352338" y="360726"/>
                  </a:moveTo>
                  <a:cubicBezTo>
                    <a:pt x="264253" y="281730"/>
                    <a:pt x="176169" y="202734"/>
                    <a:pt x="117446" y="142613"/>
                  </a:cubicBezTo>
                  <a:cubicBezTo>
                    <a:pt x="58723" y="82492"/>
                    <a:pt x="29361" y="41246"/>
                    <a:pt x="0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99906D5-C364-409E-8A13-7C6C2C4C2AEA}"/>
                </a:ext>
              </a:extLst>
            </p:cNvPr>
            <p:cNvSpPr/>
            <p:nvPr/>
          </p:nvSpPr>
          <p:spPr>
            <a:xfrm rot="1229607">
              <a:off x="4566241" y="1471414"/>
              <a:ext cx="406154" cy="72988"/>
            </a:xfrm>
            <a:custGeom>
              <a:avLst/>
              <a:gdLst>
                <a:gd name="connsiteX0" fmla="*/ 0 w 595618"/>
                <a:gd name="connsiteY0" fmla="*/ 0 h 67609"/>
                <a:gd name="connsiteX1" fmla="*/ 226503 w 595618"/>
                <a:gd name="connsiteY1" fmla="*/ 67112 h 67609"/>
                <a:gd name="connsiteX2" fmla="*/ 595618 w 595618"/>
                <a:gd name="connsiteY2" fmla="*/ 25167 h 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618" h="67609">
                  <a:moveTo>
                    <a:pt x="0" y="0"/>
                  </a:moveTo>
                  <a:cubicBezTo>
                    <a:pt x="63616" y="31459"/>
                    <a:pt x="127233" y="62918"/>
                    <a:pt x="226503" y="67112"/>
                  </a:cubicBezTo>
                  <a:cubicBezTo>
                    <a:pt x="325773" y="71306"/>
                    <a:pt x="460695" y="48236"/>
                    <a:pt x="595618" y="25167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5B20ACE-9AAB-43A5-9DFD-5C2CE169861A}"/>
                </a:ext>
              </a:extLst>
            </p:cNvPr>
            <p:cNvSpPr/>
            <p:nvPr/>
          </p:nvSpPr>
          <p:spPr>
            <a:xfrm>
              <a:off x="4454554" y="1174459"/>
              <a:ext cx="184558" cy="302003"/>
            </a:xfrm>
            <a:custGeom>
              <a:avLst/>
              <a:gdLst>
                <a:gd name="connsiteX0" fmla="*/ 218114 w 218114"/>
                <a:gd name="connsiteY0" fmla="*/ 419449 h 419449"/>
                <a:gd name="connsiteX1" fmla="*/ 67112 w 218114"/>
                <a:gd name="connsiteY1" fmla="*/ 159391 h 419449"/>
                <a:gd name="connsiteX2" fmla="*/ 0 w 218114"/>
                <a:gd name="connsiteY2" fmla="*/ 0 h 4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114" h="419449">
                  <a:moveTo>
                    <a:pt x="218114" y="419449"/>
                  </a:moveTo>
                  <a:cubicBezTo>
                    <a:pt x="160789" y="324374"/>
                    <a:pt x="103464" y="229299"/>
                    <a:pt x="67112" y="159391"/>
                  </a:cubicBezTo>
                  <a:cubicBezTo>
                    <a:pt x="30760" y="89483"/>
                    <a:pt x="15380" y="44741"/>
                    <a:pt x="0" y="0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3959C2A-0626-4936-BFBE-5579456D1D9B}"/>
                </a:ext>
              </a:extLst>
            </p:cNvPr>
            <p:cNvSpPr/>
            <p:nvPr/>
          </p:nvSpPr>
          <p:spPr>
            <a:xfrm>
              <a:off x="4605556" y="1459683"/>
              <a:ext cx="494950" cy="45719"/>
            </a:xfrm>
            <a:custGeom>
              <a:avLst/>
              <a:gdLst>
                <a:gd name="connsiteX0" fmla="*/ 0 w 654341"/>
                <a:gd name="connsiteY0" fmla="*/ 0 h 16778"/>
                <a:gd name="connsiteX1" fmla="*/ 411061 w 654341"/>
                <a:gd name="connsiteY1" fmla="*/ 16778 h 16778"/>
                <a:gd name="connsiteX2" fmla="*/ 654341 w 654341"/>
                <a:gd name="connsiteY2" fmla="*/ 0 h 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341" h="16778">
                  <a:moveTo>
                    <a:pt x="0" y="0"/>
                  </a:moveTo>
                  <a:cubicBezTo>
                    <a:pt x="151002" y="8389"/>
                    <a:pt x="302004" y="16778"/>
                    <a:pt x="411061" y="16778"/>
                  </a:cubicBezTo>
                  <a:cubicBezTo>
                    <a:pt x="520118" y="16778"/>
                    <a:pt x="587229" y="8389"/>
                    <a:pt x="654341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AD13E77-1F6F-46A9-BEE0-053288F4A7EC}"/>
                </a:ext>
              </a:extLst>
            </p:cNvPr>
            <p:cNvSpPr/>
            <p:nvPr/>
          </p:nvSpPr>
          <p:spPr>
            <a:xfrm>
              <a:off x="4622334" y="1266738"/>
              <a:ext cx="201336" cy="218113"/>
            </a:xfrm>
            <a:custGeom>
              <a:avLst/>
              <a:gdLst>
                <a:gd name="connsiteX0" fmla="*/ 0 w 201336"/>
                <a:gd name="connsiteY0" fmla="*/ 218113 h 218113"/>
                <a:gd name="connsiteX1" fmla="*/ 142613 w 201336"/>
                <a:gd name="connsiteY1" fmla="*/ 109056 h 218113"/>
                <a:gd name="connsiteX2" fmla="*/ 201336 w 201336"/>
                <a:gd name="connsiteY2" fmla="*/ 0 h 21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36" h="218113">
                  <a:moveTo>
                    <a:pt x="0" y="218113"/>
                  </a:moveTo>
                  <a:cubicBezTo>
                    <a:pt x="54528" y="181760"/>
                    <a:pt x="109057" y="145408"/>
                    <a:pt x="142613" y="109056"/>
                  </a:cubicBezTo>
                  <a:cubicBezTo>
                    <a:pt x="176169" y="72704"/>
                    <a:pt x="188752" y="36352"/>
                    <a:pt x="201336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E60958E-0F09-45F7-8E41-079A9CDC70C0}"/>
                </a:ext>
              </a:extLst>
            </p:cNvPr>
            <p:cNvSpPr/>
            <p:nvPr/>
          </p:nvSpPr>
          <p:spPr>
            <a:xfrm>
              <a:off x="4613138" y="1174459"/>
              <a:ext cx="9196" cy="276836"/>
            </a:xfrm>
            <a:custGeom>
              <a:avLst/>
              <a:gdLst>
                <a:gd name="connsiteX0" fmla="*/ 9196 w 9196"/>
                <a:gd name="connsiteY0" fmla="*/ 276836 h 276836"/>
                <a:gd name="connsiteX1" fmla="*/ 807 w 9196"/>
                <a:gd name="connsiteY1" fmla="*/ 125835 h 276836"/>
                <a:gd name="connsiteX2" fmla="*/ 807 w 9196"/>
                <a:gd name="connsiteY2" fmla="*/ 0 h 2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96" h="276836">
                  <a:moveTo>
                    <a:pt x="9196" y="276836"/>
                  </a:moveTo>
                  <a:cubicBezTo>
                    <a:pt x="5700" y="224405"/>
                    <a:pt x="2205" y="171974"/>
                    <a:pt x="807" y="125835"/>
                  </a:cubicBezTo>
                  <a:cubicBezTo>
                    <a:pt x="-591" y="79696"/>
                    <a:pt x="108" y="39848"/>
                    <a:pt x="807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88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9222E6-B634-4C86-B3A2-0137B5BFCDE3}"/>
              </a:ext>
            </a:extLst>
          </p:cNvPr>
          <p:cNvSpPr/>
          <p:nvPr/>
        </p:nvSpPr>
        <p:spPr>
          <a:xfrm>
            <a:off x="1598341" y="0"/>
            <a:ext cx="8995318" cy="6858000"/>
          </a:xfrm>
          <a:prstGeom prst="rect">
            <a:avLst/>
          </a:prstGeom>
          <a:solidFill>
            <a:srgbClr val="9BC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303C47ED-92EA-4B3F-948F-DBC8FDB16804}"/>
              </a:ext>
            </a:extLst>
          </p:cNvPr>
          <p:cNvGrpSpPr/>
          <p:nvPr/>
        </p:nvGrpSpPr>
        <p:grpSpPr>
          <a:xfrm>
            <a:off x="1681468" y="3973951"/>
            <a:ext cx="1708276" cy="1859555"/>
            <a:chOff x="1435722" y="4045509"/>
            <a:chExt cx="2506385" cy="2829391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5E8C826-B99B-43B2-802B-5724C3B3F029}"/>
                </a:ext>
              </a:extLst>
            </p:cNvPr>
            <p:cNvGrpSpPr/>
            <p:nvPr/>
          </p:nvGrpSpPr>
          <p:grpSpPr>
            <a:xfrm>
              <a:off x="1744435" y="5006847"/>
              <a:ext cx="1783520" cy="1868053"/>
              <a:chOff x="7655725" y="2063685"/>
              <a:chExt cx="4147973" cy="4747462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442ACB4-2CAF-4D08-9FDC-50906AD3BC1C}"/>
                  </a:ext>
                </a:extLst>
              </p:cNvPr>
              <p:cNvSpPr/>
              <p:nvPr/>
            </p:nvSpPr>
            <p:spPr>
              <a:xfrm flipH="1">
                <a:off x="8820737" y="5988774"/>
                <a:ext cx="726757" cy="822373"/>
              </a:xfrm>
              <a:custGeom>
                <a:avLst/>
                <a:gdLst>
                  <a:gd name="connsiteX0" fmla="*/ 27966 w 750674"/>
                  <a:gd name="connsiteY0" fmla="*/ 584635 h 859417"/>
                  <a:gd name="connsiteX1" fmla="*/ 37202 w 750674"/>
                  <a:gd name="connsiteY1" fmla="*/ 658526 h 859417"/>
                  <a:gd name="connsiteX2" fmla="*/ 295820 w 750674"/>
                  <a:gd name="connsiteY2" fmla="*/ 834017 h 859417"/>
                  <a:gd name="connsiteX3" fmla="*/ 462075 w 750674"/>
                  <a:gd name="connsiteY3" fmla="*/ 806308 h 859417"/>
                  <a:gd name="connsiteX4" fmla="*/ 656038 w 750674"/>
                  <a:gd name="connsiteY4" fmla="*/ 353726 h 859417"/>
                  <a:gd name="connsiteX5" fmla="*/ 729929 w 750674"/>
                  <a:gd name="connsiteY5" fmla="*/ 76635 h 859417"/>
                  <a:gd name="connsiteX6" fmla="*/ 286584 w 750674"/>
                  <a:gd name="connsiteY6" fmla="*/ 39690 h 859417"/>
                  <a:gd name="connsiteX7" fmla="*/ 27966 w 750674"/>
                  <a:gd name="connsiteY7" fmla="*/ 584635 h 859417"/>
                  <a:gd name="connsiteX0" fmla="*/ 16798 w 739506"/>
                  <a:gd name="connsiteY0" fmla="*/ 584635 h 852325"/>
                  <a:gd name="connsiteX1" fmla="*/ 53743 w 739506"/>
                  <a:gd name="connsiteY1" fmla="*/ 778599 h 852325"/>
                  <a:gd name="connsiteX2" fmla="*/ 284652 w 739506"/>
                  <a:gd name="connsiteY2" fmla="*/ 834017 h 852325"/>
                  <a:gd name="connsiteX3" fmla="*/ 450907 w 739506"/>
                  <a:gd name="connsiteY3" fmla="*/ 806308 h 852325"/>
                  <a:gd name="connsiteX4" fmla="*/ 644870 w 739506"/>
                  <a:gd name="connsiteY4" fmla="*/ 353726 h 852325"/>
                  <a:gd name="connsiteX5" fmla="*/ 718761 w 739506"/>
                  <a:gd name="connsiteY5" fmla="*/ 76635 h 852325"/>
                  <a:gd name="connsiteX6" fmla="*/ 275416 w 739506"/>
                  <a:gd name="connsiteY6" fmla="*/ 39690 h 852325"/>
                  <a:gd name="connsiteX7" fmla="*/ 16798 w 739506"/>
                  <a:gd name="connsiteY7" fmla="*/ 584635 h 852325"/>
                  <a:gd name="connsiteX0" fmla="*/ 16798 w 738172"/>
                  <a:gd name="connsiteY0" fmla="*/ 584635 h 838754"/>
                  <a:gd name="connsiteX1" fmla="*/ 53743 w 738172"/>
                  <a:gd name="connsiteY1" fmla="*/ 778599 h 838754"/>
                  <a:gd name="connsiteX2" fmla="*/ 284652 w 738172"/>
                  <a:gd name="connsiteY2" fmla="*/ 834017 h 838754"/>
                  <a:gd name="connsiteX3" fmla="*/ 515562 w 738172"/>
                  <a:gd name="connsiteY3" fmla="*/ 676999 h 838754"/>
                  <a:gd name="connsiteX4" fmla="*/ 644870 w 738172"/>
                  <a:gd name="connsiteY4" fmla="*/ 353726 h 838754"/>
                  <a:gd name="connsiteX5" fmla="*/ 718761 w 738172"/>
                  <a:gd name="connsiteY5" fmla="*/ 76635 h 838754"/>
                  <a:gd name="connsiteX6" fmla="*/ 275416 w 738172"/>
                  <a:gd name="connsiteY6" fmla="*/ 39690 h 838754"/>
                  <a:gd name="connsiteX7" fmla="*/ 16798 w 738172"/>
                  <a:gd name="connsiteY7" fmla="*/ 584635 h 838754"/>
                  <a:gd name="connsiteX0" fmla="*/ 19221 w 740595"/>
                  <a:gd name="connsiteY0" fmla="*/ 584635 h 822373"/>
                  <a:gd name="connsiteX1" fmla="*/ 56166 w 740595"/>
                  <a:gd name="connsiteY1" fmla="*/ 778599 h 822373"/>
                  <a:gd name="connsiteX2" fmla="*/ 351730 w 740595"/>
                  <a:gd name="connsiteY2" fmla="*/ 815545 h 822373"/>
                  <a:gd name="connsiteX3" fmla="*/ 517985 w 740595"/>
                  <a:gd name="connsiteY3" fmla="*/ 676999 h 822373"/>
                  <a:gd name="connsiteX4" fmla="*/ 647293 w 740595"/>
                  <a:gd name="connsiteY4" fmla="*/ 353726 h 822373"/>
                  <a:gd name="connsiteX5" fmla="*/ 721184 w 740595"/>
                  <a:gd name="connsiteY5" fmla="*/ 76635 h 822373"/>
                  <a:gd name="connsiteX6" fmla="*/ 277839 w 740595"/>
                  <a:gd name="connsiteY6" fmla="*/ 39690 h 822373"/>
                  <a:gd name="connsiteX7" fmla="*/ 19221 w 740595"/>
                  <a:gd name="connsiteY7" fmla="*/ 584635 h 82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0595" h="822373">
                    <a:moveTo>
                      <a:pt x="19221" y="584635"/>
                    </a:moveTo>
                    <a:cubicBezTo>
                      <a:pt x="-17724" y="707786"/>
                      <a:pt x="748" y="740114"/>
                      <a:pt x="56166" y="778599"/>
                    </a:cubicBezTo>
                    <a:cubicBezTo>
                      <a:pt x="111584" y="817084"/>
                      <a:pt x="274760" y="832478"/>
                      <a:pt x="351730" y="815545"/>
                    </a:cubicBezTo>
                    <a:cubicBezTo>
                      <a:pt x="428700" y="798612"/>
                      <a:pt x="468725" y="753969"/>
                      <a:pt x="517985" y="676999"/>
                    </a:cubicBezTo>
                    <a:cubicBezTo>
                      <a:pt x="567245" y="600029"/>
                      <a:pt x="613427" y="453787"/>
                      <a:pt x="647293" y="353726"/>
                    </a:cubicBezTo>
                    <a:cubicBezTo>
                      <a:pt x="681159" y="253665"/>
                      <a:pt x="782760" y="128974"/>
                      <a:pt x="721184" y="76635"/>
                    </a:cubicBezTo>
                    <a:cubicBezTo>
                      <a:pt x="659608" y="24296"/>
                      <a:pt x="393293" y="-44977"/>
                      <a:pt x="277839" y="39690"/>
                    </a:cubicBezTo>
                    <a:cubicBezTo>
                      <a:pt x="162385" y="124357"/>
                      <a:pt x="56166" y="461484"/>
                      <a:pt x="19221" y="58463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18C6FF4-E8FB-4AAC-8154-8AC19D7CED26}"/>
                  </a:ext>
                </a:extLst>
              </p:cNvPr>
              <p:cNvSpPr/>
              <p:nvPr/>
            </p:nvSpPr>
            <p:spPr>
              <a:xfrm>
                <a:off x="10119588" y="5988773"/>
                <a:ext cx="740595" cy="822373"/>
              </a:xfrm>
              <a:custGeom>
                <a:avLst/>
                <a:gdLst>
                  <a:gd name="connsiteX0" fmla="*/ 27966 w 750674"/>
                  <a:gd name="connsiteY0" fmla="*/ 584635 h 859417"/>
                  <a:gd name="connsiteX1" fmla="*/ 37202 w 750674"/>
                  <a:gd name="connsiteY1" fmla="*/ 658526 h 859417"/>
                  <a:gd name="connsiteX2" fmla="*/ 295820 w 750674"/>
                  <a:gd name="connsiteY2" fmla="*/ 834017 h 859417"/>
                  <a:gd name="connsiteX3" fmla="*/ 462075 w 750674"/>
                  <a:gd name="connsiteY3" fmla="*/ 806308 h 859417"/>
                  <a:gd name="connsiteX4" fmla="*/ 656038 w 750674"/>
                  <a:gd name="connsiteY4" fmla="*/ 353726 h 859417"/>
                  <a:gd name="connsiteX5" fmla="*/ 729929 w 750674"/>
                  <a:gd name="connsiteY5" fmla="*/ 76635 h 859417"/>
                  <a:gd name="connsiteX6" fmla="*/ 286584 w 750674"/>
                  <a:gd name="connsiteY6" fmla="*/ 39690 h 859417"/>
                  <a:gd name="connsiteX7" fmla="*/ 27966 w 750674"/>
                  <a:gd name="connsiteY7" fmla="*/ 584635 h 859417"/>
                  <a:gd name="connsiteX0" fmla="*/ 16798 w 739506"/>
                  <a:gd name="connsiteY0" fmla="*/ 584635 h 852325"/>
                  <a:gd name="connsiteX1" fmla="*/ 53743 w 739506"/>
                  <a:gd name="connsiteY1" fmla="*/ 778599 h 852325"/>
                  <a:gd name="connsiteX2" fmla="*/ 284652 w 739506"/>
                  <a:gd name="connsiteY2" fmla="*/ 834017 h 852325"/>
                  <a:gd name="connsiteX3" fmla="*/ 450907 w 739506"/>
                  <a:gd name="connsiteY3" fmla="*/ 806308 h 852325"/>
                  <a:gd name="connsiteX4" fmla="*/ 644870 w 739506"/>
                  <a:gd name="connsiteY4" fmla="*/ 353726 h 852325"/>
                  <a:gd name="connsiteX5" fmla="*/ 718761 w 739506"/>
                  <a:gd name="connsiteY5" fmla="*/ 76635 h 852325"/>
                  <a:gd name="connsiteX6" fmla="*/ 275416 w 739506"/>
                  <a:gd name="connsiteY6" fmla="*/ 39690 h 852325"/>
                  <a:gd name="connsiteX7" fmla="*/ 16798 w 739506"/>
                  <a:gd name="connsiteY7" fmla="*/ 584635 h 852325"/>
                  <a:gd name="connsiteX0" fmla="*/ 16798 w 738172"/>
                  <a:gd name="connsiteY0" fmla="*/ 584635 h 838754"/>
                  <a:gd name="connsiteX1" fmla="*/ 53743 w 738172"/>
                  <a:gd name="connsiteY1" fmla="*/ 778599 h 838754"/>
                  <a:gd name="connsiteX2" fmla="*/ 284652 w 738172"/>
                  <a:gd name="connsiteY2" fmla="*/ 834017 h 838754"/>
                  <a:gd name="connsiteX3" fmla="*/ 515562 w 738172"/>
                  <a:gd name="connsiteY3" fmla="*/ 676999 h 838754"/>
                  <a:gd name="connsiteX4" fmla="*/ 644870 w 738172"/>
                  <a:gd name="connsiteY4" fmla="*/ 353726 h 838754"/>
                  <a:gd name="connsiteX5" fmla="*/ 718761 w 738172"/>
                  <a:gd name="connsiteY5" fmla="*/ 76635 h 838754"/>
                  <a:gd name="connsiteX6" fmla="*/ 275416 w 738172"/>
                  <a:gd name="connsiteY6" fmla="*/ 39690 h 838754"/>
                  <a:gd name="connsiteX7" fmla="*/ 16798 w 738172"/>
                  <a:gd name="connsiteY7" fmla="*/ 584635 h 838754"/>
                  <a:gd name="connsiteX0" fmla="*/ 19221 w 740595"/>
                  <a:gd name="connsiteY0" fmla="*/ 584635 h 822373"/>
                  <a:gd name="connsiteX1" fmla="*/ 56166 w 740595"/>
                  <a:gd name="connsiteY1" fmla="*/ 778599 h 822373"/>
                  <a:gd name="connsiteX2" fmla="*/ 351730 w 740595"/>
                  <a:gd name="connsiteY2" fmla="*/ 815545 h 822373"/>
                  <a:gd name="connsiteX3" fmla="*/ 517985 w 740595"/>
                  <a:gd name="connsiteY3" fmla="*/ 676999 h 822373"/>
                  <a:gd name="connsiteX4" fmla="*/ 647293 w 740595"/>
                  <a:gd name="connsiteY4" fmla="*/ 353726 h 822373"/>
                  <a:gd name="connsiteX5" fmla="*/ 721184 w 740595"/>
                  <a:gd name="connsiteY5" fmla="*/ 76635 h 822373"/>
                  <a:gd name="connsiteX6" fmla="*/ 277839 w 740595"/>
                  <a:gd name="connsiteY6" fmla="*/ 39690 h 822373"/>
                  <a:gd name="connsiteX7" fmla="*/ 19221 w 740595"/>
                  <a:gd name="connsiteY7" fmla="*/ 584635 h 82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0595" h="822373">
                    <a:moveTo>
                      <a:pt x="19221" y="584635"/>
                    </a:moveTo>
                    <a:cubicBezTo>
                      <a:pt x="-17724" y="707786"/>
                      <a:pt x="748" y="740114"/>
                      <a:pt x="56166" y="778599"/>
                    </a:cubicBezTo>
                    <a:cubicBezTo>
                      <a:pt x="111584" y="817084"/>
                      <a:pt x="274760" y="832478"/>
                      <a:pt x="351730" y="815545"/>
                    </a:cubicBezTo>
                    <a:cubicBezTo>
                      <a:pt x="428700" y="798612"/>
                      <a:pt x="468725" y="753969"/>
                      <a:pt x="517985" y="676999"/>
                    </a:cubicBezTo>
                    <a:cubicBezTo>
                      <a:pt x="567245" y="600029"/>
                      <a:pt x="613427" y="453787"/>
                      <a:pt x="647293" y="353726"/>
                    </a:cubicBezTo>
                    <a:cubicBezTo>
                      <a:pt x="681159" y="253665"/>
                      <a:pt x="782760" y="128974"/>
                      <a:pt x="721184" y="76635"/>
                    </a:cubicBezTo>
                    <a:cubicBezTo>
                      <a:pt x="659608" y="24296"/>
                      <a:pt x="393293" y="-44977"/>
                      <a:pt x="277839" y="39690"/>
                    </a:cubicBezTo>
                    <a:cubicBezTo>
                      <a:pt x="162385" y="124357"/>
                      <a:pt x="56166" y="461484"/>
                      <a:pt x="19221" y="58463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F25AF5-F538-4ECF-B337-31847A6D1D01}"/>
                  </a:ext>
                </a:extLst>
              </p:cNvPr>
              <p:cNvSpPr/>
              <p:nvPr/>
            </p:nvSpPr>
            <p:spPr>
              <a:xfrm>
                <a:off x="8802874" y="4757467"/>
                <a:ext cx="2077518" cy="1729143"/>
              </a:xfrm>
              <a:custGeom>
                <a:avLst/>
                <a:gdLst>
                  <a:gd name="connsiteX0" fmla="*/ 0 w 2262909"/>
                  <a:gd name="connsiteY0" fmla="*/ 877455 h 1754909"/>
                  <a:gd name="connsiteX1" fmla="*/ 1131455 w 2262909"/>
                  <a:gd name="connsiteY1" fmla="*/ 0 h 1754909"/>
                  <a:gd name="connsiteX2" fmla="*/ 2262910 w 2262909"/>
                  <a:gd name="connsiteY2" fmla="*/ 877455 h 1754909"/>
                  <a:gd name="connsiteX3" fmla="*/ 1131455 w 2262909"/>
                  <a:gd name="connsiteY3" fmla="*/ 1754910 h 1754909"/>
                  <a:gd name="connsiteX4" fmla="*/ 0 w 2262909"/>
                  <a:gd name="connsiteY4" fmla="*/ 877455 h 1754909"/>
                  <a:gd name="connsiteX0" fmla="*/ 0 w 2298701"/>
                  <a:gd name="connsiteY0" fmla="*/ 963491 h 1840946"/>
                  <a:gd name="connsiteX1" fmla="*/ 1131455 w 2298701"/>
                  <a:gd name="connsiteY1" fmla="*/ 86036 h 1840946"/>
                  <a:gd name="connsiteX2" fmla="*/ 1865745 w 2298701"/>
                  <a:gd name="connsiteY2" fmla="*/ 132218 h 1840946"/>
                  <a:gd name="connsiteX3" fmla="*/ 2262910 w 2298701"/>
                  <a:gd name="connsiteY3" fmla="*/ 963491 h 1840946"/>
                  <a:gd name="connsiteX4" fmla="*/ 1131455 w 2298701"/>
                  <a:gd name="connsiteY4" fmla="*/ 1840946 h 1840946"/>
                  <a:gd name="connsiteX5" fmla="*/ 0 w 2298701"/>
                  <a:gd name="connsiteY5" fmla="*/ 963491 h 1840946"/>
                  <a:gd name="connsiteX0" fmla="*/ 36344 w 2335045"/>
                  <a:gd name="connsiteY0" fmla="*/ 915782 h 1793237"/>
                  <a:gd name="connsiteX1" fmla="*/ 359616 w 2335045"/>
                  <a:gd name="connsiteY1" fmla="*/ 176872 h 1793237"/>
                  <a:gd name="connsiteX2" fmla="*/ 1167799 w 2335045"/>
                  <a:gd name="connsiteY2" fmla="*/ 38327 h 1793237"/>
                  <a:gd name="connsiteX3" fmla="*/ 1902089 w 2335045"/>
                  <a:gd name="connsiteY3" fmla="*/ 84509 h 1793237"/>
                  <a:gd name="connsiteX4" fmla="*/ 2299254 w 2335045"/>
                  <a:gd name="connsiteY4" fmla="*/ 915782 h 1793237"/>
                  <a:gd name="connsiteX5" fmla="*/ 1167799 w 2335045"/>
                  <a:gd name="connsiteY5" fmla="*/ 1793237 h 1793237"/>
                  <a:gd name="connsiteX6" fmla="*/ 36344 w 2335045"/>
                  <a:gd name="connsiteY6" fmla="*/ 915782 h 1793237"/>
                  <a:gd name="connsiteX0" fmla="*/ 57152 w 2208072"/>
                  <a:gd name="connsiteY0" fmla="*/ 1340654 h 1805250"/>
                  <a:gd name="connsiteX1" fmla="*/ 232643 w 2208072"/>
                  <a:gd name="connsiteY1" fmla="*/ 176872 h 1805250"/>
                  <a:gd name="connsiteX2" fmla="*/ 1040826 w 2208072"/>
                  <a:gd name="connsiteY2" fmla="*/ 38327 h 1805250"/>
                  <a:gd name="connsiteX3" fmla="*/ 1775116 w 2208072"/>
                  <a:gd name="connsiteY3" fmla="*/ 84509 h 1805250"/>
                  <a:gd name="connsiteX4" fmla="*/ 2172281 w 2208072"/>
                  <a:gd name="connsiteY4" fmla="*/ 915782 h 1805250"/>
                  <a:gd name="connsiteX5" fmla="*/ 1040826 w 2208072"/>
                  <a:gd name="connsiteY5" fmla="*/ 1793237 h 1805250"/>
                  <a:gd name="connsiteX6" fmla="*/ 57152 w 2208072"/>
                  <a:gd name="connsiteY6" fmla="*/ 1340654 h 1805250"/>
                  <a:gd name="connsiteX0" fmla="*/ 57152 w 2075487"/>
                  <a:gd name="connsiteY0" fmla="*/ 1340654 h 1793597"/>
                  <a:gd name="connsiteX1" fmla="*/ 232643 w 2075487"/>
                  <a:gd name="connsiteY1" fmla="*/ 176872 h 1793597"/>
                  <a:gd name="connsiteX2" fmla="*/ 1040826 w 2075487"/>
                  <a:gd name="connsiteY2" fmla="*/ 38327 h 1793597"/>
                  <a:gd name="connsiteX3" fmla="*/ 1775116 w 2075487"/>
                  <a:gd name="connsiteY3" fmla="*/ 84509 h 1793597"/>
                  <a:gd name="connsiteX4" fmla="*/ 2024499 w 2075487"/>
                  <a:gd name="connsiteY4" fmla="*/ 1396073 h 1793597"/>
                  <a:gd name="connsiteX5" fmla="*/ 1040826 w 2075487"/>
                  <a:gd name="connsiteY5" fmla="*/ 1793237 h 1793597"/>
                  <a:gd name="connsiteX6" fmla="*/ 57152 w 2075487"/>
                  <a:gd name="connsiteY6" fmla="*/ 1340654 h 1793597"/>
                  <a:gd name="connsiteX0" fmla="*/ 59183 w 2077518"/>
                  <a:gd name="connsiteY0" fmla="*/ 1340654 h 1729143"/>
                  <a:gd name="connsiteX1" fmla="*/ 234674 w 2077518"/>
                  <a:gd name="connsiteY1" fmla="*/ 176872 h 1729143"/>
                  <a:gd name="connsiteX2" fmla="*/ 1042857 w 2077518"/>
                  <a:gd name="connsiteY2" fmla="*/ 38327 h 1729143"/>
                  <a:gd name="connsiteX3" fmla="*/ 1777147 w 2077518"/>
                  <a:gd name="connsiteY3" fmla="*/ 84509 h 1729143"/>
                  <a:gd name="connsiteX4" fmla="*/ 2026530 w 2077518"/>
                  <a:gd name="connsiteY4" fmla="*/ 1396073 h 1729143"/>
                  <a:gd name="connsiteX5" fmla="*/ 1070566 w 2077518"/>
                  <a:gd name="connsiteY5" fmla="*/ 1728583 h 1729143"/>
                  <a:gd name="connsiteX6" fmla="*/ 59183 w 2077518"/>
                  <a:gd name="connsiteY6" fmla="*/ 1340654 h 172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7518" h="1729143">
                    <a:moveTo>
                      <a:pt x="59183" y="1340654"/>
                    </a:moveTo>
                    <a:cubicBezTo>
                      <a:pt x="-80132" y="1082036"/>
                      <a:pt x="46098" y="323114"/>
                      <a:pt x="234674" y="176872"/>
                    </a:cubicBezTo>
                    <a:cubicBezTo>
                      <a:pt x="423250" y="30630"/>
                      <a:pt x="785778" y="53721"/>
                      <a:pt x="1042857" y="38327"/>
                    </a:cubicBezTo>
                    <a:cubicBezTo>
                      <a:pt x="1299936" y="22933"/>
                      <a:pt x="1588571" y="-61733"/>
                      <a:pt x="1777147" y="84509"/>
                    </a:cubicBezTo>
                    <a:cubicBezTo>
                      <a:pt x="1965723" y="230751"/>
                      <a:pt x="2176621" y="1159006"/>
                      <a:pt x="2026530" y="1396073"/>
                    </a:cubicBezTo>
                    <a:cubicBezTo>
                      <a:pt x="1876439" y="1633140"/>
                      <a:pt x="1398457" y="1737819"/>
                      <a:pt x="1070566" y="1728583"/>
                    </a:cubicBezTo>
                    <a:cubicBezTo>
                      <a:pt x="742675" y="1719347"/>
                      <a:pt x="198498" y="1599273"/>
                      <a:pt x="59183" y="1340654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1540D30-DC1A-4076-B789-8916154750E1}"/>
                  </a:ext>
                </a:extLst>
              </p:cNvPr>
              <p:cNvSpPr/>
              <p:nvPr/>
            </p:nvSpPr>
            <p:spPr>
              <a:xfrm rot="13027439">
                <a:off x="10388748" y="2063685"/>
                <a:ext cx="1414950" cy="1075397"/>
              </a:xfrm>
              <a:custGeom>
                <a:avLst/>
                <a:gdLst>
                  <a:gd name="connsiteX0" fmla="*/ 0 w 1421928"/>
                  <a:gd name="connsiteY0" fmla="*/ 568048 h 1136095"/>
                  <a:gd name="connsiteX1" fmla="*/ 710964 w 1421928"/>
                  <a:gd name="connsiteY1" fmla="*/ 0 h 1136095"/>
                  <a:gd name="connsiteX2" fmla="*/ 1421928 w 1421928"/>
                  <a:gd name="connsiteY2" fmla="*/ 568048 h 1136095"/>
                  <a:gd name="connsiteX3" fmla="*/ 710964 w 1421928"/>
                  <a:gd name="connsiteY3" fmla="*/ 1136096 h 1136095"/>
                  <a:gd name="connsiteX4" fmla="*/ 0 w 1421928"/>
                  <a:gd name="connsiteY4" fmla="*/ 568048 h 1136095"/>
                  <a:gd name="connsiteX0" fmla="*/ 0 w 1544560"/>
                  <a:gd name="connsiteY0" fmla="*/ 580911 h 1148959"/>
                  <a:gd name="connsiteX1" fmla="*/ 710964 w 1544560"/>
                  <a:gd name="connsiteY1" fmla="*/ 12863 h 1148959"/>
                  <a:gd name="connsiteX2" fmla="*/ 1478782 w 1544560"/>
                  <a:gd name="connsiteY2" fmla="*/ 216079 h 1148959"/>
                  <a:gd name="connsiteX3" fmla="*/ 1421928 w 1544560"/>
                  <a:gd name="connsiteY3" fmla="*/ 580911 h 1148959"/>
                  <a:gd name="connsiteX4" fmla="*/ 710964 w 1544560"/>
                  <a:gd name="connsiteY4" fmla="*/ 1148959 h 1148959"/>
                  <a:gd name="connsiteX5" fmla="*/ 0 w 1544560"/>
                  <a:gd name="connsiteY5" fmla="*/ 580911 h 1148959"/>
                  <a:gd name="connsiteX0" fmla="*/ 0 w 1712319"/>
                  <a:gd name="connsiteY0" fmla="*/ 211035 h 1170229"/>
                  <a:gd name="connsiteX1" fmla="*/ 878723 w 1712319"/>
                  <a:gd name="connsiteY1" fmla="*/ 28720 h 1170229"/>
                  <a:gd name="connsiteX2" fmla="*/ 1646541 w 1712319"/>
                  <a:gd name="connsiteY2" fmla="*/ 231936 h 1170229"/>
                  <a:gd name="connsiteX3" fmla="*/ 1589687 w 1712319"/>
                  <a:gd name="connsiteY3" fmla="*/ 596768 h 1170229"/>
                  <a:gd name="connsiteX4" fmla="*/ 878723 w 1712319"/>
                  <a:gd name="connsiteY4" fmla="*/ 1164816 h 1170229"/>
                  <a:gd name="connsiteX5" fmla="*/ 0 w 1712319"/>
                  <a:gd name="connsiteY5" fmla="*/ 211035 h 1170229"/>
                  <a:gd name="connsiteX0" fmla="*/ 0 w 1686373"/>
                  <a:gd name="connsiteY0" fmla="*/ 211035 h 1189628"/>
                  <a:gd name="connsiteX1" fmla="*/ 878723 w 1686373"/>
                  <a:gd name="connsiteY1" fmla="*/ 28720 h 1189628"/>
                  <a:gd name="connsiteX2" fmla="*/ 1646541 w 1686373"/>
                  <a:gd name="connsiteY2" fmla="*/ 231936 h 1189628"/>
                  <a:gd name="connsiteX3" fmla="*/ 1472898 w 1686373"/>
                  <a:gd name="connsiteY3" fmla="*/ 878455 h 1189628"/>
                  <a:gd name="connsiteX4" fmla="*/ 878723 w 1686373"/>
                  <a:gd name="connsiteY4" fmla="*/ 1164816 h 1189628"/>
                  <a:gd name="connsiteX5" fmla="*/ 0 w 1686373"/>
                  <a:gd name="connsiteY5" fmla="*/ 211035 h 1189628"/>
                  <a:gd name="connsiteX0" fmla="*/ 0 w 1394801"/>
                  <a:gd name="connsiteY0" fmla="*/ 316537 h 1155662"/>
                  <a:gd name="connsiteX1" fmla="*/ 587151 w 1394801"/>
                  <a:gd name="connsiteY1" fmla="*/ 1827 h 1155662"/>
                  <a:gd name="connsiteX2" fmla="*/ 1354969 w 1394801"/>
                  <a:gd name="connsiteY2" fmla="*/ 205043 h 1155662"/>
                  <a:gd name="connsiteX3" fmla="*/ 1181326 w 1394801"/>
                  <a:gd name="connsiteY3" fmla="*/ 851562 h 1155662"/>
                  <a:gd name="connsiteX4" fmla="*/ 587151 w 1394801"/>
                  <a:gd name="connsiteY4" fmla="*/ 1137923 h 1155662"/>
                  <a:gd name="connsiteX5" fmla="*/ 0 w 1394801"/>
                  <a:gd name="connsiteY5" fmla="*/ 316537 h 1155662"/>
                  <a:gd name="connsiteX0" fmla="*/ 3448 w 1398249"/>
                  <a:gd name="connsiteY0" fmla="*/ 316537 h 978918"/>
                  <a:gd name="connsiteX1" fmla="*/ 590599 w 1398249"/>
                  <a:gd name="connsiteY1" fmla="*/ 1827 h 978918"/>
                  <a:gd name="connsiteX2" fmla="*/ 1358417 w 1398249"/>
                  <a:gd name="connsiteY2" fmla="*/ 205043 h 978918"/>
                  <a:gd name="connsiteX3" fmla="*/ 1184774 w 1398249"/>
                  <a:gd name="connsiteY3" fmla="*/ 851562 h 978918"/>
                  <a:gd name="connsiteX4" fmla="*/ 387723 w 1398249"/>
                  <a:gd name="connsiteY4" fmla="*/ 938422 h 978918"/>
                  <a:gd name="connsiteX5" fmla="*/ 3448 w 1398249"/>
                  <a:gd name="connsiteY5" fmla="*/ 316537 h 978918"/>
                  <a:gd name="connsiteX0" fmla="*/ 2659 w 1397134"/>
                  <a:gd name="connsiteY0" fmla="*/ 316537 h 1059190"/>
                  <a:gd name="connsiteX1" fmla="*/ 589810 w 1397134"/>
                  <a:gd name="connsiteY1" fmla="*/ 1827 h 1059190"/>
                  <a:gd name="connsiteX2" fmla="*/ 1357628 w 1397134"/>
                  <a:gd name="connsiteY2" fmla="*/ 205043 h 1059190"/>
                  <a:gd name="connsiteX3" fmla="*/ 1183985 w 1397134"/>
                  <a:gd name="connsiteY3" fmla="*/ 851562 h 1059190"/>
                  <a:gd name="connsiteX4" fmla="*/ 725308 w 1397134"/>
                  <a:gd name="connsiteY4" fmla="*/ 1053747 h 1059190"/>
                  <a:gd name="connsiteX5" fmla="*/ 386934 w 1397134"/>
                  <a:gd name="connsiteY5" fmla="*/ 938422 h 1059190"/>
                  <a:gd name="connsiteX6" fmla="*/ 2659 w 1397134"/>
                  <a:gd name="connsiteY6" fmla="*/ 316537 h 1059190"/>
                  <a:gd name="connsiteX0" fmla="*/ 10278 w 1404753"/>
                  <a:gd name="connsiteY0" fmla="*/ 316537 h 1055178"/>
                  <a:gd name="connsiteX1" fmla="*/ 597429 w 1404753"/>
                  <a:gd name="connsiteY1" fmla="*/ 1827 h 1055178"/>
                  <a:gd name="connsiteX2" fmla="*/ 1365247 w 1404753"/>
                  <a:gd name="connsiteY2" fmla="*/ 205043 h 1055178"/>
                  <a:gd name="connsiteX3" fmla="*/ 1191604 w 1404753"/>
                  <a:gd name="connsiteY3" fmla="*/ 851562 h 1055178"/>
                  <a:gd name="connsiteX4" fmla="*/ 732927 w 1404753"/>
                  <a:gd name="connsiteY4" fmla="*/ 1053747 h 1055178"/>
                  <a:gd name="connsiteX5" fmla="*/ 260863 w 1404753"/>
                  <a:gd name="connsiteY5" fmla="*/ 848164 h 1055178"/>
                  <a:gd name="connsiteX6" fmla="*/ 10278 w 1404753"/>
                  <a:gd name="connsiteY6" fmla="*/ 316537 h 1055178"/>
                  <a:gd name="connsiteX0" fmla="*/ 9988 w 1404463"/>
                  <a:gd name="connsiteY0" fmla="*/ 316537 h 1038989"/>
                  <a:gd name="connsiteX1" fmla="*/ 597139 w 1404463"/>
                  <a:gd name="connsiteY1" fmla="*/ 1827 h 1038989"/>
                  <a:gd name="connsiteX2" fmla="*/ 1364957 w 1404463"/>
                  <a:gd name="connsiteY2" fmla="*/ 205043 h 1038989"/>
                  <a:gd name="connsiteX3" fmla="*/ 1191314 w 1404463"/>
                  <a:gd name="connsiteY3" fmla="*/ 851562 h 1038989"/>
                  <a:gd name="connsiteX4" fmla="*/ 689461 w 1404463"/>
                  <a:gd name="connsiteY4" fmla="*/ 1037360 h 1038989"/>
                  <a:gd name="connsiteX5" fmla="*/ 260573 w 1404463"/>
                  <a:gd name="connsiteY5" fmla="*/ 848164 h 1038989"/>
                  <a:gd name="connsiteX6" fmla="*/ 9988 w 1404463"/>
                  <a:gd name="connsiteY6" fmla="*/ 316537 h 1038989"/>
                  <a:gd name="connsiteX0" fmla="*/ 9977 w 1404452"/>
                  <a:gd name="connsiteY0" fmla="*/ 316537 h 1097564"/>
                  <a:gd name="connsiteX1" fmla="*/ 597128 w 1404452"/>
                  <a:gd name="connsiteY1" fmla="*/ 1827 h 1097564"/>
                  <a:gd name="connsiteX2" fmla="*/ 1364946 w 1404452"/>
                  <a:gd name="connsiteY2" fmla="*/ 205043 h 1097564"/>
                  <a:gd name="connsiteX3" fmla="*/ 1191303 w 1404452"/>
                  <a:gd name="connsiteY3" fmla="*/ 851562 h 1097564"/>
                  <a:gd name="connsiteX4" fmla="*/ 687865 w 1404452"/>
                  <a:gd name="connsiteY4" fmla="*/ 1096479 h 1097564"/>
                  <a:gd name="connsiteX5" fmla="*/ 260562 w 1404452"/>
                  <a:gd name="connsiteY5" fmla="*/ 848164 h 1097564"/>
                  <a:gd name="connsiteX6" fmla="*/ 9977 w 1404452"/>
                  <a:gd name="connsiteY6" fmla="*/ 316537 h 1097564"/>
                  <a:gd name="connsiteX0" fmla="*/ 9869 w 1404344"/>
                  <a:gd name="connsiteY0" fmla="*/ 316537 h 1075627"/>
                  <a:gd name="connsiteX1" fmla="*/ 597020 w 1404344"/>
                  <a:gd name="connsiteY1" fmla="*/ 1827 h 1075627"/>
                  <a:gd name="connsiteX2" fmla="*/ 1364838 w 1404344"/>
                  <a:gd name="connsiteY2" fmla="*/ 205043 h 1075627"/>
                  <a:gd name="connsiteX3" fmla="*/ 1191195 w 1404344"/>
                  <a:gd name="connsiteY3" fmla="*/ 851562 h 1075627"/>
                  <a:gd name="connsiteX4" fmla="*/ 671033 w 1404344"/>
                  <a:gd name="connsiteY4" fmla="*/ 1074386 h 1075627"/>
                  <a:gd name="connsiteX5" fmla="*/ 260454 w 1404344"/>
                  <a:gd name="connsiteY5" fmla="*/ 848164 h 1075627"/>
                  <a:gd name="connsiteX6" fmla="*/ 9869 w 1404344"/>
                  <a:gd name="connsiteY6" fmla="*/ 316537 h 1075627"/>
                  <a:gd name="connsiteX0" fmla="*/ 17720 w 1412195"/>
                  <a:gd name="connsiteY0" fmla="*/ 316537 h 1075397"/>
                  <a:gd name="connsiteX1" fmla="*/ 604871 w 1412195"/>
                  <a:gd name="connsiteY1" fmla="*/ 1827 h 1075397"/>
                  <a:gd name="connsiteX2" fmla="*/ 1372689 w 1412195"/>
                  <a:gd name="connsiteY2" fmla="*/ 205043 h 1075397"/>
                  <a:gd name="connsiteX3" fmla="*/ 1199046 w 1412195"/>
                  <a:gd name="connsiteY3" fmla="*/ 851562 h 1075397"/>
                  <a:gd name="connsiteX4" fmla="*/ 678884 w 1412195"/>
                  <a:gd name="connsiteY4" fmla="*/ 1074386 h 1075397"/>
                  <a:gd name="connsiteX5" fmla="*/ 199826 w 1412195"/>
                  <a:gd name="connsiteY5" fmla="*/ 818911 h 1075397"/>
                  <a:gd name="connsiteX6" fmla="*/ 17720 w 1412195"/>
                  <a:gd name="connsiteY6" fmla="*/ 316537 h 1075397"/>
                  <a:gd name="connsiteX0" fmla="*/ 17720 w 1414950"/>
                  <a:gd name="connsiteY0" fmla="*/ 316537 h 1075397"/>
                  <a:gd name="connsiteX1" fmla="*/ 604871 w 1414950"/>
                  <a:gd name="connsiteY1" fmla="*/ 1827 h 1075397"/>
                  <a:gd name="connsiteX2" fmla="*/ 1372689 w 1414950"/>
                  <a:gd name="connsiteY2" fmla="*/ 205043 h 1075397"/>
                  <a:gd name="connsiteX3" fmla="*/ 1217559 w 1414950"/>
                  <a:gd name="connsiteY3" fmla="*/ 860716 h 1075397"/>
                  <a:gd name="connsiteX4" fmla="*/ 678884 w 1414950"/>
                  <a:gd name="connsiteY4" fmla="*/ 1074386 h 1075397"/>
                  <a:gd name="connsiteX5" fmla="*/ 199826 w 1414950"/>
                  <a:gd name="connsiteY5" fmla="*/ 818911 h 1075397"/>
                  <a:gd name="connsiteX6" fmla="*/ 17720 w 1414950"/>
                  <a:gd name="connsiteY6" fmla="*/ 316537 h 107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4950" h="1075397">
                    <a:moveTo>
                      <a:pt x="17720" y="316537"/>
                    </a:moveTo>
                    <a:cubicBezTo>
                      <a:pt x="85228" y="180356"/>
                      <a:pt x="379043" y="20409"/>
                      <a:pt x="604871" y="1827"/>
                    </a:cubicBezTo>
                    <a:cubicBezTo>
                      <a:pt x="830699" y="-16755"/>
                      <a:pt x="1254195" y="110368"/>
                      <a:pt x="1372689" y="205043"/>
                    </a:cubicBezTo>
                    <a:cubicBezTo>
                      <a:pt x="1491183" y="299718"/>
                      <a:pt x="1334953" y="735349"/>
                      <a:pt x="1217559" y="860716"/>
                    </a:cubicBezTo>
                    <a:cubicBezTo>
                      <a:pt x="1100165" y="986083"/>
                      <a:pt x="811726" y="1059909"/>
                      <a:pt x="678884" y="1074386"/>
                    </a:cubicBezTo>
                    <a:cubicBezTo>
                      <a:pt x="546042" y="1088863"/>
                      <a:pt x="310020" y="945219"/>
                      <a:pt x="199826" y="818911"/>
                    </a:cubicBezTo>
                    <a:cubicBezTo>
                      <a:pt x="89632" y="692603"/>
                      <a:pt x="-49788" y="452718"/>
                      <a:pt x="17720" y="31653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9">
                <a:extLst>
                  <a:ext uri="{FF2B5EF4-FFF2-40B4-BE49-F238E27FC236}">
                    <a16:creationId xmlns:a16="http://schemas.microsoft.com/office/drawing/2014/main" id="{335EC01C-ABA3-4966-8BD8-09E5974536F4}"/>
                  </a:ext>
                </a:extLst>
              </p:cNvPr>
              <p:cNvSpPr/>
              <p:nvPr/>
            </p:nvSpPr>
            <p:spPr>
              <a:xfrm rot="8449040">
                <a:off x="7655725" y="2208558"/>
                <a:ext cx="1405037" cy="1082581"/>
              </a:xfrm>
              <a:custGeom>
                <a:avLst/>
                <a:gdLst>
                  <a:gd name="connsiteX0" fmla="*/ 0 w 1421928"/>
                  <a:gd name="connsiteY0" fmla="*/ 568048 h 1136095"/>
                  <a:gd name="connsiteX1" fmla="*/ 710964 w 1421928"/>
                  <a:gd name="connsiteY1" fmla="*/ 0 h 1136095"/>
                  <a:gd name="connsiteX2" fmla="*/ 1421928 w 1421928"/>
                  <a:gd name="connsiteY2" fmla="*/ 568048 h 1136095"/>
                  <a:gd name="connsiteX3" fmla="*/ 710964 w 1421928"/>
                  <a:gd name="connsiteY3" fmla="*/ 1136096 h 1136095"/>
                  <a:gd name="connsiteX4" fmla="*/ 0 w 1421928"/>
                  <a:gd name="connsiteY4" fmla="*/ 568048 h 1136095"/>
                  <a:gd name="connsiteX0" fmla="*/ 0 w 1544560"/>
                  <a:gd name="connsiteY0" fmla="*/ 580911 h 1148959"/>
                  <a:gd name="connsiteX1" fmla="*/ 710964 w 1544560"/>
                  <a:gd name="connsiteY1" fmla="*/ 12863 h 1148959"/>
                  <a:gd name="connsiteX2" fmla="*/ 1478782 w 1544560"/>
                  <a:gd name="connsiteY2" fmla="*/ 216079 h 1148959"/>
                  <a:gd name="connsiteX3" fmla="*/ 1421928 w 1544560"/>
                  <a:gd name="connsiteY3" fmla="*/ 580911 h 1148959"/>
                  <a:gd name="connsiteX4" fmla="*/ 710964 w 1544560"/>
                  <a:gd name="connsiteY4" fmla="*/ 1148959 h 1148959"/>
                  <a:gd name="connsiteX5" fmla="*/ 0 w 1544560"/>
                  <a:gd name="connsiteY5" fmla="*/ 580911 h 1148959"/>
                  <a:gd name="connsiteX0" fmla="*/ 0 w 1712319"/>
                  <a:gd name="connsiteY0" fmla="*/ 211035 h 1170229"/>
                  <a:gd name="connsiteX1" fmla="*/ 878723 w 1712319"/>
                  <a:gd name="connsiteY1" fmla="*/ 28720 h 1170229"/>
                  <a:gd name="connsiteX2" fmla="*/ 1646541 w 1712319"/>
                  <a:gd name="connsiteY2" fmla="*/ 231936 h 1170229"/>
                  <a:gd name="connsiteX3" fmla="*/ 1589687 w 1712319"/>
                  <a:gd name="connsiteY3" fmla="*/ 596768 h 1170229"/>
                  <a:gd name="connsiteX4" fmla="*/ 878723 w 1712319"/>
                  <a:gd name="connsiteY4" fmla="*/ 1164816 h 1170229"/>
                  <a:gd name="connsiteX5" fmla="*/ 0 w 1712319"/>
                  <a:gd name="connsiteY5" fmla="*/ 211035 h 1170229"/>
                  <a:gd name="connsiteX0" fmla="*/ 0 w 1686373"/>
                  <a:gd name="connsiteY0" fmla="*/ 211035 h 1189628"/>
                  <a:gd name="connsiteX1" fmla="*/ 878723 w 1686373"/>
                  <a:gd name="connsiteY1" fmla="*/ 28720 h 1189628"/>
                  <a:gd name="connsiteX2" fmla="*/ 1646541 w 1686373"/>
                  <a:gd name="connsiteY2" fmla="*/ 231936 h 1189628"/>
                  <a:gd name="connsiteX3" fmla="*/ 1472898 w 1686373"/>
                  <a:gd name="connsiteY3" fmla="*/ 878455 h 1189628"/>
                  <a:gd name="connsiteX4" fmla="*/ 878723 w 1686373"/>
                  <a:gd name="connsiteY4" fmla="*/ 1164816 h 1189628"/>
                  <a:gd name="connsiteX5" fmla="*/ 0 w 1686373"/>
                  <a:gd name="connsiteY5" fmla="*/ 211035 h 1189628"/>
                  <a:gd name="connsiteX0" fmla="*/ 0 w 1394801"/>
                  <a:gd name="connsiteY0" fmla="*/ 316537 h 1155662"/>
                  <a:gd name="connsiteX1" fmla="*/ 587151 w 1394801"/>
                  <a:gd name="connsiteY1" fmla="*/ 1827 h 1155662"/>
                  <a:gd name="connsiteX2" fmla="*/ 1354969 w 1394801"/>
                  <a:gd name="connsiteY2" fmla="*/ 205043 h 1155662"/>
                  <a:gd name="connsiteX3" fmla="*/ 1181326 w 1394801"/>
                  <a:gd name="connsiteY3" fmla="*/ 851562 h 1155662"/>
                  <a:gd name="connsiteX4" fmla="*/ 587151 w 1394801"/>
                  <a:gd name="connsiteY4" fmla="*/ 1137923 h 1155662"/>
                  <a:gd name="connsiteX5" fmla="*/ 0 w 1394801"/>
                  <a:gd name="connsiteY5" fmla="*/ 316537 h 1155662"/>
                  <a:gd name="connsiteX0" fmla="*/ 3448 w 1398249"/>
                  <a:gd name="connsiteY0" fmla="*/ 316537 h 978918"/>
                  <a:gd name="connsiteX1" fmla="*/ 590599 w 1398249"/>
                  <a:gd name="connsiteY1" fmla="*/ 1827 h 978918"/>
                  <a:gd name="connsiteX2" fmla="*/ 1358417 w 1398249"/>
                  <a:gd name="connsiteY2" fmla="*/ 205043 h 978918"/>
                  <a:gd name="connsiteX3" fmla="*/ 1184774 w 1398249"/>
                  <a:gd name="connsiteY3" fmla="*/ 851562 h 978918"/>
                  <a:gd name="connsiteX4" fmla="*/ 387723 w 1398249"/>
                  <a:gd name="connsiteY4" fmla="*/ 938422 h 978918"/>
                  <a:gd name="connsiteX5" fmla="*/ 3448 w 1398249"/>
                  <a:gd name="connsiteY5" fmla="*/ 316537 h 978918"/>
                  <a:gd name="connsiteX0" fmla="*/ 2659 w 1397134"/>
                  <a:gd name="connsiteY0" fmla="*/ 316537 h 1059190"/>
                  <a:gd name="connsiteX1" fmla="*/ 589810 w 1397134"/>
                  <a:gd name="connsiteY1" fmla="*/ 1827 h 1059190"/>
                  <a:gd name="connsiteX2" fmla="*/ 1357628 w 1397134"/>
                  <a:gd name="connsiteY2" fmla="*/ 205043 h 1059190"/>
                  <a:gd name="connsiteX3" fmla="*/ 1183985 w 1397134"/>
                  <a:gd name="connsiteY3" fmla="*/ 851562 h 1059190"/>
                  <a:gd name="connsiteX4" fmla="*/ 725308 w 1397134"/>
                  <a:gd name="connsiteY4" fmla="*/ 1053747 h 1059190"/>
                  <a:gd name="connsiteX5" fmla="*/ 386934 w 1397134"/>
                  <a:gd name="connsiteY5" fmla="*/ 938422 h 1059190"/>
                  <a:gd name="connsiteX6" fmla="*/ 2659 w 1397134"/>
                  <a:gd name="connsiteY6" fmla="*/ 316537 h 1059190"/>
                  <a:gd name="connsiteX0" fmla="*/ 10278 w 1404753"/>
                  <a:gd name="connsiteY0" fmla="*/ 316537 h 1055178"/>
                  <a:gd name="connsiteX1" fmla="*/ 597429 w 1404753"/>
                  <a:gd name="connsiteY1" fmla="*/ 1827 h 1055178"/>
                  <a:gd name="connsiteX2" fmla="*/ 1365247 w 1404753"/>
                  <a:gd name="connsiteY2" fmla="*/ 205043 h 1055178"/>
                  <a:gd name="connsiteX3" fmla="*/ 1191604 w 1404753"/>
                  <a:gd name="connsiteY3" fmla="*/ 851562 h 1055178"/>
                  <a:gd name="connsiteX4" fmla="*/ 732927 w 1404753"/>
                  <a:gd name="connsiteY4" fmla="*/ 1053747 h 1055178"/>
                  <a:gd name="connsiteX5" fmla="*/ 260863 w 1404753"/>
                  <a:gd name="connsiteY5" fmla="*/ 848164 h 1055178"/>
                  <a:gd name="connsiteX6" fmla="*/ 10278 w 1404753"/>
                  <a:gd name="connsiteY6" fmla="*/ 316537 h 1055178"/>
                  <a:gd name="connsiteX0" fmla="*/ 9988 w 1404463"/>
                  <a:gd name="connsiteY0" fmla="*/ 316537 h 1038989"/>
                  <a:gd name="connsiteX1" fmla="*/ 597139 w 1404463"/>
                  <a:gd name="connsiteY1" fmla="*/ 1827 h 1038989"/>
                  <a:gd name="connsiteX2" fmla="*/ 1364957 w 1404463"/>
                  <a:gd name="connsiteY2" fmla="*/ 205043 h 1038989"/>
                  <a:gd name="connsiteX3" fmla="*/ 1191314 w 1404463"/>
                  <a:gd name="connsiteY3" fmla="*/ 851562 h 1038989"/>
                  <a:gd name="connsiteX4" fmla="*/ 689461 w 1404463"/>
                  <a:gd name="connsiteY4" fmla="*/ 1037360 h 1038989"/>
                  <a:gd name="connsiteX5" fmla="*/ 260573 w 1404463"/>
                  <a:gd name="connsiteY5" fmla="*/ 848164 h 1038989"/>
                  <a:gd name="connsiteX6" fmla="*/ 9988 w 1404463"/>
                  <a:gd name="connsiteY6" fmla="*/ 316537 h 1038989"/>
                  <a:gd name="connsiteX0" fmla="*/ 10404 w 1404879"/>
                  <a:gd name="connsiteY0" fmla="*/ 316537 h 1123971"/>
                  <a:gd name="connsiteX1" fmla="*/ 597555 w 1404879"/>
                  <a:gd name="connsiteY1" fmla="*/ 1827 h 1123971"/>
                  <a:gd name="connsiteX2" fmla="*/ 1365373 w 1404879"/>
                  <a:gd name="connsiteY2" fmla="*/ 205043 h 1123971"/>
                  <a:gd name="connsiteX3" fmla="*/ 1191730 w 1404879"/>
                  <a:gd name="connsiteY3" fmla="*/ 851562 h 1123971"/>
                  <a:gd name="connsiteX4" fmla="*/ 751124 w 1404879"/>
                  <a:gd name="connsiteY4" fmla="*/ 1123028 h 1123971"/>
                  <a:gd name="connsiteX5" fmla="*/ 260989 w 1404879"/>
                  <a:gd name="connsiteY5" fmla="*/ 848164 h 1123971"/>
                  <a:gd name="connsiteX6" fmla="*/ 10404 w 1404879"/>
                  <a:gd name="connsiteY6" fmla="*/ 316537 h 1123971"/>
                  <a:gd name="connsiteX0" fmla="*/ 10562 w 1405037"/>
                  <a:gd name="connsiteY0" fmla="*/ 316537 h 1082581"/>
                  <a:gd name="connsiteX1" fmla="*/ 597713 w 1405037"/>
                  <a:gd name="connsiteY1" fmla="*/ 1827 h 1082581"/>
                  <a:gd name="connsiteX2" fmla="*/ 1365531 w 1405037"/>
                  <a:gd name="connsiteY2" fmla="*/ 205043 h 1082581"/>
                  <a:gd name="connsiteX3" fmla="*/ 1191888 w 1405037"/>
                  <a:gd name="connsiteY3" fmla="*/ 851562 h 1082581"/>
                  <a:gd name="connsiteX4" fmla="*/ 773300 w 1405037"/>
                  <a:gd name="connsiteY4" fmla="*/ 1081394 h 1082581"/>
                  <a:gd name="connsiteX5" fmla="*/ 261147 w 1405037"/>
                  <a:gd name="connsiteY5" fmla="*/ 848164 h 1082581"/>
                  <a:gd name="connsiteX6" fmla="*/ 10562 w 1405037"/>
                  <a:gd name="connsiteY6" fmla="*/ 316537 h 1082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5037" h="1082581">
                    <a:moveTo>
                      <a:pt x="10562" y="316537"/>
                    </a:moveTo>
                    <a:cubicBezTo>
                      <a:pt x="66656" y="175481"/>
                      <a:pt x="371885" y="20409"/>
                      <a:pt x="597713" y="1827"/>
                    </a:cubicBezTo>
                    <a:cubicBezTo>
                      <a:pt x="823541" y="-16755"/>
                      <a:pt x="1247037" y="110368"/>
                      <a:pt x="1365531" y="205043"/>
                    </a:cubicBezTo>
                    <a:cubicBezTo>
                      <a:pt x="1484025" y="299718"/>
                      <a:pt x="1309282" y="726195"/>
                      <a:pt x="1191888" y="851562"/>
                    </a:cubicBezTo>
                    <a:cubicBezTo>
                      <a:pt x="1074494" y="976929"/>
                      <a:pt x="906142" y="1066917"/>
                      <a:pt x="773300" y="1081394"/>
                    </a:cubicBezTo>
                    <a:cubicBezTo>
                      <a:pt x="640458" y="1095871"/>
                      <a:pt x="388270" y="975640"/>
                      <a:pt x="261147" y="848164"/>
                    </a:cubicBezTo>
                    <a:cubicBezTo>
                      <a:pt x="134024" y="720688"/>
                      <a:pt x="-45532" y="457593"/>
                      <a:pt x="10562" y="31653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19581B6-937B-46B5-A7B5-B40ED80C9966}"/>
                  </a:ext>
                </a:extLst>
              </p:cNvPr>
              <p:cNvSpPr/>
              <p:nvPr/>
            </p:nvSpPr>
            <p:spPr>
              <a:xfrm>
                <a:off x="7989454" y="2327563"/>
                <a:ext cx="3629891" cy="2900218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CCD2F4C-E5E6-4905-8412-D1E38A0D9F87}"/>
                  </a:ext>
                </a:extLst>
              </p:cNvPr>
              <p:cNvSpPr/>
              <p:nvPr/>
            </p:nvSpPr>
            <p:spPr>
              <a:xfrm>
                <a:off x="10086734" y="3206428"/>
                <a:ext cx="963321" cy="1142488"/>
              </a:xfrm>
              <a:custGeom>
                <a:avLst/>
                <a:gdLst>
                  <a:gd name="connsiteX0" fmla="*/ 15003 w 963321"/>
                  <a:gd name="connsiteY0" fmla="*/ 124579 h 1142488"/>
                  <a:gd name="connsiteX1" fmla="*/ 172021 w 963321"/>
                  <a:gd name="connsiteY1" fmla="*/ 900434 h 1142488"/>
                  <a:gd name="connsiteX2" fmla="*/ 716966 w 963321"/>
                  <a:gd name="connsiteY2" fmla="*/ 1131343 h 1142488"/>
                  <a:gd name="connsiteX3" fmla="*/ 957112 w 963321"/>
                  <a:gd name="connsiteY3" fmla="*/ 614107 h 1142488"/>
                  <a:gd name="connsiteX4" fmla="*/ 486057 w 963321"/>
                  <a:gd name="connsiteY4" fmla="*/ 50689 h 1142488"/>
                  <a:gd name="connsiteX5" fmla="*/ 15003 w 963321"/>
                  <a:gd name="connsiteY5" fmla="*/ 124579 h 114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3321" h="1142488">
                    <a:moveTo>
                      <a:pt x="15003" y="124579"/>
                    </a:moveTo>
                    <a:cubicBezTo>
                      <a:pt x="-37336" y="266203"/>
                      <a:pt x="55027" y="732640"/>
                      <a:pt x="172021" y="900434"/>
                    </a:cubicBezTo>
                    <a:cubicBezTo>
                      <a:pt x="289015" y="1068228"/>
                      <a:pt x="586118" y="1179064"/>
                      <a:pt x="716966" y="1131343"/>
                    </a:cubicBezTo>
                    <a:cubicBezTo>
                      <a:pt x="847815" y="1083622"/>
                      <a:pt x="995597" y="794216"/>
                      <a:pt x="957112" y="614107"/>
                    </a:cubicBezTo>
                    <a:cubicBezTo>
                      <a:pt x="918627" y="433998"/>
                      <a:pt x="639996" y="133816"/>
                      <a:pt x="486057" y="50689"/>
                    </a:cubicBezTo>
                    <a:cubicBezTo>
                      <a:pt x="332118" y="-32438"/>
                      <a:pt x="67342" y="-17045"/>
                      <a:pt x="15003" y="12457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12CE893-22DA-4281-8420-5BBDE08EB8E1}"/>
                  </a:ext>
                </a:extLst>
              </p:cNvPr>
              <p:cNvSpPr/>
              <p:nvPr/>
            </p:nvSpPr>
            <p:spPr>
              <a:xfrm flipH="1">
                <a:off x="8640679" y="3206428"/>
                <a:ext cx="963320" cy="1142488"/>
              </a:xfrm>
              <a:custGeom>
                <a:avLst/>
                <a:gdLst>
                  <a:gd name="connsiteX0" fmla="*/ 15003 w 963321"/>
                  <a:gd name="connsiteY0" fmla="*/ 124579 h 1142488"/>
                  <a:gd name="connsiteX1" fmla="*/ 172021 w 963321"/>
                  <a:gd name="connsiteY1" fmla="*/ 900434 h 1142488"/>
                  <a:gd name="connsiteX2" fmla="*/ 716966 w 963321"/>
                  <a:gd name="connsiteY2" fmla="*/ 1131343 h 1142488"/>
                  <a:gd name="connsiteX3" fmla="*/ 957112 w 963321"/>
                  <a:gd name="connsiteY3" fmla="*/ 614107 h 1142488"/>
                  <a:gd name="connsiteX4" fmla="*/ 486057 w 963321"/>
                  <a:gd name="connsiteY4" fmla="*/ 50689 h 1142488"/>
                  <a:gd name="connsiteX5" fmla="*/ 15003 w 963321"/>
                  <a:gd name="connsiteY5" fmla="*/ 124579 h 114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3321" h="1142488">
                    <a:moveTo>
                      <a:pt x="15003" y="124579"/>
                    </a:moveTo>
                    <a:cubicBezTo>
                      <a:pt x="-37336" y="266203"/>
                      <a:pt x="55027" y="732640"/>
                      <a:pt x="172021" y="900434"/>
                    </a:cubicBezTo>
                    <a:cubicBezTo>
                      <a:pt x="289015" y="1068228"/>
                      <a:pt x="586118" y="1179064"/>
                      <a:pt x="716966" y="1131343"/>
                    </a:cubicBezTo>
                    <a:cubicBezTo>
                      <a:pt x="847815" y="1083622"/>
                      <a:pt x="995597" y="794216"/>
                      <a:pt x="957112" y="614107"/>
                    </a:cubicBezTo>
                    <a:cubicBezTo>
                      <a:pt x="918627" y="433998"/>
                      <a:pt x="639996" y="133816"/>
                      <a:pt x="486057" y="50689"/>
                    </a:cubicBezTo>
                    <a:cubicBezTo>
                      <a:pt x="332118" y="-32438"/>
                      <a:pt x="67342" y="-17045"/>
                      <a:pt x="15003" y="12457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CE6A889-6E46-48FC-9B15-15F74612DA4D}"/>
                  </a:ext>
                </a:extLst>
              </p:cNvPr>
              <p:cNvSpPr/>
              <p:nvPr/>
            </p:nvSpPr>
            <p:spPr>
              <a:xfrm>
                <a:off x="9184116" y="3452431"/>
                <a:ext cx="183284" cy="2450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318754D-D84D-4EFA-8196-C66218A154BE}"/>
                  </a:ext>
                </a:extLst>
              </p:cNvPr>
              <p:cNvSpPr/>
              <p:nvPr/>
            </p:nvSpPr>
            <p:spPr>
              <a:xfrm>
                <a:off x="10368206" y="3490739"/>
                <a:ext cx="150099" cy="2450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EBA5D3C-1FD6-408F-92F8-18A38CEDD7A2}"/>
                  </a:ext>
                </a:extLst>
              </p:cNvPr>
              <p:cNvSpPr/>
              <p:nvPr/>
            </p:nvSpPr>
            <p:spPr>
              <a:xfrm>
                <a:off x="9603999" y="4072547"/>
                <a:ext cx="475269" cy="33250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BAEE0FD-0931-42B9-A275-EB1F3BD9A7FD}"/>
                  </a:ext>
                </a:extLst>
              </p:cNvPr>
              <p:cNvSpPr/>
              <p:nvPr/>
            </p:nvSpPr>
            <p:spPr>
              <a:xfrm>
                <a:off x="8812772" y="5046638"/>
                <a:ext cx="946099" cy="727454"/>
              </a:xfrm>
              <a:custGeom>
                <a:avLst/>
                <a:gdLst>
                  <a:gd name="connsiteX0" fmla="*/ 395883 w 608564"/>
                  <a:gd name="connsiteY0" fmla="*/ 98016 h 727453"/>
                  <a:gd name="connsiteX1" fmla="*/ 405119 w 608564"/>
                  <a:gd name="connsiteY1" fmla="*/ 153434 h 727453"/>
                  <a:gd name="connsiteX2" fmla="*/ 608319 w 608564"/>
                  <a:gd name="connsiteY2" fmla="*/ 550597 h 727453"/>
                  <a:gd name="connsiteX3" fmla="*/ 358937 w 608564"/>
                  <a:gd name="connsiteY3" fmla="*/ 726088 h 727453"/>
                  <a:gd name="connsiteX4" fmla="*/ 7955 w 608564"/>
                  <a:gd name="connsiteY4" fmla="*/ 467470 h 727453"/>
                  <a:gd name="connsiteX5" fmla="*/ 137264 w 608564"/>
                  <a:gd name="connsiteY5" fmla="*/ 14888 h 727453"/>
                  <a:gd name="connsiteX6" fmla="*/ 395883 w 608564"/>
                  <a:gd name="connsiteY6" fmla="*/ 98016 h 72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564" h="727453">
                    <a:moveTo>
                      <a:pt x="395883" y="98016"/>
                    </a:moveTo>
                    <a:cubicBezTo>
                      <a:pt x="440525" y="121107"/>
                      <a:pt x="369713" y="78004"/>
                      <a:pt x="405119" y="153434"/>
                    </a:cubicBezTo>
                    <a:cubicBezTo>
                      <a:pt x="440525" y="228864"/>
                      <a:pt x="616016" y="455155"/>
                      <a:pt x="608319" y="550597"/>
                    </a:cubicBezTo>
                    <a:cubicBezTo>
                      <a:pt x="600622" y="646039"/>
                      <a:pt x="458998" y="739943"/>
                      <a:pt x="358937" y="726088"/>
                    </a:cubicBezTo>
                    <a:cubicBezTo>
                      <a:pt x="258876" y="712234"/>
                      <a:pt x="44900" y="586003"/>
                      <a:pt x="7955" y="467470"/>
                    </a:cubicBezTo>
                    <a:cubicBezTo>
                      <a:pt x="-28991" y="348937"/>
                      <a:pt x="71070" y="70306"/>
                      <a:pt x="137264" y="14888"/>
                    </a:cubicBezTo>
                    <a:cubicBezTo>
                      <a:pt x="203458" y="-40530"/>
                      <a:pt x="351241" y="74925"/>
                      <a:pt x="395883" y="9801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787A3C5D-64E7-4EDC-B15F-BC2BBA7404B6}"/>
                </a:ext>
              </a:extLst>
            </p:cNvPr>
            <p:cNvSpPr/>
            <p:nvPr/>
          </p:nvSpPr>
          <p:spPr>
            <a:xfrm flipH="1">
              <a:off x="2705871" y="6189129"/>
              <a:ext cx="405888" cy="286242"/>
            </a:xfrm>
            <a:custGeom>
              <a:avLst/>
              <a:gdLst>
                <a:gd name="connsiteX0" fmla="*/ 395883 w 608564"/>
                <a:gd name="connsiteY0" fmla="*/ 98016 h 727453"/>
                <a:gd name="connsiteX1" fmla="*/ 405119 w 608564"/>
                <a:gd name="connsiteY1" fmla="*/ 153434 h 727453"/>
                <a:gd name="connsiteX2" fmla="*/ 608319 w 608564"/>
                <a:gd name="connsiteY2" fmla="*/ 550597 h 727453"/>
                <a:gd name="connsiteX3" fmla="*/ 358937 w 608564"/>
                <a:gd name="connsiteY3" fmla="*/ 726088 h 727453"/>
                <a:gd name="connsiteX4" fmla="*/ 7955 w 608564"/>
                <a:gd name="connsiteY4" fmla="*/ 467470 h 727453"/>
                <a:gd name="connsiteX5" fmla="*/ 137264 w 608564"/>
                <a:gd name="connsiteY5" fmla="*/ 14888 h 727453"/>
                <a:gd name="connsiteX6" fmla="*/ 395883 w 608564"/>
                <a:gd name="connsiteY6" fmla="*/ 98016 h 72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564" h="727453">
                  <a:moveTo>
                    <a:pt x="395883" y="98016"/>
                  </a:moveTo>
                  <a:cubicBezTo>
                    <a:pt x="440525" y="121107"/>
                    <a:pt x="369713" y="78004"/>
                    <a:pt x="405119" y="153434"/>
                  </a:cubicBezTo>
                  <a:cubicBezTo>
                    <a:pt x="440525" y="228864"/>
                    <a:pt x="616016" y="455155"/>
                    <a:pt x="608319" y="550597"/>
                  </a:cubicBezTo>
                  <a:cubicBezTo>
                    <a:pt x="600622" y="646039"/>
                    <a:pt x="458998" y="739943"/>
                    <a:pt x="358937" y="726088"/>
                  </a:cubicBezTo>
                  <a:cubicBezTo>
                    <a:pt x="258876" y="712234"/>
                    <a:pt x="44900" y="586003"/>
                    <a:pt x="7955" y="467470"/>
                  </a:cubicBezTo>
                  <a:cubicBezTo>
                    <a:pt x="-28991" y="348937"/>
                    <a:pt x="71070" y="70306"/>
                    <a:pt x="137264" y="14888"/>
                  </a:cubicBezTo>
                  <a:cubicBezTo>
                    <a:pt x="203458" y="-40530"/>
                    <a:pt x="351241" y="74925"/>
                    <a:pt x="395883" y="9801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0FCDBD57-C615-43D6-8723-A7D57D07F602}"/>
                </a:ext>
              </a:extLst>
            </p:cNvPr>
            <p:cNvSpPr/>
            <p:nvPr/>
          </p:nvSpPr>
          <p:spPr>
            <a:xfrm>
              <a:off x="2648733" y="4239491"/>
              <a:ext cx="63814" cy="23070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BD81979F-FD5B-425F-95E7-BE2CC576FE65}"/>
                </a:ext>
              </a:extLst>
            </p:cNvPr>
            <p:cNvSpPr/>
            <p:nvPr/>
          </p:nvSpPr>
          <p:spPr>
            <a:xfrm>
              <a:off x="1435722" y="4045509"/>
              <a:ext cx="2506385" cy="879597"/>
            </a:xfrm>
            <a:custGeom>
              <a:avLst/>
              <a:gdLst>
                <a:gd name="connsiteX0" fmla="*/ 342 w 5718011"/>
                <a:gd name="connsiteY0" fmla="*/ 1987067 h 2079462"/>
                <a:gd name="connsiteX1" fmla="*/ 628414 w 5718011"/>
                <a:gd name="connsiteY1" fmla="*/ 924886 h 2079462"/>
                <a:gd name="connsiteX2" fmla="*/ 1912269 w 5718011"/>
                <a:gd name="connsiteY2" fmla="*/ 185976 h 2079462"/>
                <a:gd name="connsiteX3" fmla="*/ 3002160 w 5718011"/>
                <a:gd name="connsiteY3" fmla="*/ 1249 h 2079462"/>
                <a:gd name="connsiteX4" fmla="*/ 3999687 w 5718011"/>
                <a:gd name="connsiteY4" fmla="*/ 241395 h 2079462"/>
                <a:gd name="connsiteX5" fmla="*/ 4923323 w 5718011"/>
                <a:gd name="connsiteY5" fmla="*/ 814049 h 2079462"/>
                <a:gd name="connsiteX6" fmla="*/ 5717651 w 5718011"/>
                <a:gd name="connsiteY6" fmla="*/ 2014776 h 2079462"/>
                <a:gd name="connsiteX7" fmla="*/ 5015687 w 5718011"/>
                <a:gd name="connsiteY7" fmla="*/ 1830049 h 2079462"/>
                <a:gd name="connsiteX8" fmla="*/ 4304487 w 5718011"/>
                <a:gd name="connsiteY8" fmla="*/ 2079431 h 2079462"/>
                <a:gd name="connsiteX9" fmla="*/ 3630233 w 5718011"/>
                <a:gd name="connsiteY9" fmla="*/ 1839286 h 2079462"/>
                <a:gd name="connsiteX10" fmla="*/ 2854378 w 5718011"/>
                <a:gd name="connsiteY10" fmla="*/ 2051722 h 2079462"/>
                <a:gd name="connsiteX11" fmla="*/ 2013869 w 5718011"/>
                <a:gd name="connsiteY11" fmla="*/ 1857758 h 2079462"/>
                <a:gd name="connsiteX12" fmla="*/ 1395033 w 5718011"/>
                <a:gd name="connsiteY12" fmla="*/ 2079431 h 2079462"/>
                <a:gd name="connsiteX13" fmla="*/ 702305 w 5718011"/>
                <a:gd name="connsiteY13" fmla="*/ 1839286 h 2079462"/>
                <a:gd name="connsiteX14" fmla="*/ 342 w 5718011"/>
                <a:gd name="connsiteY14" fmla="*/ 1987067 h 2079462"/>
                <a:gd name="connsiteX0" fmla="*/ 342 w 5718011"/>
                <a:gd name="connsiteY0" fmla="*/ 1987067 h 2081264"/>
                <a:gd name="connsiteX1" fmla="*/ 628414 w 5718011"/>
                <a:gd name="connsiteY1" fmla="*/ 924886 h 2081264"/>
                <a:gd name="connsiteX2" fmla="*/ 1912269 w 5718011"/>
                <a:gd name="connsiteY2" fmla="*/ 185976 h 2081264"/>
                <a:gd name="connsiteX3" fmla="*/ 3002160 w 5718011"/>
                <a:gd name="connsiteY3" fmla="*/ 1249 h 2081264"/>
                <a:gd name="connsiteX4" fmla="*/ 3999687 w 5718011"/>
                <a:gd name="connsiteY4" fmla="*/ 241395 h 2081264"/>
                <a:gd name="connsiteX5" fmla="*/ 4923323 w 5718011"/>
                <a:gd name="connsiteY5" fmla="*/ 814049 h 2081264"/>
                <a:gd name="connsiteX6" fmla="*/ 5717651 w 5718011"/>
                <a:gd name="connsiteY6" fmla="*/ 2014776 h 2081264"/>
                <a:gd name="connsiteX7" fmla="*/ 5015687 w 5718011"/>
                <a:gd name="connsiteY7" fmla="*/ 1830049 h 2081264"/>
                <a:gd name="connsiteX8" fmla="*/ 4304487 w 5718011"/>
                <a:gd name="connsiteY8" fmla="*/ 2079431 h 2081264"/>
                <a:gd name="connsiteX9" fmla="*/ 3630233 w 5718011"/>
                <a:gd name="connsiteY9" fmla="*/ 1839286 h 2081264"/>
                <a:gd name="connsiteX10" fmla="*/ 2854378 w 5718011"/>
                <a:gd name="connsiteY10" fmla="*/ 2051722 h 2081264"/>
                <a:gd name="connsiteX11" fmla="*/ 2013869 w 5718011"/>
                <a:gd name="connsiteY11" fmla="*/ 1857758 h 2081264"/>
                <a:gd name="connsiteX12" fmla="*/ 1395033 w 5718011"/>
                <a:gd name="connsiteY12" fmla="*/ 2079431 h 2081264"/>
                <a:gd name="connsiteX13" fmla="*/ 1090233 w 5718011"/>
                <a:gd name="connsiteY13" fmla="*/ 1931649 h 2081264"/>
                <a:gd name="connsiteX14" fmla="*/ 702305 w 5718011"/>
                <a:gd name="connsiteY14" fmla="*/ 1839286 h 2081264"/>
                <a:gd name="connsiteX15" fmla="*/ 342 w 5718011"/>
                <a:gd name="connsiteY15" fmla="*/ 1987067 h 2081264"/>
                <a:gd name="connsiteX0" fmla="*/ 4660 w 5722329"/>
                <a:gd name="connsiteY0" fmla="*/ 1987067 h 2081264"/>
                <a:gd name="connsiteX1" fmla="*/ 632732 w 5722329"/>
                <a:gd name="connsiteY1" fmla="*/ 924886 h 2081264"/>
                <a:gd name="connsiteX2" fmla="*/ 1916587 w 5722329"/>
                <a:gd name="connsiteY2" fmla="*/ 185976 h 2081264"/>
                <a:gd name="connsiteX3" fmla="*/ 3006478 w 5722329"/>
                <a:gd name="connsiteY3" fmla="*/ 1249 h 2081264"/>
                <a:gd name="connsiteX4" fmla="*/ 4004005 w 5722329"/>
                <a:gd name="connsiteY4" fmla="*/ 241395 h 2081264"/>
                <a:gd name="connsiteX5" fmla="*/ 4927641 w 5722329"/>
                <a:gd name="connsiteY5" fmla="*/ 814049 h 2081264"/>
                <a:gd name="connsiteX6" fmla="*/ 5721969 w 5722329"/>
                <a:gd name="connsiteY6" fmla="*/ 2014776 h 2081264"/>
                <a:gd name="connsiteX7" fmla="*/ 5020005 w 5722329"/>
                <a:gd name="connsiteY7" fmla="*/ 1830049 h 2081264"/>
                <a:gd name="connsiteX8" fmla="*/ 4308805 w 5722329"/>
                <a:gd name="connsiteY8" fmla="*/ 2079431 h 2081264"/>
                <a:gd name="connsiteX9" fmla="*/ 3634551 w 5722329"/>
                <a:gd name="connsiteY9" fmla="*/ 1839286 h 2081264"/>
                <a:gd name="connsiteX10" fmla="*/ 2858696 w 5722329"/>
                <a:gd name="connsiteY10" fmla="*/ 2051722 h 2081264"/>
                <a:gd name="connsiteX11" fmla="*/ 2018187 w 5722329"/>
                <a:gd name="connsiteY11" fmla="*/ 1857758 h 2081264"/>
                <a:gd name="connsiteX12" fmla="*/ 1399351 w 5722329"/>
                <a:gd name="connsiteY12" fmla="*/ 2079431 h 2081264"/>
                <a:gd name="connsiteX13" fmla="*/ 1094551 w 5722329"/>
                <a:gd name="connsiteY13" fmla="*/ 1931649 h 2081264"/>
                <a:gd name="connsiteX14" fmla="*/ 706623 w 5722329"/>
                <a:gd name="connsiteY14" fmla="*/ 1839286 h 2081264"/>
                <a:gd name="connsiteX15" fmla="*/ 364878 w 5722329"/>
                <a:gd name="connsiteY15" fmla="*/ 1857758 h 2081264"/>
                <a:gd name="connsiteX16" fmla="*/ 4660 w 5722329"/>
                <a:gd name="connsiteY16" fmla="*/ 1987067 h 2081264"/>
                <a:gd name="connsiteX0" fmla="*/ 4660 w 5722329"/>
                <a:gd name="connsiteY0" fmla="*/ 1987067 h 2108671"/>
                <a:gd name="connsiteX1" fmla="*/ 632732 w 5722329"/>
                <a:gd name="connsiteY1" fmla="*/ 924886 h 2108671"/>
                <a:gd name="connsiteX2" fmla="*/ 1916587 w 5722329"/>
                <a:gd name="connsiteY2" fmla="*/ 185976 h 2108671"/>
                <a:gd name="connsiteX3" fmla="*/ 3006478 w 5722329"/>
                <a:gd name="connsiteY3" fmla="*/ 1249 h 2108671"/>
                <a:gd name="connsiteX4" fmla="*/ 4004005 w 5722329"/>
                <a:gd name="connsiteY4" fmla="*/ 241395 h 2108671"/>
                <a:gd name="connsiteX5" fmla="*/ 4927641 w 5722329"/>
                <a:gd name="connsiteY5" fmla="*/ 814049 h 2108671"/>
                <a:gd name="connsiteX6" fmla="*/ 5721969 w 5722329"/>
                <a:gd name="connsiteY6" fmla="*/ 2014776 h 2108671"/>
                <a:gd name="connsiteX7" fmla="*/ 5020005 w 5722329"/>
                <a:gd name="connsiteY7" fmla="*/ 1830049 h 2108671"/>
                <a:gd name="connsiteX8" fmla="*/ 4308805 w 5722329"/>
                <a:gd name="connsiteY8" fmla="*/ 2079431 h 2108671"/>
                <a:gd name="connsiteX9" fmla="*/ 3634551 w 5722329"/>
                <a:gd name="connsiteY9" fmla="*/ 1839286 h 2108671"/>
                <a:gd name="connsiteX10" fmla="*/ 2858696 w 5722329"/>
                <a:gd name="connsiteY10" fmla="*/ 2051722 h 2108671"/>
                <a:gd name="connsiteX11" fmla="*/ 2018187 w 5722329"/>
                <a:gd name="connsiteY11" fmla="*/ 1857758 h 2108671"/>
                <a:gd name="connsiteX12" fmla="*/ 1399351 w 5722329"/>
                <a:gd name="connsiteY12" fmla="*/ 2107140 h 2108671"/>
                <a:gd name="connsiteX13" fmla="*/ 1094551 w 5722329"/>
                <a:gd name="connsiteY13" fmla="*/ 1931649 h 2108671"/>
                <a:gd name="connsiteX14" fmla="*/ 706623 w 5722329"/>
                <a:gd name="connsiteY14" fmla="*/ 1839286 h 2108671"/>
                <a:gd name="connsiteX15" fmla="*/ 364878 w 5722329"/>
                <a:gd name="connsiteY15" fmla="*/ 1857758 h 2108671"/>
                <a:gd name="connsiteX16" fmla="*/ 4660 w 5722329"/>
                <a:gd name="connsiteY16" fmla="*/ 1987067 h 2108671"/>
                <a:gd name="connsiteX0" fmla="*/ 4660 w 5722329"/>
                <a:gd name="connsiteY0" fmla="*/ 1987067 h 2107140"/>
                <a:gd name="connsiteX1" fmla="*/ 632732 w 5722329"/>
                <a:gd name="connsiteY1" fmla="*/ 924886 h 2107140"/>
                <a:gd name="connsiteX2" fmla="*/ 1916587 w 5722329"/>
                <a:gd name="connsiteY2" fmla="*/ 185976 h 2107140"/>
                <a:gd name="connsiteX3" fmla="*/ 3006478 w 5722329"/>
                <a:gd name="connsiteY3" fmla="*/ 1249 h 2107140"/>
                <a:gd name="connsiteX4" fmla="*/ 4004005 w 5722329"/>
                <a:gd name="connsiteY4" fmla="*/ 241395 h 2107140"/>
                <a:gd name="connsiteX5" fmla="*/ 4927641 w 5722329"/>
                <a:gd name="connsiteY5" fmla="*/ 814049 h 2107140"/>
                <a:gd name="connsiteX6" fmla="*/ 5721969 w 5722329"/>
                <a:gd name="connsiteY6" fmla="*/ 2014776 h 2107140"/>
                <a:gd name="connsiteX7" fmla="*/ 5020005 w 5722329"/>
                <a:gd name="connsiteY7" fmla="*/ 1830049 h 2107140"/>
                <a:gd name="connsiteX8" fmla="*/ 4308805 w 5722329"/>
                <a:gd name="connsiteY8" fmla="*/ 2079431 h 2107140"/>
                <a:gd name="connsiteX9" fmla="*/ 3634551 w 5722329"/>
                <a:gd name="connsiteY9" fmla="*/ 1839286 h 2107140"/>
                <a:gd name="connsiteX10" fmla="*/ 2858696 w 5722329"/>
                <a:gd name="connsiteY10" fmla="*/ 2051722 h 2107140"/>
                <a:gd name="connsiteX11" fmla="*/ 2018187 w 5722329"/>
                <a:gd name="connsiteY11" fmla="*/ 1857758 h 2107140"/>
                <a:gd name="connsiteX12" fmla="*/ 1399351 w 5722329"/>
                <a:gd name="connsiteY12" fmla="*/ 2107140 h 2107140"/>
                <a:gd name="connsiteX13" fmla="*/ 1094551 w 5722329"/>
                <a:gd name="connsiteY13" fmla="*/ 1931649 h 2107140"/>
                <a:gd name="connsiteX14" fmla="*/ 706623 w 5722329"/>
                <a:gd name="connsiteY14" fmla="*/ 1839286 h 2107140"/>
                <a:gd name="connsiteX15" fmla="*/ 364878 w 5722329"/>
                <a:gd name="connsiteY15" fmla="*/ 1857758 h 2107140"/>
                <a:gd name="connsiteX16" fmla="*/ 4660 w 5722329"/>
                <a:gd name="connsiteY16" fmla="*/ 1987067 h 2107140"/>
                <a:gd name="connsiteX0" fmla="*/ 4660 w 5722329"/>
                <a:gd name="connsiteY0" fmla="*/ 1987067 h 2107140"/>
                <a:gd name="connsiteX1" fmla="*/ 632732 w 5722329"/>
                <a:gd name="connsiteY1" fmla="*/ 924886 h 2107140"/>
                <a:gd name="connsiteX2" fmla="*/ 1916587 w 5722329"/>
                <a:gd name="connsiteY2" fmla="*/ 185976 h 2107140"/>
                <a:gd name="connsiteX3" fmla="*/ 3006478 w 5722329"/>
                <a:gd name="connsiteY3" fmla="*/ 1249 h 2107140"/>
                <a:gd name="connsiteX4" fmla="*/ 4004005 w 5722329"/>
                <a:gd name="connsiteY4" fmla="*/ 241395 h 2107140"/>
                <a:gd name="connsiteX5" fmla="*/ 4927641 w 5722329"/>
                <a:gd name="connsiteY5" fmla="*/ 814049 h 2107140"/>
                <a:gd name="connsiteX6" fmla="*/ 5721969 w 5722329"/>
                <a:gd name="connsiteY6" fmla="*/ 2014776 h 2107140"/>
                <a:gd name="connsiteX7" fmla="*/ 5020005 w 5722329"/>
                <a:gd name="connsiteY7" fmla="*/ 1830049 h 2107140"/>
                <a:gd name="connsiteX8" fmla="*/ 4308805 w 5722329"/>
                <a:gd name="connsiteY8" fmla="*/ 2079431 h 2107140"/>
                <a:gd name="connsiteX9" fmla="*/ 3634551 w 5722329"/>
                <a:gd name="connsiteY9" fmla="*/ 1839286 h 2107140"/>
                <a:gd name="connsiteX10" fmla="*/ 2858696 w 5722329"/>
                <a:gd name="connsiteY10" fmla="*/ 2051722 h 2107140"/>
                <a:gd name="connsiteX11" fmla="*/ 2018187 w 5722329"/>
                <a:gd name="connsiteY11" fmla="*/ 1857758 h 2107140"/>
                <a:gd name="connsiteX12" fmla="*/ 1399351 w 5722329"/>
                <a:gd name="connsiteY12" fmla="*/ 2107140 h 2107140"/>
                <a:gd name="connsiteX13" fmla="*/ 1094551 w 5722329"/>
                <a:gd name="connsiteY13" fmla="*/ 1931649 h 2107140"/>
                <a:gd name="connsiteX14" fmla="*/ 706623 w 5722329"/>
                <a:gd name="connsiteY14" fmla="*/ 1839286 h 2107140"/>
                <a:gd name="connsiteX15" fmla="*/ 364878 w 5722329"/>
                <a:gd name="connsiteY15" fmla="*/ 1857758 h 2107140"/>
                <a:gd name="connsiteX16" fmla="*/ 4660 w 5722329"/>
                <a:gd name="connsiteY16" fmla="*/ 1987067 h 2107140"/>
                <a:gd name="connsiteX0" fmla="*/ 4660 w 5722329"/>
                <a:gd name="connsiteY0" fmla="*/ 1987067 h 2107140"/>
                <a:gd name="connsiteX1" fmla="*/ 632732 w 5722329"/>
                <a:gd name="connsiteY1" fmla="*/ 924886 h 2107140"/>
                <a:gd name="connsiteX2" fmla="*/ 1916587 w 5722329"/>
                <a:gd name="connsiteY2" fmla="*/ 185976 h 2107140"/>
                <a:gd name="connsiteX3" fmla="*/ 3006478 w 5722329"/>
                <a:gd name="connsiteY3" fmla="*/ 1249 h 2107140"/>
                <a:gd name="connsiteX4" fmla="*/ 4004005 w 5722329"/>
                <a:gd name="connsiteY4" fmla="*/ 241395 h 2107140"/>
                <a:gd name="connsiteX5" fmla="*/ 4927641 w 5722329"/>
                <a:gd name="connsiteY5" fmla="*/ 814049 h 2107140"/>
                <a:gd name="connsiteX6" fmla="*/ 5721969 w 5722329"/>
                <a:gd name="connsiteY6" fmla="*/ 2014776 h 2107140"/>
                <a:gd name="connsiteX7" fmla="*/ 5020005 w 5722329"/>
                <a:gd name="connsiteY7" fmla="*/ 1830049 h 2107140"/>
                <a:gd name="connsiteX8" fmla="*/ 4308805 w 5722329"/>
                <a:gd name="connsiteY8" fmla="*/ 2079431 h 2107140"/>
                <a:gd name="connsiteX9" fmla="*/ 3634551 w 5722329"/>
                <a:gd name="connsiteY9" fmla="*/ 1839286 h 2107140"/>
                <a:gd name="connsiteX10" fmla="*/ 2858696 w 5722329"/>
                <a:gd name="connsiteY10" fmla="*/ 2051722 h 2107140"/>
                <a:gd name="connsiteX11" fmla="*/ 2119787 w 5722329"/>
                <a:gd name="connsiteY11" fmla="*/ 1830049 h 2107140"/>
                <a:gd name="connsiteX12" fmla="*/ 1399351 w 5722329"/>
                <a:gd name="connsiteY12" fmla="*/ 2107140 h 2107140"/>
                <a:gd name="connsiteX13" fmla="*/ 1094551 w 5722329"/>
                <a:gd name="connsiteY13" fmla="*/ 1931649 h 2107140"/>
                <a:gd name="connsiteX14" fmla="*/ 706623 w 5722329"/>
                <a:gd name="connsiteY14" fmla="*/ 1839286 h 2107140"/>
                <a:gd name="connsiteX15" fmla="*/ 364878 w 5722329"/>
                <a:gd name="connsiteY15" fmla="*/ 1857758 h 2107140"/>
                <a:gd name="connsiteX16" fmla="*/ 4660 w 5722329"/>
                <a:gd name="connsiteY16" fmla="*/ 1987067 h 2107140"/>
                <a:gd name="connsiteX0" fmla="*/ 4660 w 5722329"/>
                <a:gd name="connsiteY0" fmla="*/ 1987067 h 2107140"/>
                <a:gd name="connsiteX1" fmla="*/ 632732 w 5722329"/>
                <a:gd name="connsiteY1" fmla="*/ 924886 h 2107140"/>
                <a:gd name="connsiteX2" fmla="*/ 1916587 w 5722329"/>
                <a:gd name="connsiteY2" fmla="*/ 185976 h 2107140"/>
                <a:gd name="connsiteX3" fmla="*/ 3006478 w 5722329"/>
                <a:gd name="connsiteY3" fmla="*/ 1249 h 2107140"/>
                <a:gd name="connsiteX4" fmla="*/ 4004005 w 5722329"/>
                <a:gd name="connsiteY4" fmla="*/ 241395 h 2107140"/>
                <a:gd name="connsiteX5" fmla="*/ 4927641 w 5722329"/>
                <a:gd name="connsiteY5" fmla="*/ 814049 h 2107140"/>
                <a:gd name="connsiteX6" fmla="*/ 5721969 w 5722329"/>
                <a:gd name="connsiteY6" fmla="*/ 2014776 h 2107140"/>
                <a:gd name="connsiteX7" fmla="*/ 5020005 w 5722329"/>
                <a:gd name="connsiteY7" fmla="*/ 1830049 h 2107140"/>
                <a:gd name="connsiteX8" fmla="*/ 4308805 w 5722329"/>
                <a:gd name="connsiteY8" fmla="*/ 2079431 h 2107140"/>
                <a:gd name="connsiteX9" fmla="*/ 3634551 w 5722329"/>
                <a:gd name="connsiteY9" fmla="*/ 1839286 h 2107140"/>
                <a:gd name="connsiteX10" fmla="*/ 2858696 w 5722329"/>
                <a:gd name="connsiteY10" fmla="*/ 2051722 h 2107140"/>
                <a:gd name="connsiteX11" fmla="*/ 2119787 w 5722329"/>
                <a:gd name="connsiteY11" fmla="*/ 1830049 h 2107140"/>
                <a:gd name="connsiteX12" fmla="*/ 1399351 w 5722329"/>
                <a:gd name="connsiteY12" fmla="*/ 2107140 h 2107140"/>
                <a:gd name="connsiteX13" fmla="*/ 1094551 w 5722329"/>
                <a:gd name="connsiteY13" fmla="*/ 1931649 h 2107140"/>
                <a:gd name="connsiteX14" fmla="*/ 706623 w 5722329"/>
                <a:gd name="connsiteY14" fmla="*/ 1839286 h 2107140"/>
                <a:gd name="connsiteX15" fmla="*/ 364878 w 5722329"/>
                <a:gd name="connsiteY15" fmla="*/ 1857758 h 2107140"/>
                <a:gd name="connsiteX16" fmla="*/ 4660 w 5722329"/>
                <a:gd name="connsiteY16" fmla="*/ 1987067 h 2107140"/>
                <a:gd name="connsiteX0" fmla="*/ 4660 w 5722329"/>
                <a:gd name="connsiteY0" fmla="*/ 1987067 h 2107140"/>
                <a:gd name="connsiteX1" fmla="*/ 632732 w 5722329"/>
                <a:gd name="connsiteY1" fmla="*/ 924886 h 2107140"/>
                <a:gd name="connsiteX2" fmla="*/ 1916587 w 5722329"/>
                <a:gd name="connsiteY2" fmla="*/ 185976 h 2107140"/>
                <a:gd name="connsiteX3" fmla="*/ 3006478 w 5722329"/>
                <a:gd name="connsiteY3" fmla="*/ 1249 h 2107140"/>
                <a:gd name="connsiteX4" fmla="*/ 4004005 w 5722329"/>
                <a:gd name="connsiteY4" fmla="*/ 241395 h 2107140"/>
                <a:gd name="connsiteX5" fmla="*/ 4927641 w 5722329"/>
                <a:gd name="connsiteY5" fmla="*/ 814049 h 2107140"/>
                <a:gd name="connsiteX6" fmla="*/ 5721969 w 5722329"/>
                <a:gd name="connsiteY6" fmla="*/ 2014776 h 2107140"/>
                <a:gd name="connsiteX7" fmla="*/ 5020005 w 5722329"/>
                <a:gd name="connsiteY7" fmla="*/ 1830049 h 2107140"/>
                <a:gd name="connsiteX8" fmla="*/ 4308805 w 5722329"/>
                <a:gd name="connsiteY8" fmla="*/ 2079431 h 2107140"/>
                <a:gd name="connsiteX9" fmla="*/ 3634551 w 5722329"/>
                <a:gd name="connsiteY9" fmla="*/ 1839286 h 2107140"/>
                <a:gd name="connsiteX10" fmla="*/ 2858696 w 5722329"/>
                <a:gd name="connsiteY10" fmla="*/ 2051722 h 2107140"/>
                <a:gd name="connsiteX11" fmla="*/ 2119787 w 5722329"/>
                <a:gd name="connsiteY11" fmla="*/ 1830049 h 2107140"/>
                <a:gd name="connsiteX12" fmla="*/ 1399351 w 5722329"/>
                <a:gd name="connsiteY12" fmla="*/ 2107140 h 2107140"/>
                <a:gd name="connsiteX13" fmla="*/ 1094551 w 5722329"/>
                <a:gd name="connsiteY13" fmla="*/ 1931649 h 2107140"/>
                <a:gd name="connsiteX14" fmla="*/ 706623 w 5722329"/>
                <a:gd name="connsiteY14" fmla="*/ 1839286 h 2107140"/>
                <a:gd name="connsiteX15" fmla="*/ 364878 w 5722329"/>
                <a:gd name="connsiteY15" fmla="*/ 1857758 h 2107140"/>
                <a:gd name="connsiteX16" fmla="*/ 4660 w 5722329"/>
                <a:gd name="connsiteY16" fmla="*/ 1987067 h 2107140"/>
                <a:gd name="connsiteX0" fmla="*/ 4660 w 5722329"/>
                <a:gd name="connsiteY0" fmla="*/ 1987067 h 2107140"/>
                <a:gd name="connsiteX1" fmla="*/ 632732 w 5722329"/>
                <a:gd name="connsiteY1" fmla="*/ 924886 h 2107140"/>
                <a:gd name="connsiteX2" fmla="*/ 1916587 w 5722329"/>
                <a:gd name="connsiteY2" fmla="*/ 185976 h 2107140"/>
                <a:gd name="connsiteX3" fmla="*/ 3006478 w 5722329"/>
                <a:gd name="connsiteY3" fmla="*/ 1249 h 2107140"/>
                <a:gd name="connsiteX4" fmla="*/ 4004005 w 5722329"/>
                <a:gd name="connsiteY4" fmla="*/ 241395 h 2107140"/>
                <a:gd name="connsiteX5" fmla="*/ 4927641 w 5722329"/>
                <a:gd name="connsiteY5" fmla="*/ 814049 h 2107140"/>
                <a:gd name="connsiteX6" fmla="*/ 5721969 w 5722329"/>
                <a:gd name="connsiteY6" fmla="*/ 2014776 h 2107140"/>
                <a:gd name="connsiteX7" fmla="*/ 5020005 w 5722329"/>
                <a:gd name="connsiteY7" fmla="*/ 1830049 h 2107140"/>
                <a:gd name="connsiteX8" fmla="*/ 4308805 w 5722329"/>
                <a:gd name="connsiteY8" fmla="*/ 2079431 h 2107140"/>
                <a:gd name="connsiteX9" fmla="*/ 3634551 w 5722329"/>
                <a:gd name="connsiteY9" fmla="*/ 1839286 h 2107140"/>
                <a:gd name="connsiteX10" fmla="*/ 2858696 w 5722329"/>
                <a:gd name="connsiteY10" fmla="*/ 2051722 h 2107140"/>
                <a:gd name="connsiteX11" fmla="*/ 2119787 w 5722329"/>
                <a:gd name="connsiteY11" fmla="*/ 1830049 h 2107140"/>
                <a:gd name="connsiteX12" fmla="*/ 1399351 w 5722329"/>
                <a:gd name="connsiteY12" fmla="*/ 2107140 h 2107140"/>
                <a:gd name="connsiteX13" fmla="*/ 1094551 w 5722329"/>
                <a:gd name="connsiteY13" fmla="*/ 1931649 h 2107140"/>
                <a:gd name="connsiteX14" fmla="*/ 706623 w 5722329"/>
                <a:gd name="connsiteY14" fmla="*/ 1839286 h 2107140"/>
                <a:gd name="connsiteX15" fmla="*/ 364878 w 5722329"/>
                <a:gd name="connsiteY15" fmla="*/ 1857758 h 2107140"/>
                <a:gd name="connsiteX16" fmla="*/ 4660 w 5722329"/>
                <a:gd name="connsiteY16" fmla="*/ 1987067 h 2107140"/>
                <a:gd name="connsiteX0" fmla="*/ 4660 w 5722329"/>
                <a:gd name="connsiteY0" fmla="*/ 1987067 h 2107140"/>
                <a:gd name="connsiteX1" fmla="*/ 632732 w 5722329"/>
                <a:gd name="connsiteY1" fmla="*/ 924886 h 2107140"/>
                <a:gd name="connsiteX2" fmla="*/ 1916587 w 5722329"/>
                <a:gd name="connsiteY2" fmla="*/ 185976 h 2107140"/>
                <a:gd name="connsiteX3" fmla="*/ 3006478 w 5722329"/>
                <a:gd name="connsiteY3" fmla="*/ 1249 h 2107140"/>
                <a:gd name="connsiteX4" fmla="*/ 4004005 w 5722329"/>
                <a:gd name="connsiteY4" fmla="*/ 241395 h 2107140"/>
                <a:gd name="connsiteX5" fmla="*/ 4927641 w 5722329"/>
                <a:gd name="connsiteY5" fmla="*/ 814049 h 2107140"/>
                <a:gd name="connsiteX6" fmla="*/ 5721969 w 5722329"/>
                <a:gd name="connsiteY6" fmla="*/ 2014776 h 2107140"/>
                <a:gd name="connsiteX7" fmla="*/ 5020005 w 5722329"/>
                <a:gd name="connsiteY7" fmla="*/ 1830049 h 2107140"/>
                <a:gd name="connsiteX8" fmla="*/ 4308805 w 5722329"/>
                <a:gd name="connsiteY8" fmla="*/ 2079431 h 2107140"/>
                <a:gd name="connsiteX9" fmla="*/ 3634551 w 5722329"/>
                <a:gd name="connsiteY9" fmla="*/ 1839286 h 2107140"/>
                <a:gd name="connsiteX10" fmla="*/ 2858696 w 5722329"/>
                <a:gd name="connsiteY10" fmla="*/ 2051722 h 2107140"/>
                <a:gd name="connsiteX11" fmla="*/ 2119787 w 5722329"/>
                <a:gd name="connsiteY11" fmla="*/ 1830049 h 2107140"/>
                <a:gd name="connsiteX12" fmla="*/ 1399351 w 5722329"/>
                <a:gd name="connsiteY12" fmla="*/ 2107140 h 2107140"/>
                <a:gd name="connsiteX13" fmla="*/ 1094551 w 5722329"/>
                <a:gd name="connsiteY13" fmla="*/ 1931649 h 2107140"/>
                <a:gd name="connsiteX14" fmla="*/ 706623 w 5722329"/>
                <a:gd name="connsiteY14" fmla="*/ 1839286 h 2107140"/>
                <a:gd name="connsiteX15" fmla="*/ 364878 w 5722329"/>
                <a:gd name="connsiteY15" fmla="*/ 1857758 h 2107140"/>
                <a:gd name="connsiteX16" fmla="*/ 4660 w 5722329"/>
                <a:gd name="connsiteY16" fmla="*/ 1987067 h 2107140"/>
                <a:gd name="connsiteX0" fmla="*/ 4660 w 5722296"/>
                <a:gd name="connsiteY0" fmla="*/ 1987067 h 2107140"/>
                <a:gd name="connsiteX1" fmla="*/ 632732 w 5722296"/>
                <a:gd name="connsiteY1" fmla="*/ 924886 h 2107140"/>
                <a:gd name="connsiteX2" fmla="*/ 1916587 w 5722296"/>
                <a:gd name="connsiteY2" fmla="*/ 185976 h 2107140"/>
                <a:gd name="connsiteX3" fmla="*/ 3006478 w 5722296"/>
                <a:gd name="connsiteY3" fmla="*/ 1249 h 2107140"/>
                <a:gd name="connsiteX4" fmla="*/ 4004005 w 5722296"/>
                <a:gd name="connsiteY4" fmla="*/ 241395 h 2107140"/>
                <a:gd name="connsiteX5" fmla="*/ 4927641 w 5722296"/>
                <a:gd name="connsiteY5" fmla="*/ 814049 h 2107140"/>
                <a:gd name="connsiteX6" fmla="*/ 5721969 w 5722296"/>
                <a:gd name="connsiteY6" fmla="*/ 2014776 h 2107140"/>
                <a:gd name="connsiteX7" fmla="*/ 5020005 w 5722296"/>
                <a:gd name="connsiteY7" fmla="*/ 1830049 h 2107140"/>
                <a:gd name="connsiteX8" fmla="*/ 4604369 w 5722296"/>
                <a:gd name="connsiteY8" fmla="*/ 1913176 h 2107140"/>
                <a:gd name="connsiteX9" fmla="*/ 4308805 w 5722296"/>
                <a:gd name="connsiteY9" fmla="*/ 2079431 h 2107140"/>
                <a:gd name="connsiteX10" fmla="*/ 3634551 w 5722296"/>
                <a:gd name="connsiteY10" fmla="*/ 1839286 h 2107140"/>
                <a:gd name="connsiteX11" fmla="*/ 2858696 w 5722296"/>
                <a:gd name="connsiteY11" fmla="*/ 2051722 h 2107140"/>
                <a:gd name="connsiteX12" fmla="*/ 2119787 w 5722296"/>
                <a:gd name="connsiteY12" fmla="*/ 1830049 h 2107140"/>
                <a:gd name="connsiteX13" fmla="*/ 1399351 w 5722296"/>
                <a:gd name="connsiteY13" fmla="*/ 2107140 h 2107140"/>
                <a:gd name="connsiteX14" fmla="*/ 1094551 w 5722296"/>
                <a:gd name="connsiteY14" fmla="*/ 1931649 h 2107140"/>
                <a:gd name="connsiteX15" fmla="*/ 706623 w 5722296"/>
                <a:gd name="connsiteY15" fmla="*/ 1839286 h 2107140"/>
                <a:gd name="connsiteX16" fmla="*/ 364878 w 5722296"/>
                <a:gd name="connsiteY16" fmla="*/ 1857758 h 2107140"/>
                <a:gd name="connsiteX17" fmla="*/ 4660 w 5722296"/>
                <a:gd name="connsiteY17" fmla="*/ 1987067 h 2107140"/>
                <a:gd name="connsiteX0" fmla="*/ 4660 w 5734695"/>
                <a:gd name="connsiteY0" fmla="*/ 1987067 h 2107140"/>
                <a:gd name="connsiteX1" fmla="*/ 632732 w 5734695"/>
                <a:gd name="connsiteY1" fmla="*/ 924886 h 2107140"/>
                <a:gd name="connsiteX2" fmla="*/ 1916587 w 5734695"/>
                <a:gd name="connsiteY2" fmla="*/ 185976 h 2107140"/>
                <a:gd name="connsiteX3" fmla="*/ 3006478 w 5734695"/>
                <a:gd name="connsiteY3" fmla="*/ 1249 h 2107140"/>
                <a:gd name="connsiteX4" fmla="*/ 4004005 w 5734695"/>
                <a:gd name="connsiteY4" fmla="*/ 241395 h 2107140"/>
                <a:gd name="connsiteX5" fmla="*/ 4927641 w 5734695"/>
                <a:gd name="connsiteY5" fmla="*/ 814049 h 2107140"/>
                <a:gd name="connsiteX6" fmla="*/ 5721969 w 5734695"/>
                <a:gd name="connsiteY6" fmla="*/ 2014776 h 2107140"/>
                <a:gd name="connsiteX7" fmla="*/ 5389460 w 5734695"/>
                <a:gd name="connsiteY7" fmla="*/ 1885467 h 2107140"/>
                <a:gd name="connsiteX8" fmla="*/ 5020005 w 5734695"/>
                <a:gd name="connsiteY8" fmla="*/ 1830049 h 2107140"/>
                <a:gd name="connsiteX9" fmla="*/ 4604369 w 5734695"/>
                <a:gd name="connsiteY9" fmla="*/ 1913176 h 2107140"/>
                <a:gd name="connsiteX10" fmla="*/ 4308805 w 5734695"/>
                <a:gd name="connsiteY10" fmla="*/ 2079431 h 2107140"/>
                <a:gd name="connsiteX11" fmla="*/ 3634551 w 5734695"/>
                <a:gd name="connsiteY11" fmla="*/ 1839286 h 2107140"/>
                <a:gd name="connsiteX12" fmla="*/ 2858696 w 5734695"/>
                <a:gd name="connsiteY12" fmla="*/ 2051722 h 2107140"/>
                <a:gd name="connsiteX13" fmla="*/ 2119787 w 5734695"/>
                <a:gd name="connsiteY13" fmla="*/ 1830049 h 2107140"/>
                <a:gd name="connsiteX14" fmla="*/ 1399351 w 5734695"/>
                <a:gd name="connsiteY14" fmla="*/ 2107140 h 2107140"/>
                <a:gd name="connsiteX15" fmla="*/ 1094551 w 5734695"/>
                <a:gd name="connsiteY15" fmla="*/ 1931649 h 2107140"/>
                <a:gd name="connsiteX16" fmla="*/ 706623 w 5734695"/>
                <a:gd name="connsiteY16" fmla="*/ 1839286 h 2107140"/>
                <a:gd name="connsiteX17" fmla="*/ 364878 w 5734695"/>
                <a:gd name="connsiteY17" fmla="*/ 1857758 h 2107140"/>
                <a:gd name="connsiteX18" fmla="*/ 4660 w 5734695"/>
                <a:gd name="connsiteY18" fmla="*/ 1987067 h 2107140"/>
                <a:gd name="connsiteX0" fmla="*/ 4660 w 5734480"/>
                <a:gd name="connsiteY0" fmla="*/ 1987067 h 2107140"/>
                <a:gd name="connsiteX1" fmla="*/ 632732 w 5734480"/>
                <a:gd name="connsiteY1" fmla="*/ 924886 h 2107140"/>
                <a:gd name="connsiteX2" fmla="*/ 1916587 w 5734480"/>
                <a:gd name="connsiteY2" fmla="*/ 185976 h 2107140"/>
                <a:gd name="connsiteX3" fmla="*/ 3006478 w 5734480"/>
                <a:gd name="connsiteY3" fmla="*/ 1249 h 2107140"/>
                <a:gd name="connsiteX4" fmla="*/ 4004005 w 5734480"/>
                <a:gd name="connsiteY4" fmla="*/ 241395 h 2107140"/>
                <a:gd name="connsiteX5" fmla="*/ 4927641 w 5734480"/>
                <a:gd name="connsiteY5" fmla="*/ 814049 h 2107140"/>
                <a:gd name="connsiteX6" fmla="*/ 5721969 w 5734480"/>
                <a:gd name="connsiteY6" fmla="*/ 2014776 h 2107140"/>
                <a:gd name="connsiteX7" fmla="*/ 5389460 w 5734480"/>
                <a:gd name="connsiteY7" fmla="*/ 1885467 h 2107140"/>
                <a:gd name="connsiteX8" fmla="*/ 5020005 w 5734480"/>
                <a:gd name="connsiteY8" fmla="*/ 1830049 h 2107140"/>
                <a:gd name="connsiteX9" fmla="*/ 4604369 w 5734480"/>
                <a:gd name="connsiteY9" fmla="*/ 1913176 h 2107140"/>
                <a:gd name="connsiteX10" fmla="*/ 4308805 w 5734480"/>
                <a:gd name="connsiteY10" fmla="*/ 2079431 h 2107140"/>
                <a:gd name="connsiteX11" fmla="*/ 3634551 w 5734480"/>
                <a:gd name="connsiteY11" fmla="*/ 1839286 h 2107140"/>
                <a:gd name="connsiteX12" fmla="*/ 2858696 w 5734480"/>
                <a:gd name="connsiteY12" fmla="*/ 2051722 h 2107140"/>
                <a:gd name="connsiteX13" fmla="*/ 2119787 w 5734480"/>
                <a:gd name="connsiteY13" fmla="*/ 1830049 h 2107140"/>
                <a:gd name="connsiteX14" fmla="*/ 1399351 w 5734480"/>
                <a:gd name="connsiteY14" fmla="*/ 2107140 h 2107140"/>
                <a:gd name="connsiteX15" fmla="*/ 1094551 w 5734480"/>
                <a:gd name="connsiteY15" fmla="*/ 1931649 h 2107140"/>
                <a:gd name="connsiteX16" fmla="*/ 706623 w 5734480"/>
                <a:gd name="connsiteY16" fmla="*/ 1839286 h 2107140"/>
                <a:gd name="connsiteX17" fmla="*/ 364878 w 5734480"/>
                <a:gd name="connsiteY17" fmla="*/ 1857758 h 2107140"/>
                <a:gd name="connsiteX18" fmla="*/ 4660 w 5734480"/>
                <a:gd name="connsiteY18" fmla="*/ 1987067 h 2107140"/>
                <a:gd name="connsiteX0" fmla="*/ 4660 w 5734480"/>
                <a:gd name="connsiteY0" fmla="*/ 1987067 h 2107140"/>
                <a:gd name="connsiteX1" fmla="*/ 632732 w 5734480"/>
                <a:gd name="connsiteY1" fmla="*/ 924886 h 2107140"/>
                <a:gd name="connsiteX2" fmla="*/ 1916587 w 5734480"/>
                <a:gd name="connsiteY2" fmla="*/ 185976 h 2107140"/>
                <a:gd name="connsiteX3" fmla="*/ 3006478 w 5734480"/>
                <a:gd name="connsiteY3" fmla="*/ 1249 h 2107140"/>
                <a:gd name="connsiteX4" fmla="*/ 4004005 w 5734480"/>
                <a:gd name="connsiteY4" fmla="*/ 241395 h 2107140"/>
                <a:gd name="connsiteX5" fmla="*/ 4927641 w 5734480"/>
                <a:gd name="connsiteY5" fmla="*/ 814049 h 2107140"/>
                <a:gd name="connsiteX6" fmla="*/ 5721969 w 5734480"/>
                <a:gd name="connsiteY6" fmla="*/ 2014776 h 2107140"/>
                <a:gd name="connsiteX7" fmla="*/ 5389460 w 5734480"/>
                <a:gd name="connsiteY7" fmla="*/ 1885467 h 2107140"/>
                <a:gd name="connsiteX8" fmla="*/ 5020005 w 5734480"/>
                <a:gd name="connsiteY8" fmla="*/ 1830049 h 2107140"/>
                <a:gd name="connsiteX9" fmla="*/ 4604369 w 5734480"/>
                <a:gd name="connsiteY9" fmla="*/ 1913176 h 2107140"/>
                <a:gd name="connsiteX10" fmla="*/ 4308805 w 5734480"/>
                <a:gd name="connsiteY10" fmla="*/ 2079431 h 2107140"/>
                <a:gd name="connsiteX11" fmla="*/ 3634551 w 5734480"/>
                <a:gd name="connsiteY11" fmla="*/ 1839286 h 2107140"/>
                <a:gd name="connsiteX12" fmla="*/ 3191205 w 5734480"/>
                <a:gd name="connsiteY12" fmla="*/ 1903940 h 2107140"/>
                <a:gd name="connsiteX13" fmla="*/ 2858696 w 5734480"/>
                <a:gd name="connsiteY13" fmla="*/ 2051722 h 2107140"/>
                <a:gd name="connsiteX14" fmla="*/ 2119787 w 5734480"/>
                <a:gd name="connsiteY14" fmla="*/ 1830049 h 2107140"/>
                <a:gd name="connsiteX15" fmla="*/ 1399351 w 5734480"/>
                <a:gd name="connsiteY15" fmla="*/ 2107140 h 2107140"/>
                <a:gd name="connsiteX16" fmla="*/ 1094551 w 5734480"/>
                <a:gd name="connsiteY16" fmla="*/ 1931649 h 2107140"/>
                <a:gd name="connsiteX17" fmla="*/ 706623 w 5734480"/>
                <a:gd name="connsiteY17" fmla="*/ 1839286 h 2107140"/>
                <a:gd name="connsiteX18" fmla="*/ 364878 w 5734480"/>
                <a:gd name="connsiteY18" fmla="*/ 1857758 h 2107140"/>
                <a:gd name="connsiteX19" fmla="*/ 4660 w 5734480"/>
                <a:gd name="connsiteY19" fmla="*/ 1987067 h 2107140"/>
                <a:gd name="connsiteX0" fmla="*/ 4660 w 5734480"/>
                <a:gd name="connsiteY0" fmla="*/ 1987067 h 2107140"/>
                <a:gd name="connsiteX1" fmla="*/ 632732 w 5734480"/>
                <a:gd name="connsiteY1" fmla="*/ 924886 h 2107140"/>
                <a:gd name="connsiteX2" fmla="*/ 1916587 w 5734480"/>
                <a:gd name="connsiteY2" fmla="*/ 185976 h 2107140"/>
                <a:gd name="connsiteX3" fmla="*/ 3006478 w 5734480"/>
                <a:gd name="connsiteY3" fmla="*/ 1249 h 2107140"/>
                <a:gd name="connsiteX4" fmla="*/ 4004005 w 5734480"/>
                <a:gd name="connsiteY4" fmla="*/ 241395 h 2107140"/>
                <a:gd name="connsiteX5" fmla="*/ 4927641 w 5734480"/>
                <a:gd name="connsiteY5" fmla="*/ 814049 h 2107140"/>
                <a:gd name="connsiteX6" fmla="*/ 5721969 w 5734480"/>
                <a:gd name="connsiteY6" fmla="*/ 2014776 h 2107140"/>
                <a:gd name="connsiteX7" fmla="*/ 5389460 w 5734480"/>
                <a:gd name="connsiteY7" fmla="*/ 1885467 h 2107140"/>
                <a:gd name="connsiteX8" fmla="*/ 5020005 w 5734480"/>
                <a:gd name="connsiteY8" fmla="*/ 1830049 h 2107140"/>
                <a:gd name="connsiteX9" fmla="*/ 4604369 w 5734480"/>
                <a:gd name="connsiteY9" fmla="*/ 1913176 h 2107140"/>
                <a:gd name="connsiteX10" fmla="*/ 4308805 w 5734480"/>
                <a:gd name="connsiteY10" fmla="*/ 2079431 h 2107140"/>
                <a:gd name="connsiteX11" fmla="*/ 3634551 w 5734480"/>
                <a:gd name="connsiteY11" fmla="*/ 1839286 h 2107140"/>
                <a:gd name="connsiteX12" fmla="*/ 3191205 w 5734480"/>
                <a:gd name="connsiteY12" fmla="*/ 1903940 h 2107140"/>
                <a:gd name="connsiteX13" fmla="*/ 2858696 w 5734480"/>
                <a:gd name="connsiteY13" fmla="*/ 2051722 h 2107140"/>
                <a:gd name="connsiteX14" fmla="*/ 2526187 w 5734480"/>
                <a:gd name="connsiteY14" fmla="*/ 1903940 h 2107140"/>
                <a:gd name="connsiteX15" fmla="*/ 2119787 w 5734480"/>
                <a:gd name="connsiteY15" fmla="*/ 1830049 h 2107140"/>
                <a:gd name="connsiteX16" fmla="*/ 1399351 w 5734480"/>
                <a:gd name="connsiteY16" fmla="*/ 2107140 h 2107140"/>
                <a:gd name="connsiteX17" fmla="*/ 1094551 w 5734480"/>
                <a:gd name="connsiteY17" fmla="*/ 1931649 h 2107140"/>
                <a:gd name="connsiteX18" fmla="*/ 706623 w 5734480"/>
                <a:gd name="connsiteY18" fmla="*/ 1839286 h 2107140"/>
                <a:gd name="connsiteX19" fmla="*/ 364878 w 5734480"/>
                <a:gd name="connsiteY19" fmla="*/ 1857758 h 2107140"/>
                <a:gd name="connsiteX20" fmla="*/ 4660 w 5734480"/>
                <a:gd name="connsiteY20" fmla="*/ 1987067 h 2107140"/>
                <a:gd name="connsiteX0" fmla="*/ 4660 w 5734480"/>
                <a:gd name="connsiteY0" fmla="*/ 1987067 h 2107140"/>
                <a:gd name="connsiteX1" fmla="*/ 632732 w 5734480"/>
                <a:gd name="connsiteY1" fmla="*/ 924886 h 2107140"/>
                <a:gd name="connsiteX2" fmla="*/ 1916587 w 5734480"/>
                <a:gd name="connsiteY2" fmla="*/ 185976 h 2107140"/>
                <a:gd name="connsiteX3" fmla="*/ 3006478 w 5734480"/>
                <a:gd name="connsiteY3" fmla="*/ 1249 h 2107140"/>
                <a:gd name="connsiteX4" fmla="*/ 4004005 w 5734480"/>
                <a:gd name="connsiteY4" fmla="*/ 241395 h 2107140"/>
                <a:gd name="connsiteX5" fmla="*/ 4927641 w 5734480"/>
                <a:gd name="connsiteY5" fmla="*/ 814049 h 2107140"/>
                <a:gd name="connsiteX6" fmla="*/ 5721969 w 5734480"/>
                <a:gd name="connsiteY6" fmla="*/ 2014776 h 2107140"/>
                <a:gd name="connsiteX7" fmla="*/ 5389460 w 5734480"/>
                <a:gd name="connsiteY7" fmla="*/ 1885467 h 2107140"/>
                <a:gd name="connsiteX8" fmla="*/ 5020005 w 5734480"/>
                <a:gd name="connsiteY8" fmla="*/ 1830049 h 2107140"/>
                <a:gd name="connsiteX9" fmla="*/ 4604369 w 5734480"/>
                <a:gd name="connsiteY9" fmla="*/ 1913176 h 2107140"/>
                <a:gd name="connsiteX10" fmla="*/ 4308805 w 5734480"/>
                <a:gd name="connsiteY10" fmla="*/ 2079431 h 2107140"/>
                <a:gd name="connsiteX11" fmla="*/ 3634551 w 5734480"/>
                <a:gd name="connsiteY11" fmla="*/ 1839286 h 2107140"/>
                <a:gd name="connsiteX12" fmla="*/ 3191205 w 5734480"/>
                <a:gd name="connsiteY12" fmla="*/ 1903940 h 2107140"/>
                <a:gd name="connsiteX13" fmla="*/ 2858696 w 5734480"/>
                <a:gd name="connsiteY13" fmla="*/ 2051722 h 2107140"/>
                <a:gd name="connsiteX14" fmla="*/ 2526187 w 5734480"/>
                <a:gd name="connsiteY14" fmla="*/ 1903940 h 2107140"/>
                <a:gd name="connsiteX15" fmla="*/ 2119787 w 5734480"/>
                <a:gd name="connsiteY15" fmla="*/ 1830049 h 2107140"/>
                <a:gd name="connsiteX16" fmla="*/ 1731860 w 5734480"/>
                <a:gd name="connsiteY16" fmla="*/ 1894704 h 2107140"/>
                <a:gd name="connsiteX17" fmla="*/ 1399351 w 5734480"/>
                <a:gd name="connsiteY17" fmla="*/ 2107140 h 2107140"/>
                <a:gd name="connsiteX18" fmla="*/ 1094551 w 5734480"/>
                <a:gd name="connsiteY18" fmla="*/ 1931649 h 2107140"/>
                <a:gd name="connsiteX19" fmla="*/ 706623 w 5734480"/>
                <a:gd name="connsiteY19" fmla="*/ 1839286 h 2107140"/>
                <a:gd name="connsiteX20" fmla="*/ 364878 w 5734480"/>
                <a:gd name="connsiteY20" fmla="*/ 1857758 h 2107140"/>
                <a:gd name="connsiteX21" fmla="*/ 4660 w 5734480"/>
                <a:gd name="connsiteY21" fmla="*/ 1987067 h 2107140"/>
                <a:gd name="connsiteX0" fmla="*/ 4660 w 5734480"/>
                <a:gd name="connsiteY0" fmla="*/ 1987067 h 2107140"/>
                <a:gd name="connsiteX1" fmla="*/ 632732 w 5734480"/>
                <a:gd name="connsiteY1" fmla="*/ 924886 h 2107140"/>
                <a:gd name="connsiteX2" fmla="*/ 1916587 w 5734480"/>
                <a:gd name="connsiteY2" fmla="*/ 185976 h 2107140"/>
                <a:gd name="connsiteX3" fmla="*/ 3006478 w 5734480"/>
                <a:gd name="connsiteY3" fmla="*/ 1249 h 2107140"/>
                <a:gd name="connsiteX4" fmla="*/ 4004005 w 5734480"/>
                <a:gd name="connsiteY4" fmla="*/ 241395 h 2107140"/>
                <a:gd name="connsiteX5" fmla="*/ 4927641 w 5734480"/>
                <a:gd name="connsiteY5" fmla="*/ 814049 h 2107140"/>
                <a:gd name="connsiteX6" fmla="*/ 5721969 w 5734480"/>
                <a:gd name="connsiteY6" fmla="*/ 2014776 h 2107140"/>
                <a:gd name="connsiteX7" fmla="*/ 5389460 w 5734480"/>
                <a:gd name="connsiteY7" fmla="*/ 1885467 h 2107140"/>
                <a:gd name="connsiteX8" fmla="*/ 5020005 w 5734480"/>
                <a:gd name="connsiteY8" fmla="*/ 1830049 h 2107140"/>
                <a:gd name="connsiteX9" fmla="*/ 4604369 w 5734480"/>
                <a:gd name="connsiteY9" fmla="*/ 1913176 h 2107140"/>
                <a:gd name="connsiteX10" fmla="*/ 4308805 w 5734480"/>
                <a:gd name="connsiteY10" fmla="*/ 2079431 h 2107140"/>
                <a:gd name="connsiteX11" fmla="*/ 3948587 w 5734480"/>
                <a:gd name="connsiteY11" fmla="*/ 1885467 h 2107140"/>
                <a:gd name="connsiteX12" fmla="*/ 3634551 w 5734480"/>
                <a:gd name="connsiteY12" fmla="*/ 1839286 h 2107140"/>
                <a:gd name="connsiteX13" fmla="*/ 3191205 w 5734480"/>
                <a:gd name="connsiteY13" fmla="*/ 1903940 h 2107140"/>
                <a:gd name="connsiteX14" fmla="*/ 2858696 w 5734480"/>
                <a:gd name="connsiteY14" fmla="*/ 2051722 h 2107140"/>
                <a:gd name="connsiteX15" fmla="*/ 2526187 w 5734480"/>
                <a:gd name="connsiteY15" fmla="*/ 1903940 h 2107140"/>
                <a:gd name="connsiteX16" fmla="*/ 2119787 w 5734480"/>
                <a:gd name="connsiteY16" fmla="*/ 1830049 h 2107140"/>
                <a:gd name="connsiteX17" fmla="*/ 1731860 w 5734480"/>
                <a:gd name="connsiteY17" fmla="*/ 1894704 h 2107140"/>
                <a:gd name="connsiteX18" fmla="*/ 1399351 w 5734480"/>
                <a:gd name="connsiteY18" fmla="*/ 2107140 h 2107140"/>
                <a:gd name="connsiteX19" fmla="*/ 1094551 w 5734480"/>
                <a:gd name="connsiteY19" fmla="*/ 1931649 h 2107140"/>
                <a:gd name="connsiteX20" fmla="*/ 706623 w 5734480"/>
                <a:gd name="connsiteY20" fmla="*/ 1839286 h 2107140"/>
                <a:gd name="connsiteX21" fmla="*/ 364878 w 5734480"/>
                <a:gd name="connsiteY21" fmla="*/ 1857758 h 2107140"/>
                <a:gd name="connsiteX22" fmla="*/ 4660 w 5734480"/>
                <a:gd name="connsiteY22" fmla="*/ 1987067 h 2107140"/>
                <a:gd name="connsiteX0" fmla="*/ 4660 w 5734480"/>
                <a:gd name="connsiteY0" fmla="*/ 1987067 h 2107140"/>
                <a:gd name="connsiteX1" fmla="*/ 632732 w 5734480"/>
                <a:gd name="connsiteY1" fmla="*/ 924886 h 2107140"/>
                <a:gd name="connsiteX2" fmla="*/ 1916587 w 5734480"/>
                <a:gd name="connsiteY2" fmla="*/ 185976 h 2107140"/>
                <a:gd name="connsiteX3" fmla="*/ 3006478 w 5734480"/>
                <a:gd name="connsiteY3" fmla="*/ 1249 h 2107140"/>
                <a:gd name="connsiteX4" fmla="*/ 4004005 w 5734480"/>
                <a:gd name="connsiteY4" fmla="*/ 241395 h 2107140"/>
                <a:gd name="connsiteX5" fmla="*/ 4927641 w 5734480"/>
                <a:gd name="connsiteY5" fmla="*/ 814049 h 2107140"/>
                <a:gd name="connsiteX6" fmla="*/ 5721969 w 5734480"/>
                <a:gd name="connsiteY6" fmla="*/ 2014776 h 2107140"/>
                <a:gd name="connsiteX7" fmla="*/ 5389460 w 5734480"/>
                <a:gd name="connsiteY7" fmla="*/ 1885467 h 2107140"/>
                <a:gd name="connsiteX8" fmla="*/ 5020005 w 5734480"/>
                <a:gd name="connsiteY8" fmla="*/ 1830049 h 2107140"/>
                <a:gd name="connsiteX9" fmla="*/ 4604369 w 5734480"/>
                <a:gd name="connsiteY9" fmla="*/ 1913176 h 2107140"/>
                <a:gd name="connsiteX10" fmla="*/ 4308805 w 5734480"/>
                <a:gd name="connsiteY10" fmla="*/ 2079431 h 2107140"/>
                <a:gd name="connsiteX11" fmla="*/ 3948587 w 5734480"/>
                <a:gd name="connsiteY11" fmla="*/ 1885467 h 2107140"/>
                <a:gd name="connsiteX12" fmla="*/ 3634551 w 5734480"/>
                <a:gd name="connsiteY12" fmla="*/ 1839286 h 2107140"/>
                <a:gd name="connsiteX13" fmla="*/ 3191205 w 5734480"/>
                <a:gd name="connsiteY13" fmla="*/ 1903940 h 2107140"/>
                <a:gd name="connsiteX14" fmla="*/ 2858696 w 5734480"/>
                <a:gd name="connsiteY14" fmla="*/ 2051722 h 2107140"/>
                <a:gd name="connsiteX15" fmla="*/ 2526187 w 5734480"/>
                <a:gd name="connsiteY15" fmla="*/ 1903940 h 2107140"/>
                <a:gd name="connsiteX16" fmla="*/ 2119787 w 5734480"/>
                <a:gd name="connsiteY16" fmla="*/ 1830049 h 2107140"/>
                <a:gd name="connsiteX17" fmla="*/ 1731860 w 5734480"/>
                <a:gd name="connsiteY17" fmla="*/ 1894704 h 2107140"/>
                <a:gd name="connsiteX18" fmla="*/ 1399351 w 5734480"/>
                <a:gd name="connsiteY18" fmla="*/ 2107140 h 2107140"/>
                <a:gd name="connsiteX19" fmla="*/ 1094551 w 5734480"/>
                <a:gd name="connsiteY19" fmla="*/ 1931649 h 2107140"/>
                <a:gd name="connsiteX20" fmla="*/ 706623 w 5734480"/>
                <a:gd name="connsiteY20" fmla="*/ 1839286 h 2107140"/>
                <a:gd name="connsiteX21" fmla="*/ 364878 w 5734480"/>
                <a:gd name="connsiteY21" fmla="*/ 1857758 h 2107140"/>
                <a:gd name="connsiteX22" fmla="*/ 4660 w 5734480"/>
                <a:gd name="connsiteY22" fmla="*/ 1987067 h 2107140"/>
                <a:gd name="connsiteX0" fmla="*/ 4660 w 5734480"/>
                <a:gd name="connsiteY0" fmla="*/ 1987067 h 2107140"/>
                <a:gd name="connsiteX1" fmla="*/ 632732 w 5734480"/>
                <a:gd name="connsiteY1" fmla="*/ 924886 h 2107140"/>
                <a:gd name="connsiteX2" fmla="*/ 1916587 w 5734480"/>
                <a:gd name="connsiteY2" fmla="*/ 185976 h 2107140"/>
                <a:gd name="connsiteX3" fmla="*/ 3006478 w 5734480"/>
                <a:gd name="connsiteY3" fmla="*/ 1249 h 2107140"/>
                <a:gd name="connsiteX4" fmla="*/ 4004005 w 5734480"/>
                <a:gd name="connsiteY4" fmla="*/ 241395 h 2107140"/>
                <a:gd name="connsiteX5" fmla="*/ 4927641 w 5734480"/>
                <a:gd name="connsiteY5" fmla="*/ 814049 h 2107140"/>
                <a:gd name="connsiteX6" fmla="*/ 5721969 w 5734480"/>
                <a:gd name="connsiteY6" fmla="*/ 2014776 h 2107140"/>
                <a:gd name="connsiteX7" fmla="*/ 5389460 w 5734480"/>
                <a:gd name="connsiteY7" fmla="*/ 1885467 h 2107140"/>
                <a:gd name="connsiteX8" fmla="*/ 5020005 w 5734480"/>
                <a:gd name="connsiteY8" fmla="*/ 1830049 h 2107140"/>
                <a:gd name="connsiteX9" fmla="*/ 4604369 w 5734480"/>
                <a:gd name="connsiteY9" fmla="*/ 1913176 h 2107140"/>
                <a:gd name="connsiteX10" fmla="*/ 4308805 w 5734480"/>
                <a:gd name="connsiteY10" fmla="*/ 2079431 h 2107140"/>
                <a:gd name="connsiteX11" fmla="*/ 3948587 w 5734480"/>
                <a:gd name="connsiteY11" fmla="*/ 1885467 h 2107140"/>
                <a:gd name="connsiteX12" fmla="*/ 3634551 w 5734480"/>
                <a:gd name="connsiteY12" fmla="*/ 1839286 h 2107140"/>
                <a:gd name="connsiteX13" fmla="*/ 3191205 w 5734480"/>
                <a:gd name="connsiteY13" fmla="*/ 1903940 h 2107140"/>
                <a:gd name="connsiteX14" fmla="*/ 2858696 w 5734480"/>
                <a:gd name="connsiteY14" fmla="*/ 2051722 h 2107140"/>
                <a:gd name="connsiteX15" fmla="*/ 2526187 w 5734480"/>
                <a:gd name="connsiteY15" fmla="*/ 1903940 h 2107140"/>
                <a:gd name="connsiteX16" fmla="*/ 2119787 w 5734480"/>
                <a:gd name="connsiteY16" fmla="*/ 1830049 h 2107140"/>
                <a:gd name="connsiteX17" fmla="*/ 1731860 w 5734480"/>
                <a:gd name="connsiteY17" fmla="*/ 1894704 h 2107140"/>
                <a:gd name="connsiteX18" fmla="*/ 1399351 w 5734480"/>
                <a:gd name="connsiteY18" fmla="*/ 2107140 h 2107140"/>
                <a:gd name="connsiteX19" fmla="*/ 1094551 w 5734480"/>
                <a:gd name="connsiteY19" fmla="*/ 1931649 h 2107140"/>
                <a:gd name="connsiteX20" fmla="*/ 706623 w 5734480"/>
                <a:gd name="connsiteY20" fmla="*/ 1839286 h 2107140"/>
                <a:gd name="connsiteX21" fmla="*/ 364878 w 5734480"/>
                <a:gd name="connsiteY21" fmla="*/ 1857758 h 2107140"/>
                <a:gd name="connsiteX22" fmla="*/ 4660 w 5734480"/>
                <a:gd name="connsiteY22" fmla="*/ 1987067 h 2107140"/>
                <a:gd name="connsiteX0" fmla="*/ 4660 w 5734480"/>
                <a:gd name="connsiteY0" fmla="*/ 1987067 h 2107140"/>
                <a:gd name="connsiteX1" fmla="*/ 632732 w 5734480"/>
                <a:gd name="connsiteY1" fmla="*/ 924886 h 2107140"/>
                <a:gd name="connsiteX2" fmla="*/ 1916587 w 5734480"/>
                <a:gd name="connsiteY2" fmla="*/ 185976 h 2107140"/>
                <a:gd name="connsiteX3" fmla="*/ 3006478 w 5734480"/>
                <a:gd name="connsiteY3" fmla="*/ 1249 h 2107140"/>
                <a:gd name="connsiteX4" fmla="*/ 4004005 w 5734480"/>
                <a:gd name="connsiteY4" fmla="*/ 241395 h 2107140"/>
                <a:gd name="connsiteX5" fmla="*/ 4927641 w 5734480"/>
                <a:gd name="connsiteY5" fmla="*/ 814049 h 2107140"/>
                <a:gd name="connsiteX6" fmla="*/ 5721969 w 5734480"/>
                <a:gd name="connsiteY6" fmla="*/ 2014776 h 2107140"/>
                <a:gd name="connsiteX7" fmla="*/ 5389460 w 5734480"/>
                <a:gd name="connsiteY7" fmla="*/ 1885467 h 2107140"/>
                <a:gd name="connsiteX8" fmla="*/ 5020005 w 5734480"/>
                <a:gd name="connsiteY8" fmla="*/ 1830049 h 2107140"/>
                <a:gd name="connsiteX9" fmla="*/ 4604369 w 5734480"/>
                <a:gd name="connsiteY9" fmla="*/ 1913176 h 2107140"/>
                <a:gd name="connsiteX10" fmla="*/ 4308805 w 5734480"/>
                <a:gd name="connsiteY10" fmla="*/ 2079431 h 2107140"/>
                <a:gd name="connsiteX11" fmla="*/ 3948587 w 5734480"/>
                <a:gd name="connsiteY11" fmla="*/ 1885467 h 2107140"/>
                <a:gd name="connsiteX12" fmla="*/ 3634551 w 5734480"/>
                <a:gd name="connsiteY12" fmla="*/ 1839286 h 2107140"/>
                <a:gd name="connsiteX13" fmla="*/ 3191205 w 5734480"/>
                <a:gd name="connsiteY13" fmla="*/ 1903940 h 2107140"/>
                <a:gd name="connsiteX14" fmla="*/ 2858696 w 5734480"/>
                <a:gd name="connsiteY14" fmla="*/ 2051722 h 2107140"/>
                <a:gd name="connsiteX15" fmla="*/ 2526187 w 5734480"/>
                <a:gd name="connsiteY15" fmla="*/ 1903940 h 2107140"/>
                <a:gd name="connsiteX16" fmla="*/ 2119787 w 5734480"/>
                <a:gd name="connsiteY16" fmla="*/ 1830049 h 2107140"/>
                <a:gd name="connsiteX17" fmla="*/ 1731860 w 5734480"/>
                <a:gd name="connsiteY17" fmla="*/ 1894704 h 2107140"/>
                <a:gd name="connsiteX18" fmla="*/ 1399351 w 5734480"/>
                <a:gd name="connsiteY18" fmla="*/ 2107140 h 2107140"/>
                <a:gd name="connsiteX19" fmla="*/ 1094551 w 5734480"/>
                <a:gd name="connsiteY19" fmla="*/ 1931649 h 2107140"/>
                <a:gd name="connsiteX20" fmla="*/ 706623 w 5734480"/>
                <a:gd name="connsiteY20" fmla="*/ 1839286 h 2107140"/>
                <a:gd name="connsiteX21" fmla="*/ 364878 w 5734480"/>
                <a:gd name="connsiteY21" fmla="*/ 1857758 h 2107140"/>
                <a:gd name="connsiteX22" fmla="*/ 4660 w 5734480"/>
                <a:gd name="connsiteY22" fmla="*/ 1987067 h 2107140"/>
                <a:gd name="connsiteX0" fmla="*/ 4660 w 5734480"/>
                <a:gd name="connsiteY0" fmla="*/ 1987067 h 2107140"/>
                <a:gd name="connsiteX1" fmla="*/ 632732 w 5734480"/>
                <a:gd name="connsiteY1" fmla="*/ 924886 h 2107140"/>
                <a:gd name="connsiteX2" fmla="*/ 1916587 w 5734480"/>
                <a:gd name="connsiteY2" fmla="*/ 185976 h 2107140"/>
                <a:gd name="connsiteX3" fmla="*/ 3006478 w 5734480"/>
                <a:gd name="connsiteY3" fmla="*/ 1249 h 2107140"/>
                <a:gd name="connsiteX4" fmla="*/ 4004005 w 5734480"/>
                <a:gd name="connsiteY4" fmla="*/ 241395 h 2107140"/>
                <a:gd name="connsiteX5" fmla="*/ 4927641 w 5734480"/>
                <a:gd name="connsiteY5" fmla="*/ 814049 h 2107140"/>
                <a:gd name="connsiteX6" fmla="*/ 5721969 w 5734480"/>
                <a:gd name="connsiteY6" fmla="*/ 2014776 h 2107140"/>
                <a:gd name="connsiteX7" fmla="*/ 5389460 w 5734480"/>
                <a:gd name="connsiteY7" fmla="*/ 1885467 h 2107140"/>
                <a:gd name="connsiteX8" fmla="*/ 5020005 w 5734480"/>
                <a:gd name="connsiteY8" fmla="*/ 1830049 h 2107140"/>
                <a:gd name="connsiteX9" fmla="*/ 4604369 w 5734480"/>
                <a:gd name="connsiteY9" fmla="*/ 1913176 h 2107140"/>
                <a:gd name="connsiteX10" fmla="*/ 4308805 w 5734480"/>
                <a:gd name="connsiteY10" fmla="*/ 2079431 h 2107140"/>
                <a:gd name="connsiteX11" fmla="*/ 3948587 w 5734480"/>
                <a:gd name="connsiteY11" fmla="*/ 1885467 h 2107140"/>
                <a:gd name="connsiteX12" fmla="*/ 3634551 w 5734480"/>
                <a:gd name="connsiteY12" fmla="*/ 1839286 h 2107140"/>
                <a:gd name="connsiteX13" fmla="*/ 3191205 w 5734480"/>
                <a:gd name="connsiteY13" fmla="*/ 1903940 h 2107140"/>
                <a:gd name="connsiteX14" fmla="*/ 2858696 w 5734480"/>
                <a:gd name="connsiteY14" fmla="*/ 2051722 h 2107140"/>
                <a:gd name="connsiteX15" fmla="*/ 2526187 w 5734480"/>
                <a:gd name="connsiteY15" fmla="*/ 1903940 h 2107140"/>
                <a:gd name="connsiteX16" fmla="*/ 2119787 w 5734480"/>
                <a:gd name="connsiteY16" fmla="*/ 1830049 h 2107140"/>
                <a:gd name="connsiteX17" fmla="*/ 1731860 w 5734480"/>
                <a:gd name="connsiteY17" fmla="*/ 1894704 h 2107140"/>
                <a:gd name="connsiteX18" fmla="*/ 1399351 w 5734480"/>
                <a:gd name="connsiteY18" fmla="*/ 2107140 h 2107140"/>
                <a:gd name="connsiteX19" fmla="*/ 1094551 w 5734480"/>
                <a:gd name="connsiteY19" fmla="*/ 1931649 h 2107140"/>
                <a:gd name="connsiteX20" fmla="*/ 706623 w 5734480"/>
                <a:gd name="connsiteY20" fmla="*/ 1839286 h 2107140"/>
                <a:gd name="connsiteX21" fmla="*/ 364878 w 5734480"/>
                <a:gd name="connsiteY21" fmla="*/ 1857758 h 2107140"/>
                <a:gd name="connsiteX22" fmla="*/ 4660 w 5734480"/>
                <a:gd name="connsiteY22" fmla="*/ 1987067 h 2107140"/>
                <a:gd name="connsiteX0" fmla="*/ 4660 w 5734480"/>
                <a:gd name="connsiteY0" fmla="*/ 1987067 h 2107140"/>
                <a:gd name="connsiteX1" fmla="*/ 632732 w 5734480"/>
                <a:gd name="connsiteY1" fmla="*/ 924886 h 2107140"/>
                <a:gd name="connsiteX2" fmla="*/ 1916587 w 5734480"/>
                <a:gd name="connsiteY2" fmla="*/ 185976 h 2107140"/>
                <a:gd name="connsiteX3" fmla="*/ 3006478 w 5734480"/>
                <a:gd name="connsiteY3" fmla="*/ 1249 h 2107140"/>
                <a:gd name="connsiteX4" fmla="*/ 4004005 w 5734480"/>
                <a:gd name="connsiteY4" fmla="*/ 241395 h 2107140"/>
                <a:gd name="connsiteX5" fmla="*/ 4927641 w 5734480"/>
                <a:gd name="connsiteY5" fmla="*/ 814049 h 2107140"/>
                <a:gd name="connsiteX6" fmla="*/ 5721969 w 5734480"/>
                <a:gd name="connsiteY6" fmla="*/ 2014776 h 2107140"/>
                <a:gd name="connsiteX7" fmla="*/ 5389460 w 5734480"/>
                <a:gd name="connsiteY7" fmla="*/ 1885467 h 2107140"/>
                <a:gd name="connsiteX8" fmla="*/ 5020005 w 5734480"/>
                <a:gd name="connsiteY8" fmla="*/ 1830049 h 2107140"/>
                <a:gd name="connsiteX9" fmla="*/ 4604369 w 5734480"/>
                <a:gd name="connsiteY9" fmla="*/ 1913176 h 2107140"/>
                <a:gd name="connsiteX10" fmla="*/ 4308805 w 5734480"/>
                <a:gd name="connsiteY10" fmla="*/ 2079431 h 2107140"/>
                <a:gd name="connsiteX11" fmla="*/ 3948587 w 5734480"/>
                <a:gd name="connsiteY11" fmla="*/ 1885467 h 2107140"/>
                <a:gd name="connsiteX12" fmla="*/ 3634551 w 5734480"/>
                <a:gd name="connsiteY12" fmla="*/ 1839286 h 2107140"/>
                <a:gd name="connsiteX13" fmla="*/ 3191205 w 5734480"/>
                <a:gd name="connsiteY13" fmla="*/ 1903940 h 2107140"/>
                <a:gd name="connsiteX14" fmla="*/ 2858696 w 5734480"/>
                <a:gd name="connsiteY14" fmla="*/ 2051722 h 2107140"/>
                <a:gd name="connsiteX15" fmla="*/ 2526187 w 5734480"/>
                <a:gd name="connsiteY15" fmla="*/ 1903940 h 2107140"/>
                <a:gd name="connsiteX16" fmla="*/ 2119787 w 5734480"/>
                <a:gd name="connsiteY16" fmla="*/ 1830049 h 2107140"/>
                <a:gd name="connsiteX17" fmla="*/ 1731860 w 5734480"/>
                <a:gd name="connsiteY17" fmla="*/ 1894704 h 2107140"/>
                <a:gd name="connsiteX18" fmla="*/ 1399351 w 5734480"/>
                <a:gd name="connsiteY18" fmla="*/ 2107140 h 2107140"/>
                <a:gd name="connsiteX19" fmla="*/ 1094551 w 5734480"/>
                <a:gd name="connsiteY19" fmla="*/ 1931649 h 2107140"/>
                <a:gd name="connsiteX20" fmla="*/ 706623 w 5734480"/>
                <a:gd name="connsiteY20" fmla="*/ 1839286 h 2107140"/>
                <a:gd name="connsiteX21" fmla="*/ 364878 w 5734480"/>
                <a:gd name="connsiteY21" fmla="*/ 1857758 h 2107140"/>
                <a:gd name="connsiteX22" fmla="*/ 4660 w 5734480"/>
                <a:gd name="connsiteY22" fmla="*/ 1987067 h 2107140"/>
                <a:gd name="connsiteX0" fmla="*/ 4660 w 5734480"/>
                <a:gd name="connsiteY0" fmla="*/ 1987067 h 2107140"/>
                <a:gd name="connsiteX1" fmla="*/ 632732 w 5734480"/>
                <a:gd name="connsiteY1" fmla="*/ 924886 h 2107140"/>
                <a:gd name="connsiteX2" fmla="*/ 1916587 w 5734480"/>
                <a:gd name="connsiteY2" fmla="*/ 185976 h 2107140"/>
                <a:gd name="connsiteX3" fmla="*/ 3006478 w 5734480"/>
                <a:gd name="connsiteY3" fmla="*/ 1249 h 2107140"/>
                <a:gd name="connsiteX4" fmla="*/ 4004005 w 5734480"/>
                <a:gd name="connsiteY4" fmla="*/ 241395 h 2107140"/>
                <a:gd name="connsiteX5" fmla="*/ 4927641 w 5734480"/>
                <a:gd name="connsiteY5" fmla="*/ 814049 h 2107140"/>
                <a:gd name="connsiteX6" fmla="*/ 5721969 w 5734480"/>
                <a:gd name="connsiteY6" fmla="*/ 2014776 h 2107140"/>
                <a:gd name="connsiteX7" fmla="*/ 5389460 w 5734480"/>
                <a:gd name="connsiteY7" fmla="*/ 1885467 h 2107140"/>
                <a:gd name="connsiteX8" fmla="*/ 5020005 w 5734480"/>
                <a:gd name="connsiteY8" fmla="*/ 1830049 h 2107140"/>
                <a:gd name="connsiteX9" fmla="*/ 4604369 w 5734480"/>
                <a:gd name="connsiteY9" fmla="*/ 1913176 h 2107140"/>
                <a:gd name="connsiteX10" fmla="*/ 4308805 w 5734480"/>
                <a:gd name="connsiteY10" fmla="*/ 2079431 h 2107140"/>
                <a:gd name="connsiteX11" fmla="*/ 3948587 w 5734480"/>
                <a:gd name="connsiteY11" fmla="*/ 1885467 h 2107140"/>
                <a:gd name="connsiteX12" fmla="*/ 3634551 w 5734480"/>
                <a:gd name="connsiteY12" fmla="*/ 1839286 h 2107140"/>
                <a:gd name="connsiteX13" fmla="*/ 3191205 w 5734480"/>
                <a:gd name="connsiteY13" fmla="*/ 1903940 h 2107140"/>
                <a:gd name="connsiteX14" fmla="*/ 2858696 w 5734480"/>
                <a:gd name="connsiteY14" fmla="*/ 2051722 h 2107140"/>
                <a:gd name="connsiteX15" fmla="*/ 2526187 w 5734480"/>
                <a:gd name="connsiteY15" fmla="*/ 1903940 h 2107140"/>
                <a:gd name="connsiteX16" fmla="*/ 2119787 w 5734480"/>
                <a:gd name="connsiteY16" fmla="*/ 1830049 h 2107140"/>
                <a:gd name="connsiteX17" fmla="*/ 1731860 w 5734480"/>
                <a:gd name="connsiteY17" fmla="*/ 1894704 h 2107140"/>
                <a:gd name="connsiteX18" fmla="*/ 1399351 w 5734480"/>
                <a:gd name="connsiteY18" fmla="*/ 2107140 h 2107140"/>
                <a:gd name="connsiteX19" fmla="*/ 1094551 w 5734480"/>
                <a:gd name="connsiteY19" fmla="*/ 1931649 h 2107140"/>
                <a:gd name="connsiteX20" fmla="*/ 706623 w 5734480"/>
                <a:gd name="connsiteY20" fmla="*/ 1839286 h 2107140"/>
                <a:gd name="connsiteX21" fmla="*/ 364878 w 5734480"/>
                <a:gd name="connsiteY21" fmla="*/ 1857758 h 2107140"/>
                <a:gd name="connsiteX22" fmla="*/ 4660 w 5734480"/>
                <a:gd name="connsiteY22" fmla="*/ 1987067 h 2107140"/>
                <a:gd name="connsiteX0" fmla="*/ 4660 w 5734480"/>
                <a:gd name="connsiteY0" fmla="*/ 1987067 h 2107140"/>
                <a:gd name="connsiteX1" fmla="*/ 632732 w 5734480"/>
                <a:gd name="connsiteY1" fmla="*/ 924886 h 2107140"/>
                <a:gd name="connsiteX2" fmla="*/ 1916587 w 5734480"/>
                <a:gd name="connsiteY2" fmla="*/ 185976 h 2107140"/>
                <a:gd name="connsiteX3" fmla="*/ 3006478 w 5734480"/>
                <a:gd name="connsiteY3" fmla="*/ 1249 h 2107140"/>
                <a:gd name="connsiteX4" fmla="*/ 4004005 w 5734480"/>
                <a:gd name="connsiteY4" fmla="*/ 241395 h 2107140"/>
                <a:gd name="connsiteX5" fmla="*/ 4927641 w 5734480"/>
                <a:gd name="connsiteY5" fmla="*/ 814049 h 2107140"/>
                <a:gd name="connsiteX6" fmla="*/ 5721969 w 5734480"/>
                <a:gd name="connsiteY6" fmla="*/ 2014776 h 2107140"/>
                <a:gd name="connsiteX7" fmla="*/ 5389460 w 5734480"/>
                <a:gd name="connsiteY7" fmla="*/ 1885467 h 2107140"/>
                <a:gd name="connsiteX8" fmla="*/ 5020005 w 5734480"/>
                <a:gd name="connsiteY8" fmla="*/ 1830049 h 2107140"/>
                <a:gd name="connsiteX9" fmla="*/ 4604369 w 5734480"/>
                <a:gd name="connsiteY9" fmla="*/ 1913176 h 2107140"/>
                <a:gd name="connsiteX10" fmla="*/ 4308805 w 5734480"/>
                <a:gd name="connsiteY10" fmla="*/ 2079431 h 2107140"/>
                <a:gd name="connsiteX11" fmla="*/ 3948587 w 5734480"/>
                <a:gd name="connsiteY11" fmla="*/ 1885467 h 2107140"/>
                <a:gd name="connsiteX12" fmla="*/ 3634551 w 5734480"/>
                <a:gd name="connsiteY12" fmla="*/ 1839286 h 2107140"/>
                <a:gd name="connsiteX13" fmla="*/ 3191205 w 5734480"/>
                <a:gd name="connsiteY13" fmla="*/ 1903940 h 2107140"/>
                <a:gd name="connsiteX14" fmla="*/ 2858696 w 5734480"/>
                <a:gd name="connsiteY14" fmla="*/ 2051722 h 2107140"/>
                <a:gd name="connsiteX15" fmla="*/ 2526187 w 5734480"/>
                <a:gd name="connsiteY15" fmla="*/ 1903940 h 2107140"/>
                <a:gd name="connsiteX16" fmla="*/ 2119787 w 5734480"/>
                <a:gd name="connsiteY16" fmla="*/ 1830049 h 2107140"/>
                <a:gd name="connsiteX17" fmla="*/ 1731860 w 5734480"/>
                <a:gd name="connsiteY17" fmla="*/ 1894704 h 2107140"/>
                <a:gd name="connsiteX18" fmla="*/ 1399351 w 5734480"/>
                <a:gd name="connsiteY18" fmla="*/ 2107140 h 2107140"/>
                <a:gd name="connsiteX19" fmla="*/ 1094551 w 5734480"/>
                <a:gd name="connsiteY19" fmla="*/ 1931649 h 2107140"/>
                <a:gd name="connsiteX20" fmla="*/ 706623 w 5734480"/>
                <a:gd name="connsiteY20" fmla="*/ 1839286 h 2107140"/>
                <a:gd name="connsiteX21" fmla="*/ 364878 w 5734480"/>
                <a:gd name="connsiteY21" fmla="*/ 1857758 h 2107140"/>
                <a:gd name="connsiteX22" fmla="*/ 4660 w 5734480"/>
                <a:gd name="connsiteY22" fmla="*/ 1987067 h 210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34480" h="2107140">
                  <a:moveTo>
                    <a:pt x="4660" y="1987067"/>
                  </a:moveTo>
                  <a:cubicBezTo>
                    <a:pt x="49302" y="1831588"/>
                    <a:pt x="314078" y="1225068"/>
                    <a:pt x="632732" y="924886"/>
                  </a:cubicBezTo>
                  <a:cubicBezTo>
                    <a:pt x="951386" y="624704"/>
                    <a:pt x="1520963" y="339915"/>
                    <a:pt x="1916587" y="185976"/>
                  </a:cubicBezTo>
                  <a:cubicBezTo>
                    <a:pt x="2312211" y="32036"/>
                    <a:pt x="2658575" y="-7987"/>
                    <a:pt x="3006478" y="1249"/>
                  </a:cubicBezTo>
                  <a:cubicBezTo>
                    <a:pt x="3354381" y="10485"/>
                    <a:pt x="3683811" y="105928"/>
                    <a:pt x="4004005" y="241395"/>
                  </a:cubicBezTo>
                  <a:cubicBezTo>
                    <a:pt x="4324199" y="376862"/>
                    <a:pt x="4641314" y="518486"/>
                    <a:pt x="4927641" y="814049"/>
                  </a:cubicBezTo>
                  <a:cubicBezTo>
                    <a:pt x="5213968" y="1109612"/>
                    <a:pt x="5829726" y="2067115"/>
                    <a:pt x="5721969" y="2014776"/>
                  </a:cubicBezTo>
                  <a:cubicBezTo>
                    <a:pt x="5614212" y="1962437"/>
                    <a:pt x="5506454" y="1916255"/>
                    <a:pt x="5389460" y="1885467"/>
                  </a:cubicBezTo>
                  <a:cubicBezTo>
                    <a:pt x="5272466" y="1854679"/>
                    <a:pt x="5150853" y="1825431"/>
                    <a:pt x="5020005" y="1830049"/>
                  </a:cubicBezTo>
                  <a:cubicBezTo>
                    <a:pt x="4889157" y="1834667"/>
                    <a:pt x="4722902" y="1871612"/>
                    <a:pt x="4604369" y="1913176"/>
                  </a:cubicBezTo>
                  <a:cubicBezTo>
                    <a:pt x="4467363" y="1963975"/>
                    <a:pt x="4473519" y="2084050"/>
                    <a:pt x="4308805" y="2079431"/>
                  </a:cubicBezTo>
                  <a:cubicBezTo>
                    <a:pt x="4144091" y="2074812"/>
                    <a:pt x="4125617" y="1990145"/>
                    <a:pt x="3948587" y="1885467"/>
                  </a:cubicBezTo>
                  <a:cubicBezTo>
                    <a:pt x="3836211" y="1845443"/>
                    <a:pt x="3760781" y="1836207"/>
                    <a:pt x="3634551" y="1839286"/>
                  </a:cubicBezTo>
                  <a:cubicBezTo>
                    <a:pt x="3508321" y="1842365"/>
                    <a:pt x="3320514" y="1868534"/>
                    <a:pt x="3191205" y="1903940"/>
                  </a:cubicBezTo>
                  <a:cubicBezTo>
                    <a:pt x="3061896" y="1939346"/>
                    <a:pt x="2969532" y="2051722"/>
                    <a:pt x="2858696" y="2051722"/>
                  </a:cubicBezTo>
                  <a:cubicBezTo>
                    <a:pt x="2747860" y="2051722"/>
                    <a:pt x="2649338" y="1940885"/>
                    <a:pt x="2526187" y="1903940"/>
                  </a:cubicBezTo>
                  <a:cubicBezTo>
                    <a:pt x="2403036" y="1866995"/>
                    <a:pt x="2252175" y="1831588"/>
                    <a:pt x="2119787" y="1830049"/>
                  </a:cubicBezTo>
                  <a:cubicBezTo>
                    <a:pt x="1987399" y="1828510"/>
                    <a:pt x="1851933" y="1848522"/>
                    <a:pt x="1731860" y="1894704"/>
                  </a:cubicBezTo>
                  <a:cubicBezTo>
                    <a:pt x="1611787" y="1940886"/>
                    <a:pt x="1510187" y="2107140"/>
                    <a:pt x="1399351" y="2107140"/>
                  </a:cubicBezTo>
                  <a:cubicBezTo>
                    <a:pt x="1222321" y="1987067"/>
                    <a:pt x="1210006" y="1971673"/>
                    <a:pt x="1094551" y="1931649"/>
                  </a:cubicBezTo>
                  <a:cubicBezTo>
                    <a:pt x="979096" y="1891625"/>
                    <a:pt x="828235" y="1851601"/>
                    <a:pt x="706623" y="1839286"/>
                  </a:cubicBezTo>
                  <a:cubicBezTo>
                    <a:pt x="585011" y="1826971"/>
                    <a:pt x="481872" y="1833128"/>
                    <a:pt x="364878" y="1857758"/>
                  </a:cubicBezTo>
                  <a:cubicBezTo>
                    <a:pt x="247884" y="1882388"/>
                    <a:pt x="-39982" y="2142546"/>
                    <a:pt x="4660" y="1987067"/>
                  </a:cubicBezTo>
                  <a:close/>
                </a:path>
              </a:pathLst>
            </a:custGeom>
            <a:solidFill>
              <a:srgbClr val="4088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64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Trinh</dc:creator>
  <cp:lastModifiedBy>Maxwell Trinh</cp:lastModifiedBy>
  <cp:revision>18</cp:revision>
  <dcterms:created xsi:type="dcterms:W3CDTF">2018-11-29T21:33:12Z</dcterms:created>
  <dcterms:modified xsi:type="dcterms:W3CDTF">2018-12-06T01:19:51Z</dcterms:modified>
</cp:coreProperties>
</file>