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F4901-6B07-442C-9485-266F5CAC4E60}" v="21" dt="2018-11-29T21:21:09.098"/>
    <p1510:client id="{692BA859-D87C-4B6A-9683-FC76B54502C5}" v="5" dt="2018-11-30T14:26:45.382"/>
    <p1510:client id="{3CE742BE-2701-4DE5-8960-EA195382724F}" v="24" dt="2018-11-30T18:55:32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30T15:40:34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14,'-11'-6,"-5"-2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FDFA-63C1-4F8C-80D0-FF2BA8BB8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CAC0F-2770-446B-9735-B75FFDC71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00990-24F1-40FF-A95A-CD7E8514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F755-60D1-42FA-9337-3F0D99FABE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2220-20D2-4863-96D7-D5CBB706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D31CF-9793-49BA-A9ED-9B88E7C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5707-AEBA-4571-91E4-FB65F485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0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8D1-1748-4E8F-940A-B8B9E7E8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FBFF5-B3B1-454C-BE2E-148657E0E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B883-EF1C-4AF0-B58A-60CCDB0F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F755-60D1-42FA-9337-3F0D99FABE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72C6A-22A8-4598-8304-C8EBDB1A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4542-7676-4AE1-99FA-C2B6756F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5707-AEBA-4571-91E4-FB65F485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B7EFB-BBBC-4557-BD37-4CCF38A49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EEDC3-BE23-43C3-8EE9-FD079129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EB0C-82E1-43FF-9BA8-0B842624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F755-60D1-42FA-9337-3F0D99FABE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FFDC-BA25-4E17-86EB-5027D8BF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D51A-13E4-4E56-B5FD-D289B66B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5707-AEBA-4571-91E4-FB65F485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5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D3C8-51E5-4ABA-8C49-B94F80FF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4801-1797-4B3B-8E78-7653E923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FB5A9-6C20-4BB4-825F-22D00254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F755-60D1-42FA-9337-3F0D99FABE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5F23-C40D-4D5B-A8DF-362C6862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4E59-3A12-4840-8F81-E46BA7BF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5707-AEBA-4571-91E4-FB65F485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4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7092-6E19-48F9-8D45-75C7D763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D4D59-1A8A-4323-BF3E-D1C9E339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49CA-1B26-44A4-83F4-4F3186C6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F755-60D1-42FA-9337-3F0D99FABE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FB8F-95C4-4A3D-83BC-2B16ACA2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6A13-37E4-4922-A2E0-61C1776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5707-AEBA-4571-91E4-FB65F485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A6E2-727F-4C53-98FE-8E87402E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B83E-2117-4199-B64D-2E9497F2A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5D1D6-BF54-4682-ADC8-008410A90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40ADB-0E84-4F50-80CE-AB960207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F755-60D1-42FA-9337-3F0D99FABE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859A-DDCA-49E1-8E70-1F791380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048BE-345F-4EC5-B574-488ADB4D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5707-AEBA-4571-91E4-FB65F485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4105-069F-4482-B03C-2BCE89FF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597C0-9257-443B-9779-157C105D1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C760A-54A7-4903-BDE0-E1A1936CE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2F1E6-D663-4F83-8A3D-010A0439B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F592E-F854-409F-90E3-E51EA26CD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4981D-48EE-4A0B-BA12-A91CEE75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F755-60D1-42FA-9337-3F0D99FABE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E59C1-47DE-4BAD-B613-233BF029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4819C-563E-4DF0-BFAD-C4861ADB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5707-AEBA-4571-91E4-FB65F485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8D5B-E0AB-4172-A442-3EDAA2E6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699AB-0AF4-4698-A4D3-A25686C5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F755-60D1-42FA-9337-3F0D99FABE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F264A-574D-463A-8C4B-11FE82CD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CE177-395E-4799-A73D-A3B824AD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5707-AEBA-4571-91E4-FB65F485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5C496-28D3-4C63-8914-A60994D6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F755-60D1-42FA-9337-3F0D99FABE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08A7A-7B2B-4FF8-A9A2-0AE2A6D8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5703-94F0-47C8-A136-81187EE0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5707-AEBA-4571-91E4-FB65F485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0D00-03D0-4152-9A48-6C164DCD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20C5-4640-45DF-A426-8426771E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119CA-DB6E-42F9-BAF8-99C904BC2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E646-1961-4EAA-83F4-FF5FAB30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F755-60D1-42FA-9337-3F0D99FABE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9A8BA-9B1E-4238-80ED-AF4EF444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53A07-8808-4B8B-B8D9-7402FFAB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5707-AEBA-4571-91E4-FB65F485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8E97-8AEC-46D0-B2BD-00DD40C6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49A75-496E-4612-9B9F-19AAF28E5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A1A21-B686-440A-9C19-081B7B4DE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BEAA2-6657-4E01-BCB0-CB33F5DE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F755-60D1-42FA-9337-3F0D99FABE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69CEB-F095-4955-A9FD-DC00CED3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C7602-9E27-4B0B-B813-7A11C7A6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5707-AEBA-4571-91E4-FB65F485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9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91D0B-5906-4751-9BFD-C8C4E177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D1BC7-AAA8-408D-967A-68ED935EE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B574-563A-4564-B053-A7CA2B88B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F755-60D1-42FA-9337-3F0D99FABE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3570-1161-48B8-83A2-A964D5256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FC76-F45A-4326-AA45-C41925EF3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D5707-AEBA-4571-91E4-FB65F485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Globe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openxmlformats.org/officeDocument/2006/relationships/hyperlink" Target="http://commons.wikimedia.org/wiki/File:Globe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openxmlformats.org/officeDocument/2006/relationships/hyperlink" Target="http://commons.wikimedia.org/wiki/File:Globe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openxmlformats.org/officeDocument/2006/relationships/hyperlink" Target="http://commons.wikimedia.org/wiki/File:Globe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Globe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Globe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openxmlformats.org/officeDocument/2006/relationships/hyperlink" Target="http://commons.wikimedia.org/wiki/File:Glob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8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alm trees next to a tree&#10;&#10;Description automatically generated">
            <a:extLst>
              <a:ext uri="{FF2B5EF4-FFF2-40B4-BE49-F238E27FC236}">
                <a16:creationId xmlns:a16="http://schemas.microsoft.com/office/drawing/2014/main" id="{4F42236B-B4B8-4118-8EAC-09B56564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1285611"/>
            <a:ext cx="5129784" cy="428677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2C3186FF-218B-4FD7-A112-0CB173689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180" y="2140142"/>
            <a:ext cx="5129784" cy="25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2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DB46F92-2ED3-4D2A-9B37-FB09CB2D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48047" y="1557530"/>
            <a:ext cx="3520440" cy="3520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CD8BC8-3068-4207-B1A1-76F761B00058}"/>
              </a:ext>
            </a:extLst>
          </p:cNvPr>
          <p:cNvSpPr txBox="1"/>
          <p:nvPr/>
        </p:nvSpPr>
        <p:spPr>
          <a:xfrm>
            <a:off x="3448047" y="1365827"/>
            <a:ext cx="3520440" cy="2484088"/>
          </a:xfrm>
          <a:prstGeom prst="rect">
            <a:avLst/>
          </a:prstGeom>
          <a:noFill/>
        </p:spPr>
        <p:txBody>
          <a:bodyPr wrap="square" rtlCol="0" anchor="b">
            <a:prstTxWarp prst="textArchUp">
              <a:avLst>
                <a:gd name="adj" fmla="val 11837992"/>
              </a:avLst>
            </a:prstTxWarp>
            <a:spAutoFit/>
          </a:bodyPr>
          <a:lstStyle/>
          <a:p>
            <a:r>
              <a:rPr lang="en-US" sz="3600" dirty="0">
                <a:latin typeface="AR BLANCA" panose="02000000000000000000" pitchFamily="2" charset="0"/>
              </a:rPr>
              <a:t>Little Umbrella Club </a:t>
            </a:r>
          </a:p>
        </p:txBody>
      </p:sp>
      <p:pic>
        <p:nvPicPr>
          <p:cNvPr id="15" name="Picture 14" descr="A close up of a flower&#10;&#10;Description automatically generated">
            <a:extLst>
              <a:ext uri="{FF2B5EF4-FFF2-40B4-BE49-F238E27FC236}">
                <a16:creationId xmlns:a16="http://schemas.microsoft.com/office/drawing/2014/main" id="{2D5BCA28-F663-4F58-A172-4EDAF1C885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42" b="89700" l="9653" r="95753">
                        <a14:foregroundMark x1="18533" y1="42918" x2="18533" y2="42918"/>
                        <a14:foregroundMark x1="48263" y1="32618" x2="48263" y2="32618"/>
                        <a14:foregroundMark x1="63707" y1="36052" x2="63707" y2="36052"/>
                        <a14:foregroundMark x1="58687" y1="51931" x2="58687" y2="51931"/>
                        <a14:foregroundMark x1="67181" y1="56223" x2="67181" y2="56223"/>
                        <a14:foregroundMark x1="57529" y1="70815" x2="57529" y2="70815"/>
                        <a14:foregroundMark x1="54440" y1="81545" x2="54440" y2="81545"/>
                        <a14:foregroundMark x1="40154" y1="82833" x2="40154" y2="82833"/>
                        <a14:foregroundMark x1="39382" y1="64378" x2="39382" y2="64378"/>
                        <a14:foregroundMark x1="40927" y1="57082" x2="40927" y2="57082"/>
                        <a14:foregroundMark x1="36293" y1="57082" x2="36293" y2="57082"/>
                        <a14:foregroundMark x1="34749" y1="58798" x2="34749" y2="58798"/>
                        <a14:foregroundMark x1="38996" y1="60944" x2="38996" y2="60944"/>
                        <a14:foregroundMark x1="40154" y1="58369" x2="40154" y2="58369"/>
                        <a14:foregroundMark x1="42085" y1="60515" x2="42085" y2="60515"/>
                        <a14:foregroundMark x1="38996" y1="56223" x2="38996" y2="56223"/>
                        <a14:foregroundMark x1="38996" y1="54936" x2="38996" y2="54936"/>
                        <a14:foregroundMark x1="43243" y1="58369" x2="43243" y2="58369"/>
                        <a14:foregroundMark x1="32046" y1="58798" x2="32046" y2="58798"/>
                        <a14:foregroundMark x1="73359" y1="18455" x2="73359" y2="18455"/>
                        <a14:foregroundMark x1="90347" y1="18455" x2="90347" y2="18455"/>
                        <a14:foregroundMark x1="95753" y1="19742" x2="95753" y2="19742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57580">
            <a:off x="3711126" y="1711389"/>
            <a:ext cx="3571222" cy="32127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15CA3E-EF7A-41EC-B04E-E7889D385D43}"/>
              </a:ext>
            </a:extLst>
          </p:cNvPr>
          <p:cNvSpPr txBox="1"/>
          <p:nvPr/>
        </p:nvSpPr>
        <p:spPr>
          <a:xfrm>
            <a:off x="2617467" y="1466571"/>
            <a:ext cx="5181600" cy="383389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3167424"/>
              </a:avLst>
            </a:prstTxWarp>
            <a:spAutoFit/>
          </a:bodyPr>
          <a:lstStyle/>
          <a:p>
            <a:r>
              <a:rPr lang="en-US" sz="2400" dirty="0">
                <a:latin typeface="AR BLANCA" panose="02000000000000000000" pitchFamily="2" charset="0"/>
              </a:rPr>
              <a:t>Cultivating world cultures</a:t>
            </a:r>
          </a:p>
        </p:txBody>
      </p:sp>
    </p:spTree>
    <p:extLst>
      <p:ext uri="{BB962C8B-B14F-4D97-AF65-F5344CB8AC3E}">
        <p14:creationId xmlns:p14="http://schemas.microsoft.com/office/powerpoint/2010/main" val="116622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DB46F92-2ED3-4D2A-9B37-FB09CB2D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63962" y="1557529"/>
            <a:ext cx="3520440" cy="3520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CD8BC8-3068-4207-B1A1-76F761B00058}"/>
              </a:ext>
            </a:extLst>
          </p:cNvPr>
          <p:cNvSpPr txBox="1"/>
          <p:nvPr/>
        </p:nvSpPr>
        <p:spPr>
          <a:xfrm>
            <a:off x="3448047" y="3418932"/>
            <a:ext cx="394230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 BLANCA" panose="02000000000000000000" pitchFamily="2" charset="0"/>
              </a:rPr>
              <a:t>Little Umbrella Club </a:t>
            </a:r>
          </a:p>
        </p:txBody>
      </p:sp>
      <p:pic>
        <p:nvPicPr>
          <p:cNvPr id="15" name="Picture 14" descr="A close up of a flower&#10;&#10;Description automatically generated">
            <a:extLst>
              <a:ext uri="{FF2B5EF4-FFF2-40B4-BE49-F238E27FC236}">
                <a16:creationId xmlns:a16="http://schemas.microsoft.com/office/drawing/2014/main" id="{2D5BCA28-F663-4F58-A172-4EDAF1C885D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42" b="89700" l="9653" r="95753">
                        <a14:foregroundMark x1="18533" y1="42918" x2="18533" y2="42918"/>
                        <a14:foregroundMark x1="48263" y1="32618" x2="48263" y2="32618"/>
                        <a14:foregroundMark x1="63707" y1="36052" x2="63707" y2="36052"/>
                        <a14:foregroundMark x1="58687" y1="51931" x2="58687" y2="51931"/>
                        <a14:foregroundMark x1="67181" y1="56223" x2="67181" y2="56223"/>
                        <a14:foregroundMark x1="57529" y1="70815" x2="57529" y2="70815"/>
                        <a14:foregroundMark x1="54440" y1="81545" x2="54440" y2="81545"/>
                        <a14:foregroundMark x1="40154" y1="82833" x2="40154" y2="82833"/>
                        <a14:foregroundMark x1="39382" y1="64378" x2="39382" y2="64378"/>
                        <a14:foregroundMark x1="40927" y1="57082" x2="40927" y2="57082"/>
                        <a14:foregroundMark x1="36293" y1="57082" x2="36293" y2="57082"/>
                        <a14:foregroundMark x1="34749" y1="58798" x2="34749" y2="58798"/>
                        <a14:foregroundMark x1="38996" y1="60944" x2="38996" y2="60944"/>
                        <a14:foregroundMark x1="40154" y1="58369" x2="40154" y2="58369"/>
                        <a14:foregroundMark x1="42085" y1="60515" x2="42085" y2="60515"/>
                        <a14:foregroundMark x1="38996" y1="56223" x2="38996" y2="56223"/>
                        <a14:foregroundMark x1="38996" y1="54936" x2="38996" y2="54936"/>
                        <a14:foregroundMark x1="43243" y1="58369" x2="43243" y2="58369"/>
                        <a14:foregroundMark x1="32046" y1="58798" x2="32046" y2="58798"/>
                        <a14:foregroundMark x1="73359" y1="18455" x2="73359" y2="18455"/>
                        <a14:foregroundMark x1="90347" y1="18455" x2="90347" y2="18455"/>
                        <a14:foregroundMark x1="95753" y1="19742" x2="95753" y2="19742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557529"/>
            <a:ext cx="2245516" cy="2020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15CA3E-EF7A-41EC-B04E-E7889D385D43}"/>
              </a:ext>
            </a:extLst>
          </p:cNvPr>
          <p:cNvSpPr txBox="1"/>
          <p:nvPr/>
        </p:nvSpPr>
        <p:spPr>
          <a:xfrm>
            <a:off x="3777113" y="3940673"/>
            <a:ext cx="413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 BLANCA" panose="02000000000000000000" pitchFamily="2" charset="0"/>
              </a:rPr>
              <a:t>Cultivating world cultures</a:t>
            </a:r>
          </a:p>
        </p:txBody>
      </p:sp>
    </p:spTree>
    <p:extLst>
      <p:ext uri="{BB962C8B-B14F-4D97-AF65-F5344CB8AC3E}">
        <p14:creationId xmlns:p14="http://schemas.microsoft.com/office/powerpoint/2010/main" val="338113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DB46F92-2ED3-4D2A-9B37-FB09CB2D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19500" y="1668780"/>
            <a:ext cx="3520440" cy="3520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CD8BC8-3068-4207-B1A1-76F761B00058}"/>
              </a:ext>
            </a:extLst>
          </p:cNvPr>
          <p:cNvSpPr txBox="1"/>
          <p:nvPr/>
        </p:nvSpPr>
        <p:spPr>
          <a:xfrm>
            <a:off x="3939540" y="5056885"/>
            <a:ext cx="394230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>
                <a:latin typeface="AR BLANCA" panose="02000000000000000000" pitchFamily="2" charset="0"/>
              </a:rPr>
              <a:t>Little Umbrella Club </a:t>
            </a:r>
          </a:p>
        </p:txBody>
      </p:sp>
      <p:pic>
        <p:nvPicPr>
          <p:cNvPr id="15" name="Picture 14" descr="A close up of a flower&#10;&#10;Description automatically generated">
            <a:extLst>
              <a:ext uri="{FF2B5EF4-FFF2-40B4-BE49-F238E27FC236}">
                <a16:creationId xmlns:a16="http://schemas.microsoft.com/office/drawing/2014/main" id="{2D5BCA28-F663-4F58-A172-4EDAF1C885D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42" b="89700" l="9653" r="95753">
                        <a14:foregroundMark x1="18533" y1="42918" x2="18533" y2="42918"/>
                        <a14:foregroundMark x1="48263" y1="32618" x2="48263" y2="32618"/>
                        <a14:foregroundMark x1="63707" y1="36052" x2="63707" y2="36052"/>
                        <a14:foregroundMark x1="58687" y1="51931" x2="58687" y2="51931"/>
                        <a14:foregroundMark x1="67181" y1="56223" x2="67181" y2="56223"/>
                        <a14:foregroundMark x1="57529" y1="70815" x2="57529" y2="70815"/>
                        <a14:foregroundMark x1="54440" y1="81545" x2="54440" y2="81545"/>
                        <a14:foregroundMark x1="40154" y1="82833" x2="40154" y2="82833"/>
                        <a14:foregroundMark x1="39382" y1="64378" x2="39382" y2="64378"/>
                        <a14:foregroundMark x1="40927" y1="57082" x2="40927" y2="57082"/>
                        <a14:foregroundMark x1="36293" y1="57082" x2="36293" y2="57082"/>
                        <a14:foregroundMark x1="34749" y1="58798" x2="34749" y2="58798"/>
                        <a14:foregroundMark x1="38996" y1="60944" x2="38996" y2="60944"/>
                        <a14:foregroundMark x1="40154" y1="58369" x2="40154" y2="58369"/>
                        <a14:foregroundMark x1="42085" y1="60515" x2="42085" y2="60515"/>
                        <a14:foregroundMark x1="38996" y1="56223" x2="38996" y2="56223"/>
                        <a14:foregroundMark x1="38996" y1="54936" x2="38996" y2="54936"/>
                        <a14:foregroundMark x1="43243" y1="58369" x2="43243" y2="58369"/>
                        <a14:foregroundMark x1="32046" y1="58798" x2="32046" y2="58798"/>
                        <a14:foregroundMark x1="73359" y1="18455" x2="73359" y2="18455"/>
                        <a14:foregroundMark x1="90347" y1="18455" x2="90347" y2="18455"/>
                        <a14:foregroundMark x1="95753" y1="19742" x2="95753" y2="19742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43" y="1943100"/>
            <a:ext cx="3461247" cy="31137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15CA3E-EF7A-41EC-B04E-E7889D385D43}"/>
              </a:ext>
            </a:extLst>
          </p:cNvPr>
          <p:cNvSpPr txBox="1"/>
          <p:nvPr/>
        </p:nvSpPr>
        <p:spPr>
          <a:xfrm>
            <a:off x="3939540" y="5463540"/>
            <a:ext cx="413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 BLANCA" panose="02000000000000000000" pitchFamily="2" charset="0"/>
              </a:rPr>
              <a:t>Cultivating world cultur</a:t>
            </a:r>
            <a:r>
              <a:rPr lang="en-US" sz="2000" dirty="0">
                <a:solidFill>
                  <a:schemeClr val="bg1"/>
                </a:solidFill>
                <a:latin typeface="AR BLANCA" panose="02000000000000000000" pitchFamily="2" charset="0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35507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27135F2-7C03-4D5E-A590-282A7F24A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862135"/>
            <a:ext cx="23812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DD4950-6E45-4040-9A41-C694F1DD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palm tree&#10;&#10;Description automatically generated">
            <a:extLst>
              <a:ext uri="{FF2B5EF4-FFF2-40B4-BE49-F238E27FC236}">
                <a16:creationId xmlns:a16="http://schemas.microsoft.com/office/drawing/2014/main" id="{BCA0B0DE-1283-4A0F-AFAB-1224AD2A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66" y="1778465"/>
            <a:ext cx="2678317" cy="24172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EE9C93-643B-47E0-989A-7CD8FB7286E2}"/>
                  </a:ext>
                </a:extLst>
              </p14:cNvPr>
              <p14:cNvContentPartPr/>
              <p14:nvPr/>
            </p14:nvContentPartPr>
            <p14:xfrm>
              <a:off x="3058585" y="5982150"/>
              <a:ext cx="10440" cy="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EE9C93-643B-47E0-989A-7CD8FB7286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9945" y="5973150"/>
                <a:ext cx="28080" cy="230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ED12387-6837-415C-8087-D10AA5AA036F}"/>
              </a:ext>
            </a:extLst>
          </p:cNvPr>
          <p:cNvSpPr/>
          <p:nvPr/>
        </p:nvSpPr>
        <p:spPr>
          <a:xfrm>
            <a:off x="5162550" y="1928811"/>
            <a:ext cx="2247900" cy="2200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C10D88EE-93E8-4064-B919-FC7C2F78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4" y="764340"/>
            <a:ext cx="6997770" cy="35163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9F77A3-68D6-4D09-88DD-752D5E3DB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2273257"/>
            <a:ext cx="2345179" cy="20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3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DBCBFF35-BFB8-4C33-884D-FA4438EC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9102"/>
            <a:ext cx="10905066" cy="5479795"/>
          </a:xfrm>
          <a:prstGeom prst="rect">
            <a:avLst/>
          </a:prstGeom>
        </p:spPr>
      </p:pic>
      <p:pic>
        <p:nvPicPr>
          <p:cNvPr id="5" name="Picture 4" descr="A group of palm trees next to a tree&#10;&#10;Description automatically generated">
            <a:extLst>
              <a:ext uri="{FF2B5EF4-FFF2-40B4-BE49-F238E27FC236}">
                <a16:creationId xmlns:a16="http://schemas.microsoft.com/office/drawing/2014/main" id="{4ADE9A4B-93CD-401B-BF07-0BCB4CC10E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rgbClr val="5B9BD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086841"/>
            <a:ext cx="3642361" cy="3043790"/>
          </a:xfrm>
          <a:prstGeom prst="rect">
            <a:avLst/>
          </a:prstGeom>
        </p:spPr>
      </p:pic>
      <p:pic>
        <p:nvPicPr>
          <p:cNvPr id="6" name="Content Placeholder 4" descr="A palm tree&#10;&#10;Description automatically generated">
            <a:extLst>
              <a:ext uri="{FF2B5EF4-FFF2-40B4-BE49-F238E27FC236}">
                <a16:creationId xmlns:a16="http://schemas.microsoft.com/office/drawing/2014/main" id="{B303BF6D-EE14-4FF2-91E5-B6253E016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23" y="3215639"/>
            <a:ext cx="3153954" cy="284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1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3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0F41707-567F-430B-999B-B3C699400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47" y="1176793"/>
            <a:ext cx="3831813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5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7F183A-613F-400B-9754-3E6362055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2294906"/>
            <a:ext cx="4742993" cy="226204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alm tree&#10;&#10;Description automatically generated">
            <a:extLst>
              <a:ext uri="{FF2B5EF4-FFF2-40B4-BE49-F238E27FC236}">
                <a16:creationId xmlns:a16="http://schemas.microsoft.com/office/drawing/2014/main" id="{161FB4E5-DC6D-4FF4-B881-BAD217842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292310"/>
            <a:ext cx="4728015" cy="42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DB46F92-2ED3-4D2A-9B37-FB09CB2D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48047" y="1557530"/>
            <a:ext cx="3520440" cy="3520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9A097C-AD5A-4057-AD4A-AE0686C24462}"/>
              </a:ext>
            </a:extLst>
          </p:cNvPr>
          <p:cNvSpPr txBox="1"/>
          <p:nvPr/>
        </p:nvSpPr>
        <p:spPr>
          <a:xfrm>
            <a:off x="3613131" y="2093105"/>
            <a:ext cx="3520440" cy="1813328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2621428"/>
              </a:avLst>
            </a:prstTxWarp>
            <a:spAutoFit/>
          </a:bodyPr>
          <a:lstStyle/>
          <a:p>
            <a:r>
              <a:rPr lang="en-US" sz="3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 BLANCA" panose="02000000000000000000" pitchFamily="2" charset="0"/>
              </a:rPr>
              <a:t>World Cultures</a:t>
            </a:r>
            <a:r>
              <a:rPr lang="en-US" sz="3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 BLANCA" panose="02000000000000000000" pitchFamily="2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D8BC8-3068-4207-B1A1-76F761B00058}"/>
              </a:ext>
            </a:extLst>
          </p:cNvPr>
          <p:cNvSpPr txBox="1"/>
          <p:nvPr/>
        </p:nvSpPr>
        <p:spPr>
          <a:xfrm>
            <a:off x="3448047" y="2788449"/>
            <a:ext cx="3520440" cy="2484088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291438"/>
              </a:avLst>
            </a:prstTxWarp>
            <a:spAutoFit/>
          </a:bodyPr>
          <a:lstStyle/>
          <a:p>
            <a:r>
              <a:rPr lang="en-US" sz="3600" dirty="0">
                <a:latin typeface="AR BLANCA" panose="02000000000000000000" pitchFamily="2" charset="0"/>
              </a:rPr>
              <a:t>Little Umbrella Club </a:t>
            </a:r>
          </a:p>
        </p:txBody>
      </p:sp>
      <p:pic>
        <p:nvPicPr>
          <p:cNvPr id="15" name="Picture 14" descr="A close up of a flower&#10;&#10;Description automatically generated">
            <a:extLst>
              <a:ext uri="{FF2B5EF4-FFF2-40B4-BE49-F238E27FC236}">
                <a16:creationId xmlns:a16="http://schemas.microsoft.com/office/drawing/2014/main" id="{2D5BCA28-F663-4F58-A172-4EDAF1C88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42" b="89700" l="9653" r="95753">
                        <a14:foregroundMark x1="18533" y1="42918" x2="18533" y2="42918"/>
                        <a14:foregroundMark x1="48263" y1="32618" x2="48263" y2="32618"/>
                        <a14:foregroundMark x1="63707" y1="36052" x2="63707" y2="36052"/>
                        <a14:foregroundMark x1="58687" y1="51931" x2="58687" y2="51931"/>
                        <a14:foregroundMark x1="67181" y1="56223" x2="67181" y2="56223"/>
                        <a14:foregroundMark x1="57529" y1="70815" x2="57529" y2="70815"/>
                        <a14:foregroundMark x1="54440" y1="81545" x2="54440" y2="81545"/>
                        <a14:foregroundMark x1="40154" y1="82833" x2="40154" y2="82833"/>
                        <a14:foregroundMark x1="39382" y1="64378" x2="39382" y2="64378"/>
                        <a14:foregroundMark x1="40927" y1="57082" x2="40927" y2="57082"/>
                        <a14:foregroundMark x1="36293" y1="57082" x2="36293" y2="57082"/>
                        <a14:foregroundMark x1="34749" y1="58798" x2="34749" y2="58798"/>
                        <a14:foregroundMark x1="38996" y1="60944" x2="38996" y2="60944"/>
                        <a14:foregroundMark x1="40154" y1="58369" x2="40154" y2="58369"/>
                        <a14:foregroundMark x1="42085" y1="60515" x2="42085" y2="60515"/>
                        <a14:foregroundMark x1="38996" y1="56223" x2="38996" y2="56223"/>
                        <a14:foregroundMark x1="38996" y1="54936" x2="38996" y2="54936"/>
                        <a14:foregroundMark x1="43243" y1="58369" x2="43243" y2="58369"/>
                        <a14:foregroundMark x1="32046" y1="58798" x2="32046" y2="58798"/>
                        <a14:foregroundMark x1="73359" y1="18455" x2="73359" y2="18455"/>
                        <a14:foregroundMark x1="90347" y1="18455" x2="90347" y2="18455"/>
                        <a14:foregroundMark x1="95753" y1="19742" x2="95753" y2="19742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49" y="1962532"/>
            <a:ext cx="3571222" cy="32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DB46F92-2ED3-4D2A-9B37-FB09CB2D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48047" y="1557530"/>
            <a:ext cx="3520440" cy="3520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9A097C-AD5A-4057-AD4A-AE0686C24462}"/>
              </a:ext>
            </a:extLst>
          </p:cNvPr>
          <p:cNvSpPr txBox="1"/>
          <p:nvPr/>
        </p:nvSpPr>
        <p:spPr>
          <a:xfrm>
            <a:off x="3448047" y="2136146"/>
            <a:ext cx="3520440" cy="2192013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3550754"/>
              </a:avLst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 BLANCA" panose="02000000000000000000" pitchFamily="2" charset="0"/>
              </a:rPr>
              <a:t>World Cultures</a:t>
            </a:r>
            <a:r>
              <a:rPr lang="en-US" sz="3600" dirty="0">
                <a:solidFill>
                  <a:sysClr val="windowText" lastClr="000000"/>
                </a:solidFill>
                <a:latin typeface="AR BLANCA" panose="02000000000000000000" pitchFamily="2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D8BC8-3068-4207-B1A1-76F761B00058}"/>
              </a:ext>
            </a:extLst>
          </p:cNvPr>
          <p:cNvSpPr txBox="1"/>
          <p:nvPr/>
        </p:nvSpPr>
        <p:spPr>
          <a:xfrm>
            <a:off x="3448047" y="1386335"/>
            <a:ext cx="3520440" cy="2484088"/>
          </a:xfrm>
          <a:prstGeom prst="rect">
            <a:avLst/>
          </a:prstGeom>
          <a:noFill/>
        </p:spPr>
        <p:txBody>
          <a:bodyPr wrap="square" rtlCol="0" anchor="b">
            <a:prstTxWarp prst="textArchUp">
              <a:avLst/>
            </a:prstTxWarp>
            <a:spAutoFit/>
          </a:bodyPr>
          <a:lstStyle/>
          <a:p>
            <a:r>
              <a:rPr lang="en-US" sz="3600" dirty="0">
                <a:latin typeface="AR BLANCA" panose="02000000000000000000" pitchFamily="2" charset="0"/>
              </a:rPr>
              <a:t>Little Umbrella Club </a:t>
            </a:r>
          </a:p>
        </p:txBody>
      </p:sp>
      <p:pic>
        <p:nvPicPr>
          <p:cNvPr id="15" name="Picture 14" descr="A close up of a flower&#10;&#10;Description automatically generated">
            <a:extLst>
              <a:ext uri="{FF2B5EF4-FFF2-40B4-BE49-F238E27FC236}">
                <a16:creationId xmlns:a16="http://schemas.microsoft.com/office/drawing/2014/main" id="{2D5BCA28-F663-4F58-A172-4EDAF1C885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42" b="89700" l="9653" r="95753">
                        <a14:foregroundMark x1="18533" y1="42918" x2="18533" y2="42918"/>
                        <a14:foregroundMark x1="48263" y1="32618" x2="48263" y2="32618"/>
                        <a14:foregroundMark x1="63707" y1="36052" x2="63707" y2="36052"/>
                        <a14:foregroundMark x1="58687" y1="51931" x2="58687" y2="51931"/>
                        <a14:foregroundMark x1="67181" y1="56223" x2="67181" y2="56223"/>
                        <a14:foregroundMark x1="57529" y1="70815" x2="57529" y2="70815"/>
                        <a14:foregroundMark x1="54440" y1="81545" x2="54440" y2="81545"/>
                        <a14:foregroundMark x1="40154" y1="82833" x2="40154" y2="82833"/>
                        <a14:foregroundMark x1="39382" y1="64378" x2="39382" y2="64378"/>
                        <a14:foregroundMark x1="40927" y1="57082" x2="40927" y2="57082"/>
                        <a14:foregroundMark x1="36293" y1="57082" x2="36293" y2="57082"/>
                        <a14:foregroundMark x1="34749" y1="58798" x2="34749" y2="58798"/>
                        <a14:foregroundMark x1="38996" y1="60944" x2="38996" y2="60944"/>
                        <a14:foregroundMark x1="40154" y1="58369" x2="40154" y2="58369"/>
                        <a14:foregroundMark x1="42085" y1="60515" x2="42085" y2="60515"/>
                        <a14:foregroundMark x1="38996" y1="56223" x2="38996" y2="56223"/>
                        <a14:foregroundMark x1="38996" y1="54936" x2="38996" y2="54936"/>
                        <a14:foregroundMark x1="43243" y1="58369" x2="43243" y2="58369"/>
                        <a14:foregroundMark x1="32046" y1="58798" x2="32046" y2="58798"/>
                        <a14:foregroundMark x1="73359" y1="18455" x2="73359" y2="18455"/>
                        <a14:foregroundMark x1="90347" y1="18455" x2="90347" y2="18455"/>
                        <a14:foregroundMark x1="95753" y1="19742" x2="95753" y2="19742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57580">
            <a:off x="3536958" y="1955228"/>
            <a:ext cx="3571222" cy="32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8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DB46F92-2ED3-4D2A-9B37-FB09CB2D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48047" y="1557530"/>
            <a:ext cx="3520440" cy="3520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9A097C-AD5A-4057-AD4A-AE0686C24462}"/>
              </a:ext>
            </a:extLst>
          </p:cNvPr>
          <p:cNvSpPr txBox="1"/>
          <p:nvPr/>
        </p:nvSpPr>
        <p:spPr>
          <a:xfrm>
            <a:off x="3448047" y="2136146"/>
            <a:ext cx="3520440" cy="2192013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3550754"/>
              </a:avLst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 BLANCA" panose="02000000000000000000" pitchFamily="2" charset="0"/>
              </a:rPr>
              <a:t>World Cultures</a:t>
            </a:r>
            <a:r>
              <a:rPr lang="en-US" sz="3600" dirty="0">
                <a:solidFill>
                  <a:sysClr val="windowText" lastClr="000000"/>
                </a:solidFill>
                <a:latin typeface="AR BLANCA" panose="02000000000000000000" pitchFamily="2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D8BC8-3068-4207-B1A1-76F761B00058}"/>
              </a:ext>
            </a:extLst>
          </p:cNvPr>
          <p:cNvSpPr txBox="1"/>
          <p:nvPr/>
        </p:nvSpPr>
        <p:spPr>
          <a:xfrm>
            <a:off x="3448047" y="2870439"/>
            <a:ext cx="3520440" cy="2484088"/>
          </a:xfrm>
          <a:prstGeom prst="rect">
            <a:avLst/>
          </a:prstGeom>
          <a:noFill/>
        </p:spPr>
        <p:txBody>
          <a:bodyPr wrap="square" rtlCol="0" anchor="b">
            <a:prstTxWarp prst="textArchDown">
              <a:avLst>
                <a:gd name="adj" fmla="val 1250862"/>
              </a:avLst>
            </a:prstTxWarp>
            <a:spAutoFit/>
          </a:bodyPr>
          <a:lstStyle/>
          <a:p>
            <a:r>
              <a:rPr lang="en-US" sz="3600" dirty="0">
                <a:latin typeface="AR BLANCA" panose="02000000000000000000" pitchFamily="2" charset="0"/>
              </a:rPr>
              <a:t>Little Umbrella Club </a:t>
            </a:r>
          </a:p>
        </p:txBody>
      </p:sp>
      <p:pic>
        <p:nvPicPr>
          <p:cNvPr id="15" name="Picture 14" descr="A close up of a flower&#10;&#10;Description automatically generated">
            <a:extLst>
              <a:ext uri="{FF2B5EF4-FFF2-40B4-BE49-F238E27FC236}">
                <a16:creationId xmlns:a16="http://schemas.microsoft.com/office/drawing/2014/main" id="{2D5BCA28-F663-4F58-A172-4EDAF1C885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42" b="89700" l="9653" r="95753">
                        <a14:foregroundMark x1="18533" y1="42918" x2="18533" y2="42918"/>
                        <a14:foregroundMark x1="48263" y1="32618" x2="48263" y2="32618"/>
                        <a14:foregroundMark x1="63707" y1="36052" x2="63707" y2="36052"/>
                        <a14:foregroundMark x1="58687" y1="51931" x2="58687" y2="51931"/>
                        <a14:foregroundMark x1="67181" y1="56223" x2="67181" y2="56223"/>
                        <a14:foregroundMark x1="57529" y1="70815" x2="57529" y2="70815"/>
                        <a14:foregroundMark x1="54440" y1="81545" x2="54440" y2="81545"/>
                        <a14:foregroundMark x1="40154" y1="82833" x2="40154" y2="82833"/>
                        <a14:foregroundMark x1="39382" y1="64378" x2="39382" y2="64378"/>
                        <a14:foregroundMark x1="40927" y1="57082" x2="40927" y2="57082"/>
                        <a14:foregroundMark x1="36293" y1="57082" x2="36293" y2="57082"/>
                        <a14:foregroundMark x1="34749" y1="58798" x2="34749" y2="58798"/>
                        <a14:foregroundMark x1="38996" y1="60944" x2="38996" y2="60944"/>
                        <a14:foregroundMark x1="40154" y1="58369" x2="40154" y2="58369"/>
                        <a14:foregroundMark x1="42085" y1="60515" x2="42085" y2="60515"/>
                        <a14:foregroundMark x1="38996" y1="56223" x2="38996" y2="56223"/>
                        <a14:foregroundMark x1="38996" y1="54936" x2="38996" y2="54936"/>
                        <a14:foregroundMark x1="43243" y1="58369" x2="43243" y2="58369"/>
                        <a14:foregroundMark x1="32046" y1="58798" x2="32046" y2="58798"/>
                        <a14:foregroundMark x1="73359" y1="18455" x2="73359" y2="18455"/>
                        <a14:foregroundMark x1="90347" y1="18455" x2="90347" y2="18455"/>
                        <a14:foregroundMark x1="95753" y1="19742" x2="95753" y2="19742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57580">
            <a:off x="3536958" y="1980281"/>
            <a:ext cx="3571222" cy="32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DB46F92-2ED3-4D2A-9B37-FB09CB2D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48047" y="1557530"/>
            <a:ext cx="3520440" cy="3520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9A097C-AD5A-4057-AD4A-AE0686C24462}"/>
              </a:ext>
            </a:extLst>
          </p:cNvPr>
          <p:cNvSpPr txBox="1"/>
          <p:nvPr/>
        </p:nvSpPr>
        <p:spPr>
          <a:xfrm>
            <a:off x="3448047" y="2136146"/>
            <a:ext cx="3520440" cy="2192013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3550754"/>
              </a:avLst>
            </a:prstTxWarp>
            <a:spAutoFit/>
          </a:bodyPr>
          <a:lstStyle/>
          <a:p>
            <a:r>
              <a:rPr lang="en-US" sz="3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 BLANCA" panose="02000000000000000000" pitchFamily="2" charset="0"/>
              </a:rPr>
              <a:t>World Cultures</a:t>
            </a:r>
            <a:r>
              <a:rPr lang="en-US" sz="3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 BLANCA" panose="02000000000000000000" pitchFamily="2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D8BC8-3068-4207-B1A1-76F761B00058}"/>
              </a:ext>
            </a:extLst>
          </p:cNvPr>
          <p:cNvSpPr txBox="1"/>
          <p:nvPr/>
        </p:nvSpPr>
        <p:spPr>
          <a:xfrm>
            <a:off x="3505198" y="2895493"/>
            <a:ext cx="3520440" cy="2484088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291438"/>
              </a:avLst>
            </a:prstTxWarp>
            <a:spAutoFit/>
          </a:bodyPr>
          <a:lstStyle/>
          <a:p>
            <a:r>
              <a:rPr lang="en-US" sz="3600" dirty="0">
                <a:latin typeface="AR BLANCA" panose="02000000000000000000" pitchFamily="2" charset="0"/>
              </a:rPr>
              <a:t>Little Umbrella Club </a:t>
            </a:r>
          </a:p>
        </p:txBody>
      </p:sp>
      <p:pic>
        <p:nvPicPr>
          <p:cNvPr id="15" name="Picture 14" descr="A close up of a flower&#10;&#10;Description automatically generated">
            <a:extLst>
              <a:ext uri="{FF2B5EF4-FFF2-40B4-BE49-F238E27FC236}">
                <a16:creationId xmlns:a16="http://schemas.microsoft.com/office/drawing/2014/main" id="{2D5BCA28-F663-4F58-A172-4EDAF1C88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42" b="89700" l="9653" r="95753">
                        <a14:foregroundMark x1="18533" y1="42918" x2="18533" y2="42918"/>
                        <a14:foregroundMark x1="48263" y1="32618" x2="48263" y2="32618"/>
                        <a14:foregroundMark x1="63707" y1="36052" x2="63707" y2="36052"/>
                        <a14:foregroundMark x1="58687" y1="51931" x2="58687" y2="51931"/>
                        <a14:foregroundMark x1="67181" y1="56223" x2="67181" y2="56223"/>
                        <a14:foregroundMark x1="57529" y1="70815" x2="57529" y2="70815"/>
                        <a14:foregroundMark x1="54440" y1="81545" x2="54440" y2="81545"/>
                        <a14:foregroundMark x1="40154" y1="82833" x2="40154" y2="82833"/>
                        <a14:foregroundMark x1="39382" y1="64378" x2="39382" y2="64378"/>
                        <a14:foregroundMark x1="40927" y1="57082" x2="40927" y2="57082"/>
                        <a14:foregroundMark x1="36293" y1="57082" x2="36293" y2="57082"/>
                        <a14:foregroundMark x1="34749" y1="58798" x2="34749" y2="58798"/>
                        <a14:foregroundMark x1="38996" y1="60944" x2="38996" y2="60944"/>
                        <a14:foregroundMark x1="40154" y1="58369" x2="40154" y2="58369"/>
                        <a14:foregroundMark x1="42085" y1="60515" x2="42085" y2="60515"/>
                        <a14:foregroundMark x1="38996" y1="56223" x2="38996" y2="56223"/>
                        <a14:foregroundMark x1="38996" y1="54936" x2="38996" y2="54936"/>
                        <a14:foregroundMark x1="43243" y1="58369" x2="43243" y2="58369"/>
                        <a14:foregroundMark x1="32046" y1="58798" x2="32046" y2="58798"/>
                        <a14:foregroundMark x1="73359" y1="18455" x2="73359" y2="18455"/>
                        <a14:foregroundMark x1="90347" y1="18455" x2="90347" y2="18455"/>
                        <a14:foregroundMark x1="95753" y1="19742" x2="95753" y2="19742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57580">
            <a:off x="3422655" y="1929828"/>
            <a:ext cx="3571222" cy="32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6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38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 BLANCA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Hui-Ling Lin</dc:creator>
  <cp:lastModifiedBy>Hui-Ling Lin</cp:lastModifiedBy>
  <cp:revision>12</cp:revision>
  <dcterms:created xsi:type="dcterms:W3CDTF">2018-11-29T06:26:24Z</dcterms:created>
  <dcterms:modified xsi:type="dcterms:W3CDTF">2018-12-01T15:02:38Z</dcterms:modified>
</cp:coreProperties>
</file>