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8" r:id="rId11"/>
    <p:sldId id="266" r:id="rId12"/>
    <p:sldId id="267" r:id="rId13"/>
    <p:sldId id="260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19278-2328-DB49-9F0C-F06187BB3F77}" type="datetimeFigureOut">
              <a:rPr kumimoji="1" lang="zh-TW" altLang="en-US" smtClean="0"/>
              <a:t>2015/11/5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5E4F8-6617-8646-8AC8-F16EE3D9A49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15380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A5E4F8-6617-8646-8AC8-F16EE3D9A499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71851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03644" y="1997845"/>
            <a:ext cx="9264100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0708" y="-641833"/>
            <a:ext cx="985797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3" y="2961459"/>
            <a:ext cx="75516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704801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 按一下以編輯母片子標題樣式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144" y="2476500"/>
            <a:ext cx="9125712" cy="4368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9144" y="2476500"/>
            <a:ext cx="9125712" cy="158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2015/11/5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870" y="990600"/>
            <a:ext cx="3951755" cy="1431832"/>
          </a:xfrm>
        </p:spPr>
        <p:txBody>
          <a:bodyPr anchor="b"/>
          <a:lstStyle>
            <a:lvl1pPr algn="l">
              <a:lnSpc>
                <a:spcPct val="100000"/>
              </a:lnSpc>
              <a:defRPr sz="30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414291" y="1321671"/>
            <a:ext cx="3703911" cy="520297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3951755" cy="3700462"/>
          </a:xfrm>
        </p:spPr>
        <p:txBody>
          <a:bodyPr>
            <a:normAutofit/>
          </a:bodyPr>
          <a:lstStyle>
            <a:lvl1pPr marL="0" indent="0">
              <a:spcAft>
                <a:spcPts val="10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標題上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2015/11/5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2407361" y="921379"/>
            <a:ext cx="4329278" cy="334071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標題上 2 張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2015/11/5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4305320" y="997812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451737" y="946831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2015/11/5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7299292" y="443753"/>
            <a:ext cx="1535425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8248" y="914400"/>
            <a:ext cx="1444752" cy="5486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7" y="1183341"/>
            <a:ext cx="6104871" cy="521745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2015/11/5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2015/11/5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含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5179560" y="1837493"/>
            <a:ext cx="1040884" cy="7134813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2786" y="67657"/>
            <a:ext cx="967012" cy="60303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4038986" y="-17105"/>
            <a:ext cx="1788669" cy="8821162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6127955" y="621077"/>
            <a:ext cx="932370" cy="529661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5624128" y="78644"/>
            <a:ext cx="962833" cy="632018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6395227" y="411412"/>
            <a:ext cx="552099" cy="5104822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7468982" y="1865445"/>
            <a:ext cx="528237" cy="2948568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248863" y="3564661"/>
            <a:ext cx="7324068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914505" y="836686"/>
            <a:ext cx="3923711" cy="280465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990824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 按一下以編輯母片子標題樣式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3408662" y="1817251"/>
            <a:ext cx="1100209" cy="8104720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3393402" y="-445315"/>
            <a:ext cx="2008191" cy="9264100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887172" y="5303003"/>
            <a:ext cx="6904501" cy="9779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86799" y="-981635"/>
            <a:ext cx="4391155" cy="2734235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1458981" y="2141099"/>
            <a:ext cx="809714" cy="2607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814850" y="2202342"/>
            <a:ext cx="699135" cy="2512599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390772" y="3357641"/>
            <a:ext cx="379174" cy="1207375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600152" y="3389654"/>
            <a:ext cx="7622161" cy="167959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294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2015/11/5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88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706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706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2015/11/5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2015/11/5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2015/11/5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66713" y="1447800"/>
            <a:ext cx="3748087" cy="48006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676400"/>
            <a:ext cx="3429000" cy="1066800"/>
          </a:xfrm>
        </p:spPr>
        <p:txBody>
          <a:bodyPr anchor="b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766" y="990600"/>
            <a:ext cx="4258234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850775"/>
            <a:ext cx="3429000" cy="3169025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2015/11/5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573169" y="-607194"/>
            <a:ext cx="7563453" cy="1983277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40" y="300690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fld id="{8F1B69E8-23E9-4C1F-AA2B-3C5BA6EDBEAE}" type="datetimeFigureOut">
              <a:rPr lang="en-US" smtClean="0"/>
              <a:t>2015/11/5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116541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05491"/>
            <a:ext cx="1385887" cy="232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ts val="56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7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748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055813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2344738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26257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sydang.ncku@gmail.com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mlc.ml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nside-r.org/packages/cran/forecast/docs/tslm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h2o.ai/h2oclassic/datascience/rf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competition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rossmann-store-sales/data" TargetMode="External"/><Relationship Id="rId4" Type="http://schemas.openxmlformats.org/officeDocument/2006/relationships/hyperlink" Target="https://www.kaggle.com/c/rossmann-store-sales/leaderboard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c/rossmann-store-sale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cikit-learn.org/stable/modules/tree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 rot="21042312">
            <a:off x="1005306" y="2378713"/>
            <a:ext cx="7551601" cy="1612607"/>
          </a:xfrm>
        </p:spPr>
        <p:txBody>
          <a:bodyPr/>
          <a:lstStyle/>
          <a:p>
            <a:r>
              <a:rPr kumimoji="1" lang="en-US" altLang="zh-TW" dirty="0" err="1" smtClean="0"/>
              <a:t>Kaggle</a:t>
            </a:r>
            <a:r>
              <a:rPr kumimoji="1" lang="en-US" altLang="zh-TW" dirty="0" smtClean="0"/>
              <a:t>  Competition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/>
              <a:t>Rossmann</a:t>
            </a:r>
            <a:r>
              <a:rPr lang="en-US" altLang="zh-TW" dirty="0"/>
              <a:t> Store Sales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6194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Homework 2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Oral report</a:t>
            </a:r>
          </a:p>
          <a:p>
            <a:r>
              <a:rPr kumimoji="1" lang="en-US" altLang="zh-TW" dirty="0" smtClean="0"/>
              <a:t>Deadline: next Thursday (11/5)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9857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26714" y="1321741"/>
            <a:ext cx="7716837" cy="1447800"/>
          </a:xfrm>
        </p:spPr>
        <p:txBody>
          <a:bodyPr/>
          <a:lstStyle/>
          <a:p>
            <a:r>
              <a:rPr kumimoji="1" lang="en-US" altLang="zh-TW" dirty="0" smtClean="0"/>
              <a:t>Final project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Registration</a:t>
            </a:r>
          </a:p>
          <a:p>
            <a:r>
              <a:rPr kumimoji="1" lang="en-US" altLang="zh-TW" dirty="0" smtClean="0"/>
              <a:t>Try different algorithm to build the </a:t>
            </a:r>
            <a:r>
              <a:rPr kumimoji="1" lang="en-US" altLang="zh-TW" dirty="0" smtClean="0">
                <a:solidFill>
                  <a:srgbClr val="FF0000"/>
                </a:solidFill>
              </a:rPr>
              <a:t>best classifier</a:t>
            </a:r>
          </a:p>
          <a:p>
            <a:r>
              <a:rPr kumimoji="1" lang="en-US" altLang="zh-TW" dirty="0" smtClean="0"/>
              <a:t>Use the classifier to predict the sales of each testing data</a:t>
            </a:r>
          </a:p>
          <a:p>
            <a:r>
              <a:rPr kumimoji="1" lang="en-US" altLang="zh-TW" dirty="0" smtClean="0"/>
              <a:t>Submit the result to </a:t>
            </a:r>
            <a:r>
              <a:rPr kumimoji="1" lang="en-US" altLang="zh-TW" dirty="0" err="1" smtClean="0"/>
              <a:t>Kaggle</a:t>
            </a:r>
            <a:r>
              <a:rPr kumimoji="1" lang="en-US" altLang="zh-TW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3355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26714" y="1321741"/>
            <a:ext cx="7716837" cy="1447800"/>
          </a:xfrm>
        </p:spPr>
        <p:txBody>
          <a:bodyPr/>
          <a:lstStyle/>
          <a:p>
            <a:r>
              <a:rPr kumimoji="1" lang="en-US" altLang="zh-TW" dirty="0" smtClean="0"/>
              <a:t>Final project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TW" dirty="0"/>
              <a:t>Deadline: 11/11  23:59  </a:t>
            </a:r>
          </a:p>
          <a:p>
            <a:r>
              <a:rPr kumimoji="1" lang="en-US" altLang="zh-TW" dirty="0"/>
              <a:t>Submission: 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Submit the results to </a:t>
            </a:r>
            <a:r>
              <a:rPr kumimoji="1" lang="en-US" altLang="zh-TW" dirty="0" err="1" smtClean="0"/>
              <a:t>kaggle</a:t>
            </a:r>
            <a:endParaRPr kumimoji="1" lang="en-US" altLang="zh-TW" dirty="0" smtClean="0"/>
          </a:p>
          <a:p>
            <a:pPr lvl="1"/>
            <a:r>
              <a:rPr kumimoji="1" lang="en-US" altLang="zh-TW" dirty="0"/>
              <a:t>E</a:t>
            </a:r>
            <a:r>
              <a:rPr kumimoji="1" lang="en-US" altLang="zh-TW" dirty="0" smtClean="0"/>
              <a:t>mail </a:t>
            </a:r>
            <a:r>
              <a:rPr kumimoji="1" lang="en-US" altLang="zh-TW" dirty="0"/>
              <a:t>your </a:t>
            </a:r>
            <a:r>
              <a:rPr kumimoji="1" lang="en-US" altLang="zh-TW" dirty="0" smtClean="0"/>
              <a:t>project </a:t>
            </a:r>
            <a:r>
              <a:rPr kumimoji="1" lang="en-US" altLang="zh-TW" dirty="0"/>
              <a:t>to </a:t>
            </a:r>
            <a:r>
              <a:rPr kumimoji="1" lang="en-US" altLang="zh-TW" dirty="0">
                <a:hlinkClick r:id="rId2"/>
              </a:rPr>
              <a:t>sydang.ncku@</a:t>
            </a:r>
            <a:r>
              <a:rPr kumimoji="1" lang="en-US" altLang="zh-TW" dirty="0" smtClean="0">
                <a:hlinkClick r:id="rId2"/>
              </a:rPr>
              <a:t>gmail.com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Project file content: </a:t>
            </a:r>
          </a:p>
          <a:p>
            <a:pPr lvl="2"/>
            <a:r>
              <a:rPr kumimoji="1" lang="en-US" altLang="zh-TW" dirty="0" smtClean="0"/>
              <a:t>code </a:t>
            </a:r>
          </a:p>
          <a:p>
            <a:pPr lvl="2"/>
            <a:r>
              <a:rPr kumimoji="1" lang="en-US" altLang="zh-TW" dirty="0" smtClean="0"/>
              <a:t>prediction result </a:t>
            </a:r>
          </a:p>
          <a:p>
            <a:pPr lvl="2"/>
            <a:r>
              <a:rPr kumimoji="1" lang="en-US" altLang="zh-TW" dirty="0" smtClean="0"/>
              <a:t>report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9698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 Grading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Homework 1: 20%</a:t>
            </a:r>
          </a:p>
          <a:p>
            <a:r>
              <a:rPr kumimoji="1" lang="en-US" altLang="zh-TW" dirty="0"/>
              <a:t>Homework 1: 5</a:t>
            </a:r>
            <a:r>
              <a:rPr kumimoji="1" lang="en-US" altLang="zh-TW" dirty="0" smtClean="0"/>
              <a:t>%</a:t>
            </a:r>
          </a:p>
          <a:p>
            <a:r>
              <a:rPr kumimoji="1" lang="en-US" altLang="zh-TW" dirty="0" smtClean="0"/>
              <a:t>Final Project : 75%</a:t>
            </a:r>
          </a:p>
          <a:p>
            <a:pPr lvl="1"/>
            <a:r>
              <a:rPr kumimoji="1" lang="en-US" altLang="zh-TW" dirty="0" smtClean="0"/>
              <a:t>The ranking: 30%</a:t>
            </a:r>
          </a:p>
          <a:p>
            <a:pPr lvl="1"/>
            <a:r>
              <a:rPr kumimoji="1" lang="en-US" altLang="zh-TW" dirty="0" smtClean="0"/>
              <a:t>Algorithm and coding : 30%</a:t>
            </a:r>
          </a:p>
          <a:p>
            <a:pPr lvl="1"/>
            <a:r>
              <a:rPr kumimoji="1" lang="en-US" altLang="zh-TW" dirty="0" smtClean="0"/>
              <a:t>Report</a:t>
            </a:r>
            <a:r>
              <a:rPr kumimoji="1" lang="en-US" altLang="zh-TW" smtClean="0"/>
              <a:t>: 15%</a:t>
            </a:r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47372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XGBoost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General purpose gradient boosting library, including generalized linear model and gradient boosted decision </a:t>
            </a:r>
            <a:r>
              <a:rPr kumimoji="1" lang="en-US" altLang="zh-TW" dirty="0" smtClean="0"/>
              <a:t>tree</a:t>
            </a:r>
          </a:p>
          <a:p>
            <a:r>
              <a:rPr kumimoji="1" lang="en-US" altLang="zh-TW" dirty="0"/>
              <a:t>SITE: </a:t>
            </a:r>
            <a:r>
              <a:rPr kumimoji="1" lang="en-US" altLang="zh-TW" dirty="0">
                <a:hlinkClick r:id="rId2"/>
              </a:rPr>
              <a:t>http://dmlc.ml</a:t>
            </a:r>
            <a:r>
              <a:rPr kumimoji="1" lang="en-US" altLang="zh-TW" dirty="0" smtClean="0">
                <a:hlinkClick r:id="rId2"/>
              </a:rPr>
              <a:t>/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5289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tslm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A </a:t>
            </a:r>
            <a:r>
              <a:rPr kumimoji="1" lang="en-US" altLang="zh-TW" dirty="0"/>
              <a:t>linear model with time series </a:t>
            </a:r>
            <a:r>
              <a:rPr kumimoji="1" lang="en-US" altLang="zh-TW" dirty="0" smtClean="0"/>
              <a:t>components</a:t>
            </a:r>
          </a:p>
          <a:p>
            <a:r>
              <a:rPr kumimoji="1" lang="en-US" altLang="zh-TW" dirty="0" smtClean="0"/>
              <a:t>SITE: </a:t>
            </a:r>
            <a:r>
              <a:rPr kumimoji="1" lang="en-US" altLang="zh-TW" dirty="0" smtClean="0">
                <a:hlinkClick r:id="rId2"/>
              </a:rPr>
              <a:t>http</a:t>
            </a:r>
            <a:r>
              <a:rPr kumimoji="1" lang="en-US" altLang="zh-TW" dirty="0">
                <a:hlinkClick r:id="rId2"/>
              </a:rPr>
              <a:t>://www.inside-r.org/packages/cran/forecast/docs/</a:t>
            </a:r>
            <a:r>
              <a:rPr kumimoji="1" lang="en-US" altLang="zh-TW" dirty="0" smtClean="0">
                <a:hlinkClick r:id="rId2"/>
              </a:rPr>
              <a:t>tslm</a:t>
            </a:r>
            <a:endParaRPr kumimoji="1" lang="en-US" altLang="zh-TW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6666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H2o.randomForest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TW" dirty="0"/>
              <a:t>Random Forest (RF) is a powerful classification tool. When given a set of data, RF generates a forest of classification trees, rather than a single classification tree. Each of these trees generates a classification for a given set of attributes. The classification from each H2O tree can be thought of as a vote; the most votes determines the classification</a:t>
            </a:r>
            <a:r>
              <a:rPr kumimoji="1" lang="en-US" altLang="zh-TW" dirty="0" smtClean="0"/>
              <a:t>.</a:t>
            </a:r>
          </a:p>
          <a:p>
            <a:r>
              <a:rPr kumimoji="1" lang="en-US" altLang="zh-TW" dirty="0" smtClean="0"/>
              <a:t>SITE</a:t>
            </a:r>
            <a:r>
              <a:rPr kumimoji="1" lang="en-US" altLang="zh-TW" dirty="0"/>
              <a:t>: </a:t>
            </a:r>
            <a:r>
              <a:rPr kumimoji="1" lang="en-US" altLang="zh-TW" dirty="0">
                <a:hlinkClick r:id="rId2"/>
              </a:rPr>
              <a:t>http://docs.h2o.ai/h2oclassic/datascience/</a:t>
            </a:r>
            <a:r>
              <a:rPr kumimoji="1" lang="en-US" altLang="zh-TW" dirty="0" smtClean="0">
                <a:hlinkClick r:id="rId2"/>
              </a:rPr>
              <a:t>rf.html</a:t>
            </a:r>
            <a:endParaRPr kumimoji="1" lang="en-US" altLang="zh-TW" dirty="0" smtClean="0"/>
          </a:p>
          <a:p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562081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kaggle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What is </a:t>
            </a:r>
            <a:r>
              <a:rPr kumimoji="1" lang="en-US" altLang="zh-TW" dirty="0" err="1" smtClean="0"/>
              <a:t>Kaggle</a:t>
            </a:r>
            <a:r>
              <a:rPr kumimoji="1" lang="en-US" altLang="zh-TW" dirty="0" smtClean="0"/>
              <a:t>?</a:t>
            </a:r>
          </a:p>
          <a:p>
            <a:r>
              <a:rPr kumimoji="1" lang="en-US" altLang="zh-TW" dirty="0" smtClean="0"/>
              <a:t>A data science competitions </a:t>
            </a:r>
            <a:r>
              <a:rPr kumimoji="1" lang="en-US" altLang="zh-TW" dirty="0"/>
              <a:t>: 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Upload </a:t>
            </a:r>
            <a:r>
              <a:rPr kumimoji="1" lang="en-US" altLang="zh-TW" dirty="0"/>
              <a:t>your predictions. </a:t>
            </a:r>
            <a:endParaRPr kumimoji="1" lang="en-US" altLang="zh-TW" dirty="0" smtClean="0"/>
          </a:p>
          <a:p>
            <a:pPr lvl="1"/>
            <a:r>
              <a:rPr kumimoji="1" lang="en-US" altLang="zh-TW" dirty="0"/>
              <a:t>S</a:t>
            </a:r>
            <a:r>
              <a:rPr kumimoji="1" lang="en-US" altLang="zh-TW" dirty="0" smtClean="0"/>
              <a:t>cores </a:t>
            </a:r>
            <a:r>
              <a:rPr kumimoji="1" lang="en-US" altLang="zh-TW" dirty="0"/>
              <a:t>your solution </a:t>
            </a:r>
            <a:endParaRPr kumimoji="1" lang="en-US" altLang="zh-TW" dirty="0" smtClean="0"/>
          </a:p>
          <a:p>
            <a:pPr lvl="1"/>
            <a:r>
              <a:rPr kumimoji="1" lang="en-US" altLang="zh-TW" dirty="0"/>
              <a:t>S</a:t>
            </a:r>
            <a:r>
              <a:rPr kumimoji="1" lang="en-US" altLang="zh-TW" dirty="0" smtClean="0"/>
              <a:t>hows </a:t>
            </a:r>
            <a:r>
              <a:rPr kumimoji="1" lang="en-US" altLang="zh-TW" dirty="0"/>
              <a:t>your score on the leaderboard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7907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Registration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Site: </a:t>
            </a:r>
            <a:r>
              <a:rPr kumimoji="1" lang="en-US" altLang="zh-TW" dirty="0">
                <a:hlinkClick r:id="rId2"/>
              </a:rPr>
              <a:t>https://www.kaggle.com/competitions</a:t>
            </a:r>
            <a:endParaRPr kumimoji="1" lang="en-US" altLang="zh-TW" dirty="0"/>
          </a:p>
          <a:p>
            <a:r>
              <a:rPr kumimoji="1" lang="en-US" altLang="zh-TW" dirty="0" smtClean="0"/>
              <a:t>Account: IKDD_1(</a:t>
            </a:r>
            <a:r>
              <a:rPr kumimoji="1" lang="en-US" altLang="zh-TW" dirty="0"/>
              <a:t>G</a:t>
            </a:r>
            <a:r>
              <a:rPr kumimoji="1" lang="en-US" altLang="zh-TW" dirty="0" smtClean="0"/>
              <a:t>roup Number)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655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Rossmann</a:t>
            </a:r>
            <a:r>
              <a:rPr kumimoji="1" lang="en-US" altLang="zh-TW" dirty="0"/>
              <a:t> Store Sales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zh-TW" dirty="0" smtClean="0"/>
              <a:t>Competition </a:t>
            </a:r>
            <a:r>
              <a:rPr kumimoji="1" lang="en-US" altLang="zh-TW" dirty="0" err="1" smtClean="0"/>
              <a:t>url</a:t>
            </a:r>
            <a:r>
              <a:rPr kumimoji="1" lang="en-US" altLang="zh-TW" dirty="0" smtClean="0"/>
              <a:t>: </a:t>
            </a:r>
            <a:r>
              <a:rPr kumimoji="1" lang="en-US" altLang="zh-TW" dirty="0">
                <a:hlinkClick r:id="rId2"/>
              </a:rPr>
              <a:t>https://www.kaggle.com/c/rossmann-store-</a:t>
            </a:r>
            <a:r>
              <a:rPr kumimoji="1" lang="en-US" altLang="zh-TW" dirty="0" smtClean="0">
                <a:hlinkClick r:id="rId2"/>
              </a:rPr>
              <a:t>sales</a:t>
            </a:r>
            <a:endParaRPr kumimoji="1" lang="en-US" altLang="zh-TW" dirty="0" smtClean="0"/>
          </a:p>
          <a:p>
            <a:r>
              <a:rPr kumimoji="1" lang="en-US" altLang="zh-TW" dirty="0" smtClean="0"/>
              <a:t>Data </a:t>
            </a:r>
            <a:r>
              <a:rPr kumimoji="1" lang="en-US" altLang="zh-TW" dirty="0" err="1" smtClean="0"/>
              <a:t>url</a:t>
            </a:r>
            <a:r>
              <a:rPr kumimoji="1" lang="en-US" altLang="zh-TW" dirty="0"/>
              <a:t>: </a:t>
            </a:r>
            <a:r>
              <a:rPr kumimoji="1" lang="en-US" altLang="zh-TW" dirty="0">
                <a:hlinkClick r:id="rId3"/>
              </a:rPr>
              <a:t>https://www.kaggle.com/c/rossmann-store-sales/</a:t>
            </a:r>
            <a:r>
              <a:rPr kumimoji="1" lang="en-US" altLang="zh-TW" dirty="0" smtClean="0">
                <a:hlinkClick r:id="rId3"/>
              </a:rPr>
              <a:t>data</a:t>
            </a:r>
            <a:endParaRPr kumimoji="1" lang="en-US" altLang="zh-TW" dirty="0" smtClean="0"/>
          </a:p>
          <a:p>
            <a:r>
              <a:rPr kumimoji="1" lang="en-US" altLang="zh-TW" dirty="0" smtClean="0"/>
              <a:t>Leaderboard: </a:t>
            </a:r>
            <a:r>
              <a:rPr kumimoji="1" lang="en-US" altLang="zh-TW" dirty="0" smtClean="0">
                <a:hlinkClick r:id="rId4"/>
              </a:rPr>
              <a:t>https</a:t>
            </a:r>
            <a:r>
              <a:rPr kumimoji="1" lang="en-US" altLang="zh-TW" dirty="0">
                <a:hlinkClick r:id="rId4"/>
              </a:rPr>
              <a:t>://www.kaggle.com/c/rossmann-store-sales/</a:t>
            </a:r>
            <a:r>
              <a:rPr kumimoji="1" lang="en-US" altLang="zh-TW" dirty="0" smtClean="0">
                <a:hlinkClick r:id="rId4"/>
              </a:rPr>
              <a:t>leaderboard</a:t>
            </a:r>
            <a:endParaRPr kumimoji="1" lang="en-US" altLang="zh-TW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4390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Classification </a:t>
            </a:r>
            <a:r>
              <a:rPr lang="en-US" altLang="zh-TW" dirty="0"/>
              <a:t/>
            </a:r>
            <a:br>
              <a:rPr lang="en-US" altLang="zh-TW" dirty="0"/>
            </a:br>
            <a:endParaRPr kumimoji="1" lang="zh-TW" altLang="en-US" dirty="0"/>
          </a:p>
        </p:txBody>
      </p:sp>
      <p:pic>
        <p:nvPicPr>
          <p:cNvPr id="6" name="內容版面配置區 5" descr="螢幕快照 2015-10-21 下午5.04.35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3" r="-18633"/>
          <a:stretch>
            <a:fillRect/>
          </a:stretch>
        </p:blipFill>
        <p:spPr>
          <a:xfrm>
            <a:off x="818444" y="3011488"/>
            <a:ext cx="7996885" cy="3389312"/>
          </a:xfrm>
        </p:spPr>
      </p:pic>
    </p:spTree>
    <p:extLst>
      <p:ext uri="{BB962C8B-B14F-4D97-AF65-F5344CB8AC3E}">
        <p14:creationId xmlns:p14="http://schemas.microsoft.com/office/powerpoint/2010/main" val="3620955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Prediction </a:t>
            </a:r>
            <a:br>
              <a:rPr lang="en-US" altLang="zh-TW" dirty="0" smtClean="0"/>
            </a:b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pic>
        <p:nvPicPr>
          <p:cNvPr id="4" name="內容版面配置區 3" descr="螢幕快照 2015-10-21 下午5.01.39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60" r="-15360"/>
          <a:stretch>
            <a:fillRect/>
          </a:stretch>
        </p:blipFill>
        <p:spPr>
          <a:xfrm>
            <a:off x="968963" y="3200290"/>
            <a:ext cx="7723481" cy="307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116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Decision Tree </a:t>
            </a:r>
            <a:br>
              <a:rPr lang="en-US" altLang="zh-TW" dirty="0" smtClean="0"/>
            </a:br>
            <a:endParaRPr kumimoji="1" lang="zh-TW" altLang="en-US" dirty="0"/>
          </a:p>
        </p:txBody>
      </p:sp>
      <p:pic>
        <p:nvPicPr>
          <p:cNvPr id="5" name="內容版面配置區 4" descr="螢幕快照 2015-10-21 下午5.19.33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271" r="-22271"/>
          <a:stretch>
            <a:fillRect/>
          </a:stretch>
        </p:blipFill>
        <p:spPr>
          <a:xfrm>
            <a:off x="479778" y="3012142"/>
            <a:ext cx="8664222" cy="3388658"/>
          </a:xfrm>
        </p:spPr>
      </p:pic>
    </p:spTree>
    <p:extLst>
      <p:ext uri="{BB962C8B-B14F-4D97-AF65-F5344CB8AC3E}">
        <p14:creationId xmlns:p14="http://schemas.microsoft.com/office/powerpoint/2010/main" val="1007629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Sklearn</a:t>
            </a:r>
            <a:r>
              <a:rPr kumimoji="1" lang="en-US" altLang="zh-TW" dirty="0" smtClean="0"/>
              <a:t> – Python tool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Simple and efficient tools for data mining and data </a:t>
            </a:r>
            <a:r>
              <a:rPr kumimoji="1" lang="en-US" altLang="zh-TW" dirty="0" smtClean="0"/>
              <a:t>analysis!</a:t>
            </a:r>
          </a:p>
          <a:p>
            <a:r>
              <a:rPr kumimoji="1" lang="en-US" altLang="zh-TW" dirty="0" smtClean="0"/>
              <a:t>Decision tree </a:t>
            </a:r>
            <a:r>
              <a:rPr kumimoji="1" lang="en-US" altLang="zh-TW" dirty="0" err="1" smtClean="0"/>
              <a:t>url</a:t>
            </a:r>
            <a:r>
              <a:rPr kumimoji="1" lang="en-US" altLang="zh-TW" dirty="0" smtClean="0"/>
              <a:t> : </a:t>
            </a:r>
            <a:r>
              <a:rPr kumimoji="1" lang="en-US" altLang="zh-TW" dirty="0" smtClean="0">
                <a:hlinkClick r:id="rId2"/>
              </a:rPr>
              <a:t>http</a:t>
            </a:r>
            <a:r>
              <a:rPr kumimoji="1" lang="en-US" altLang="zh-TW" dirty="0">
                <a:hlinkClick r:id="rId2"/>
              </a:rPr>
              <a:t>://scikit-learn.org/stable/modules/</a:t>
            </a:r>
            <a:r>
              <a:rPr kumimoji="1" lang="en-US" altLang="zh-TW" dirty="0" smtClean="0">
                <a:hlinkClick r:id="rId2"/>
              </a:rPr>
              <a:t>tree.html</a:t>
            </a:r>
            <a:endParaRPr kumimoji="1" lang="en-US" altLang="zh-TW" dirty="0"/>
          </a:p>
          <a:p>
            <a:pPr marL="0" indent="0">
              <a:buNone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6750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Homework 1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Registration</a:t>
            </a:r>
          </a:p>
          <a:p>
            <a:r>
              <a:rPr kumimoji="1" lang="en-US" altLang="zh-TW" dirty="0" smtClean="0"/>
              <a:t>Apply a simple algorithm to build the classifier</a:t>
            </a:r>
          </a:p>
          <a:p>
            <a:r>
              <a:rPr kumimoji="1" lang="en-US" altLang="zh-TW" dirty="0" smtClean="0"/>
              <a:t>Use the classifier to predict the sales of each testing data</a:t>
            </a:r>
          </a:p>
          <a:p>
            <a:r>
              <a:rPr kumimoji="1" lang="en-US" altLang="zh-TW" dirty="0" smtClean="0"/>
              <a:t>Submit the result to </a:t>
            </a:r>
            <a:r>
              <a:rPr kumimoji="1" lang="en-US" altLang="zh-TW" dirty="0" err="1" smtClean="0"/>
              <a:t>Kaggle</a:t>
            </a:r>
            <a:r>
              <a:rPr kumimoji="1" lang="en-US" altLang="zh-TW" dirty="0" smtClean="0"/>
              <a:t> </a:t>
            </a:r>
          </a:p>
          <a:p>
            <a:r>
              <a:rPr kumimoji="1" lang="en-US" altLang="zh-TW" dirty="0" smtClean="0"/>
              <a:t>Deadline: next Thursday (10/29)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7327952"/>
      </p:ext>
    </p:extLst>
  </p:cSld>
  <p:clrMapOvr>
    <a:masterClrMapping/>
  </p:clrMapOvr>
</p:sld>
</file>

<file path=ppt/theme/theme1.xml><?xml version="1.0" encoding="utf-8"?>
<a:theme xmlns:a="http://schemas.openxmlformats.org/drawingml/2006/main" name="天空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Sky">
      <a:maj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Sky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天空.thmx</Template>
  <TotalTime>1703</TotalTime>
  <Words>405</Words>
  <Application>Microsoft Macintosh PowerPoint</Application>
  <PresentationFormat>如螢幕大小 (4:3)</PresentationFormat>
  <Paragraphs>61</Paragraphs>
  <Slides>16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天空</vt:lpstr>
      <vt:lpstr>Kaggle  Competition</vt:lpstr>
      <vt:lpstr>kaggle</vt:lpstr>
      <vt:lpstr>Registration</vt:lpstr>
      <vt:lpstr>Rossmann Store Sales</vt:lpstr>
      <vt:lpstr> Classification  </vt:lpstr>
      <vt:lpstr> Prediction  </vt:lpstr>
      <vt:lpstr> Decision Tree  </vt:lpstr>
      <vt:lpstr>Sklearn – Python tool</vt:lpstr>
      <vt:lpstr>Homework 1</vt:lpstr>
      <vt:lpstr>Homework 2</vt:lpstr>
      <vt:lpstr>Final project</vt:lpstr>
      <vt:lpstr>Final project</vt:lpstr>
      <vt:lpstr> Grading</vt:lpstr>
      <vt:lpstr>XGBoost</vt:lpstr>
      <vt:lpstr>tslm</vt:lpstr>
      <vt:lpstr>H2o.randomForest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Kaggle  Competition</dc:title>
  <dc:creator>Teng</dc:creator>
  <cp:lastModifiedBy>Teng</cp:lastModifiedBy>
  <cp:revision>11</cp:revision>
  <cp:lastPrinted>2015-11-05T02:59:40Z</cp:lastPrinted>
  <dcterms:created xsi:type="dcterms:W3CDTF">2015-10-21T07:52:26Z</dcterms:created>
  <dcterms:modified xsi:type="dcterms:W3CDTF">2015-11-06T05:10:04Z</dcterms:modified>
</cp:coreProperties>
</file>