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72" r:id="rId8"/>
    <p:sldId id="263" r:id="rId9"/>
    <p:sldId id="264" r:id="rId10"/>
    <p:sldId id="273" r:id="rId11"/>
    <p:sldId id="265" r:id="rId12"/>
    <p:sldId id="268" r:id="rId13"/>
    <p:sldId id="266" r:id="rId14"/>
    <p:sldId id="267" r:id="rId15"/>
    <p:sldId id="260" r:id="rId16"/>
    <p:sldId id="278" r:id="rId17"/>
    <p:sldId id="269" r:id="rId18"/>
    <p:sldId id="270" r:id="rId19"/>
    <p:sldId id="271" r:id="rId20"/>
    <p:sldId id="277" r:id="rId21"/>
    <p:sldId id="279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66" autoAdjust="0"/>
  </p:normalViewPr>
  <p:slideViewPr>
    <p:cSldViewPr snapToGrid="0" snapToObjects="1">
      <p:cViewPr varScale="1">
        <p:scale>
          <a:sx n="85" d="100"/>
          <a:sy n="85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9278-2328-DB49-9F0C-F06187BB3F77}" type="datetimeFigureOut">
              <a:rPr kumimoji="1" lang="zh-TW" altLang="en-US" smtClean="0"/>
              <a:t>2015/11/25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5E4F8-6617-8646-8AC8-F16EE3D9A49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538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5E4F8-6617-8646-8AC8-F16EE3D9A499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185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標題上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標題上 2 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含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2015/11/25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ydang.ncku@gmail.co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mlc.ml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side-r.org/packages/cran/forecast/docs/tsl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-bloggers.com/a-brief-tour-of-the-trees-and-fores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ompetiti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4" Type="http://schemas.openxmlformats.org/officeDocument/2006/relationships/hyperlink" Target="https://www.kaggle.com/c/titanic/leaderboar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titani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modules/tre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 rot="21042312">
            <a:off x="1005306" y="2378713"/>
            <a:ext cx="7551601" cy="1612607"/>
          </a:xfrm>
        </p:spPr>
        <p:txBody>
          <a:bodyPr/>
          <a:lstStyle/>
          <a:p>
            <a:r>
              <a:rPr kumimoji="1" lang="en-US" altLang="zh-TW" dirty="0" err="1" smtClean="0"/>
              <a:t>Kaggle</a:t>
            </a:r>
            <a:r>
              <a:rPr kumimoji="1" lang="en-US" altLang="zh-TW" dirty="0" smtClean="0"/>
              <a:t>  Competition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Titanic: Machine Learning from Disaster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6194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Provided by </a:t>
            </a:r>
            <a:r>
              <a:rPr kumimoji="1" lang="en-US" altLang="zh-TW" dirty="0" err="1" smtClean="0"/>
              <a:t>Kaggle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g</a:t>
            </a:r>
            <a:r>
              <a:rPr kumimoji="1" lang="en-US" altLang="zh-TW" dirty="0" err="1" smtClean="0"/>
              <a:t>endermodel</a:t>
            </a:r>
            <a:r>
              <a:rPr kumimoji="1" lang="en-US" altLang="zh-TW" dirty="0" smtClean="0"/>
              <a:t> - python </a:t>
            </a:r>
          </a:p>
          <a:p>
            <a:r>
              <a:rPr kumimoji="1" lang="en-US" altLang="zh-TW" dirty="0" err="1"/>
              <a:t>g</a:t>
            </a:r>
            <a:r>
              <a:rPr kumimoji="1" lang="en-US" altLang="zh-TW" dirty="0" err="1" smtClean="0"/>
              <a:t>enderclassmodel</a:t>
            </a:r>
            <a:r>
              <a:rPr kumimoji="1" lang="en-US" altLang="zh-TW" dirty="0" smtClean="0"/>
              <a:t> - python </a:t>
            </a:r>
          </a:p>
          <a:p>
            <a:r>
              <a:rPr kumimoji="1" lang="en-US" altLang="zh-TW" dirty="0" err="1"/>
              <a:t>m</a:t>
            </a:r>
            <a:r>
              <a:rPr kumimoji="1" lang="en-US" altLang="zh-TW" dirty="0" err="1" smtClean="0"/>
              <a:t>yfirstforest</a:t>
            </a:r>
            <a:r>
              <a:rPr kumimoji="1" lang="en-US" altLang="zh-TW" dirty="0" smtClean="0"/>
              <a:t> - python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281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Homework 1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Registration</a:t>
            </a:r>
          </a:p>
          <a:p>
            <a:r>
              <a:rPr kumimoji="1" lang="en-US" altLang="zh-TW" dirty="0" smtClean="0"/>
              <a:t>Apply a simple algorithm to build the classifier</a:t>
            </a:r>
          </a:p>
          <a:p>
            <a:r>
              <a:rPr kumimoji="1" lang="en-US" altLang="zh-TW" dirty="0" smtClean="0"/>
              <a:t>Use the classifier to predict the survival passengers</a:t>
            </a:r>
          </a:p>
          <a:p>
            <a:r>
              <a:rPr kumimoji="1" lang="en-US" altLang="zh-TW" dirty="0" smtClean="0"/>
              <a:t>Submit the result to </a:t>
            </a:r>
            <a:r>
              <a:rPr kumimoji="1" lang="en-US" altLang="zh-TW" dirty="0" err="1" smtClean="0"/>
              <a:t>Kaggle</a:t>
            </a:r>
            <a:r>
              <a:rPr kumimoji="1" lang="en-US" altLang="zh-TW" dirty="0" smtClean="0"/>
              <a:t> </a:t>
            </a:r>
          </a:p>
          <a:p>
            <a:r>
              <a:rPr kumimoji="1" lang="en-US" altLang="zh-TW" dirty="0" smtClean="0"/>
              <a:t>Deadline: next Thursday (11/19)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732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Homework 2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Oral report</a:t>
            </a:r>
          </a:p>
          <a:p>
            <a:r>
              <a:rPr kumimoji="1" lang="en-US" altLang="zh-TW" dirty="0" smtClean="0"/>
              <a:t>The illustration of x-level decision tree</a:t>
            </a:r>
          </a:p>
          <a:p>
            <a:r>
              <a:rPr kumimoji="1" lang="en-US" altLang="zh-TW" dirty="0" smtClean="0"/>
              <a:t>Deadline: next Thursday (11/26)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985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6714" y="1321741"/>
            <a:ext cx="7716837" cy="1447800"/>
          </a:xfrm>
        </p:spPr>
        <p:txBody>
          <a:bodyPr/>
          <a:lstStyle/>
          <a:p>
            <a:r>
              <a:rPr kumimoji="1" lang="en-US" altLang="zh-TW" dirty="0" smtClean="0"/>
              <a:t>Final project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Registration</a:t>
            </a:r>
          </a:p>
          <a:p>
            <a:r>
              <a:rPr kumimoji="1" lang="en-US" altLang="zh-TW" dirty="0" smtClean="0"/>
              <a:t>Try different algorithms to build the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best classifier</a:t>
            </a:r>
          </a:p>
          <a:p>
            <a:r>
              <a:rPr kumimoji="1" lang="en-US" altLang="zh-TW" dirty="0" smtClean="0"/>
              <a:t>Use the classifier to predict the survival passengers</a:t>
            </a:r>
          </a:p>
          <a:p>
            <a:r>
              <a:rPr kumimoji="1" lang="en-US" altLang="zh-TW" dirty="0" smtClean="0"/>
              <a:t>Submit the result to </a:t>
            </a:r>
            <a:r>
              <a:rPr kumimoji="1" lang="en-US" altLang="zh-TW" dirty="0" err="1" smtClean="0"/>
              <a:t>Kaggle</a:t>
            </a:r>
            <a:r>
              <a:rPr kumimoji="1" lang="en-US" altLang="zh-TW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335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6714" y="1321741"/>
            <a:ext cx="7716837" cy="1447800"/>
          </a:xfrm>
        </p:spPr>
        <p:txBody>
          <a:bodyPr/>
          <a:lstStyle/>
          <a:p>
            <a:r>
              <a:rPr kumimoji="1" lang="en-US" altLang="zh-TW" dirty="0" smtClean="0"/>
              <a:t>Final project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/>
              <a:t>Deadline: </a:t>
            </a:r>
            <a:r>
              <a:rPr kumimoji="1" lang="en-US" altLang="zh-TW" dirty="0" smtClean="0"/>
              <a:t>12/2  </a:t>
            </a:r>
            <a:r>
              <a:rPr kumimoji="1" lang="en-US" altLang="zh-TW" dirty="0"/>
              <a:t>23:59  </a:t>
            </a:r>
          </a:p>
          <a:p>
            <a:r>
              <a:rPr kumimoji="1" lang="en-US" altLang="zh-TW" dirty="0"/>
              <a:t>Submission: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Submit the results to </a:t>
            </a:r>
            <a:r>
              <a:rPr kumimoji="1" lang="en-US" altLang="zh-TW" dirty="0" err="1" smtClean="0"/>
              <a:t>kaggle</a:t>
            </a:r>
            <a:endParaRPr kumimoji="1" lang="en-US" altLang="zh-TW" dirty="0" smtClean="0"/>
          </a:p>
          <a:p>
            <a:pPr lvl="1"/>
            <a:r>
              <a:rPr kumimoji="1" lang="en-US" altLang="zh-TW" dirty="0"/>
              <a:t>E</a:t>
            </a:r>
            <a:r>
              <a:rPr kumimoji="1" lang="en-US" altLang="zh-TW" dirty="0" smtClean="0"/>
              <a:t>mail </a:t>
            </a:r>
            <a:r>
              <a:rPr kumimoji="1" lang="en-US" altLang="zh-TW" dirty="0"/>
              <a:t>your </a:t>
            </a:r>
            <a:r>
              <a:rPr kumimoji="1" lang="en-US" altLang="zh-TW" dirty="0" smtClean="0"/>
              <a:t>project </a:t>
            </a:r>
            <a:r>
              <a:rPr kumimoji="1" lang="en-US" altLang="zh-TW" dirty="0"/>
              <a:t>to </a:t>
            </a:r>
            <a:r>
              <a:rPr kumimoji="1" lang="en-US" altLang="zh-TW" dirty="0">
                <a:hlinkClick r:id="rId2"/>
              </a:rPr>
              <a:t>sydang.ncku@</a:t>
            </a:r>
            <a:r>
              <a:rPr kumimoji="1" lang="en-US" altLang="zh-TW" dirty="0" smtClean="0">
                <a:hlinkClick r:id="rId2"/>
              </a:rPr>
              <a:t>gmail.com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Project file content: </a:t>
            </a:r>
          </a:p>
          <a:p>
            <a:pPr lvl="2"/>
            <a:r>
              <a:rPr kumimoji="1" lang="en-US" altLang="zh-TW" dirty="0" smtClean="0"/>
              <a:t>code </a:t>
            </a:r>
          </a:p>
          <a:p>
            <a:pPr lvl="2"/>
            <a:r>
              <a:rPr kumimoji="1" lang="en-US" altLang="zh-TW" dirty="0" smtClean="0"/>
              <a:t>prediction result </a:t>
            </a:r>
          </a:p>
          <a:p>
            <a:pPr lvl="2"/>
            <a:r>
              <a:rPr kumimoji="1" lang="en-US" altLang="zh-TW" dirty="0" smtClean="0"/>
              <a:t>report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969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 Grading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Homework 1: 20%</a:t>
            </a:r>
          </a:p>
          <a:p>
            <a:r>
              <a:rPr kumimoji="1" lang="en-US" altLang="zh-TW" dirty="0"/>
              <a:t>Homework 1: </a:t>
            </a:r>
            <a:r>
              <a:rPr kumimoji="1" lang="en-US" altLang="zh-TW" dirty="0" smtClean="0"/>
              <a:t>10%</a:t>
            </a:r>
          </a:p>
          <a:p>
            <a:r>
              <a:rPr kumimoji="1" lang="en-US" altLang="zh-TW" dirty="0" smtClean="0"/>
              <a:t>Final Project : 70%</a:t>
            </a:r>
          </a:p>
          <a:p>
            <a:pPr lvl="1"/>
            <a:r>
              <a:rPr kumimoji="1" lang="en-US" altLang="zh-TW" dirty="0" smtClean="0"/>
              <a:t>The ranking: 30%</a:t>
            </a:r>
          </a:p>
          <a:p>
            <a:pPr lvl="1"/>
            <a:r>
              <a:rPr kumimoji="1" lang="en-US" altLang="zh-TW" dirty="0" smtClean="0"/>
              <a:t>Algorithm and coding : 30%</a:t>
            </a:r>
          </a:p>
          <a:p>
            <a:pPr lvl="1"/>
            <a:r>
              <a:rPr kumimoji="1" lang="en-US" altLang="zh-TW" dirty="0" smtClean="0"/>
              <a:t>Report: 10%</a:t>
            </a:r>
          </a:p>
        </p:txBody>
      </p:sp>
    </p:spTree>
    <p:extLst>
      <p:ext uri="{BB962C8B-B14F-4D97-AF65-F5344CB8AC3E}">
        <p14:creationId xmlns:p14="http://schemas.microsoft.com/office/powerpoint/2010/main" val="334737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Report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The details of the your best method</a:t>
            </a:r>
          </a:p>
          <a:p>
            <a:r>
              <a:rPr kumimoji="1" lang="en-US" altLang="zh-TW" dirty="0" smtClean="0"/>
              <a:t>The description of the methods that you tried</a:t>
            </a:r>
          </a:p>
          <a:p>
            <a:r>
              <a:rPr kumimoji="1" lang="en-US" altLang="zh-TW" dirty="0" smtClean="0"/>
              <a:t>The important attributes or surprised features you found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XGBoost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General purpose gradient boosting library, including generalized linear model and gradient boosted decision </a:t>
            </a:r>
            <a:r>
              <a:rPr kumimoji="1" lang="en-US" altLang="zh-TW" dirty="0" smtClean="0"/>
              <a:t>tree</a:t>
            </a:r>
          </a:p>
          <a:p>
            <a:r>
              <a:rPr kumimoji="1" lang="en-US" altLang="zh-TW" dirty="0"/>
              <a:t>SITE: </a:t>
            </a:r>
            <a:r>
              <a:rPr kumimoji="1" lang="en-US" altLang="zh-TW" dirty="0">
                <a:hlinkClick r:id="rId2"/>
              </a:rPr>
              <a:t>http://dmlc.ml</a:t>
            </a:r>
            <a:r>
              <a:rPr kumimoji="1" lang="en-US" altLang="zh-TW" dirty="0" smtClean="0">
                <a:hlinkClick r:id="rId2"/>
              </a:rPr>
              <a:t>/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528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tslm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 </a:t>
            </a:r>
            <a:r>
              <a:rPr kumimoji="1" lang="en-US" altLang="zh-TW" dirty="0"/>
              <a:t>linear model with time series </a:t>
            </a:r>
            <a:r>
              <a:rPr kumimoji="1" lang="en-US" altLang="zh-TW" dirty="0" smtClean="0"/>
              <a:t>components</a:t>
            </a:r>
          </a:p>
          <a:p>
            <a:r>
              <a:rPr kumimoji="1" lang="en-US" altLang="zh-TW" dirty="0" smtClean="0"/>
              <a:t>SITE: </a:t>
            </a:r>
            <a:r>
              <a:rPr kumimoji="1" lang="en-US" altLang="zh-TW" dirty="0" smtClean="0">
                <a:hlinkClick r:id="rId2"/>
              </a:rPr>
              <a:t>http</a:t>
            </a:r>
            <a:r>
              <a:rPr kumimoji="1" lang="en-US" altLang="zh-TW" dirty="0">
                <a:hlinkClick r:id="rId2"/>
              </a:rPr>
              <a:t>://www.inside-r.org/packages/cran/forecast/docs/</a:t>
            </a:r>
            <a:r>
              <a:rPr kumimoji="1" lang="en-US" altLang="zh-TW" dirty="0" smtClean="0">
                <a:hlinkClick r:id="rId2"/>
              </a:rPr>
              <a:t>tslm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666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randomForest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/>
              <a:t>Random Forest (RF) is a powerful classification tool. When given a set of data, RF generates a forest of classification trees, rather than a single classification tree. Each of these trees generates a classification for a given set of attributes. The classification from each </a:t>
            </a:r>
            <a:r>
              <a:rPr kumimoji="1" lang="en-US" altLang="zh-TW" dirty="0" smtClean="0"/>
              <a:t>tree </a:t>
            </a:r>
            <a:r>
              <a:rPr kumimoji="1" lang="en-US" altLang="zh-TW" dirty="0"/>
              <a:t>can be thought of as a vote; the most votes determines the classification</a:t>
            </a:r>
            <a:r>
              <a:rPr kumimoji="1" lang="en-US" altLang="zh-TW" dirty="0" smtClean="0"/>
              <a:t>.</a:t>
            </a:r>
          </a:p>
          <a:p>
            <a:r>
              <a:rPr kumimoji="1" lang="en-US" altLang="zh-TW" dirty="0" smtClean="0"/>
              <a:t>SITE</a:t>
            </a:r>
            <a:r>
              <a:rPr kumimoji="1" lang="en-US" altLang="zh-TW" dirty="0"/>
              <a:t>: </a:t>
            </a:r>
            <a:r>
              <a:rPr kumimoji="1" lang="en-US" altLang="zh-TW" dirty="0">
                <a:hlinkClick r:id="rId2"/>
              </a:rPr>
              <a:t>http://www.r-bloggers.com/a-brief-tour-of-the-trees-and-forests</a:t>
            </a:r>
            <a:r>
              <a:rPr kumimoji="1" lang="en-US" altLang="zh-TW" dirty="0" smtClean="0">
                <a:hlinkClick r:id="rId2"/>
              </a:rPr>
              <a:t>/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6208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kaggle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What is </a:t>
            </a:r>
            <a:r>
              <a:rPr kumimoji="1" lang="en-US" altLang="zh-TW" dirty="0" err="1" smtClean="0"/>
              <a:t>Kaggle</a:t>
            </a:r>
            <a:r>
              <a:rPr kumimoji="1" lang="en-US" altLang="zh-TW" dirty="0" smtClean="0"/>
              <a:t>?</a:t>
            </a:r>
          </a:p>
          <a:p>
            <a:r>
              <a:rPr kumimoji="1" lang="en-US" altLang="zh-TW" dirty="0" smtClean="0"/>
              <a:t>A data science competitions </a:t>
            </a:r>
            <a:r>
              <a:rPr kumimoji="1" lang="en-US" altLang="zh-TW" dirty="0"/>
              <a:t>: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Upload </a:t>
            </a:r>
            <a:r>
              <a:rPr kumimoji="1" lang="en-US" altLang="zh-TW" dirty="0"/>
              <a:t>your predictions. </a:t>
            </a:r>
            <a:endParaRPr kumimoji="1" lang="en-US" altLang="zh-TW" dirty="0" smtClean="0"/>
          </a:p>
          <a:p>
            <a:pPr lvl="1"/>
            <a:r>
              <a:rPr kumimoji="1" lang="en-US" altLang="zh-TW" dirty="0"/>
              <a:t>S</a:t>
            </a:r>
            <a:r>
              <a:rPr kumimoji="1" lang="en-US" altLang="zh-TW" dirty="0" smtClean="0"/>
              <a:t>cores </a:t>
            </a:r>
            <a:r>
              <a:rPr kumimoji="1" lang="en-US" altLang="zh-TW" dirty="0"/>
              <a:t>your solution </a:t>
            </a:r>
            <a:endParaRPr kumimoji="1" lang="en-US" altLang="zh-TW" dirty="0" smtClean="0"/>
          </a:p>
          <a:p>
            <a:pPr lvl="1"/>
            <a:r>
              <a:rPr kumimoji="1" lang="en-US" altLang="zh-TW" dirty="0"/>
              <a:t>S</a:t>
            </a:r>
            <a:r>
              <a:rPr kumimoji="1" lang="en-US" altLang="zh-TW" dirty="0" smtClean="0"/>
              <a:t>hows </a:t>
            </a:r>
            <a:r>
              <a:rPr kumimoji="1" lang="en-US" altLang="zh-TW" dirty="0"/>
              <a:t>your score on the leaderboard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907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89" y="413326"/>
            <a:ext cx="4389822" cy="599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螢幕快照 2015-11-25 下午9.55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56" y="289148"/>
            <a:ext cx="8518653" cy="20415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10420"/>
          <a:stretch/>
        </p:blipFill>
        <p:spPr>
          <a:xfrm>
            <a:off x="1485153" y="2450352"/>
            <a:ext cx="6502400" cy="427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24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Important attribute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 smtClean="0"/>
              <a:t>Pclass</a:t>
            </a:r>
            <a:endParaRPr kumimoji="1" lang="en-US" altLang="zh-TW" dirty="0"/>
          </a:p>
          <a:p>
            <a:r>
              <a:rPr kumimoji="1" lang="en-US" altLang="zh-TW" dirty="0" smtClean="0"/>
              <a:t>Sex</a:t>
            </a:r>
          </a:p>
          <a:p>
            <a:r>
              <a:rPr kumimoji="1" lang="en-US" altLang="zh-TW" dirty="0" smtClean="0"/>
              <a:t>Fare</a:t>
            </a:r>
          </a:p>
          <a:p>
            <a:r>
              <a:rPr kumimoji="1" lang="en-US" altLang="zh-TW" dirty="0" smtClean="0"/>
              <a:t>Embarked</a:t>
            </a:r>
          </a:p>
        </p:txBody>
      </p:sp>
    </p:spTree>
    <p:extLst>
      <p:ext uri="{BB962C8B-B14F-4D97-AF65-F5344CB8AC3E}">
        <p14:creationId xmlns:p14="http://schemas.microsoft.com/office/powerpoint/2010/main" val="288815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Important attribute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Title ('</a:t>
            </a:r>
            <a:r>
              <a:rPr kumimoji="1" lang="en-US" altLang="zh-TW" dirty="0" err="1"/>
              <a:t>Capt</a:t>
            </a:r>
            <a:r>
              <a:rPr kumimoji="1" lang="en-US" altLang="zh-TW" dirty="0"/>
              <a:t>', 'Don', 'Major', '</a:t>
            </a:r>
            <a:r>
              <a:rPr kumimoji="1" lang="en-US" altLang="zh-TW" dirty="0" err="1" smtClean="0"/>
              <a:t>Sir’,'Dona</a:t>
            </a:r>
            <a:r>
              <a:rPr kumimoji="1" lang="en-US" altLang="zh-TW" dirty="0"/>
              <a:t>', 'Lady', 'the Countess', '</a:t>
            </a:r>
            <a:r>
              <a:rPr kumimoji="1" lang="en-US" altLang="zh-TW" dirty="0" err="1" smtClean="0"/>
              <a:t>Jonkheer</a:t>
            </a:r>
            <a:r>
              <a:rPr kumimoji="1" lang="en-US" altLang="zh-TW" dirty="0" smtClean="0"/>
              <a:t>’)</a:t>
            </a:r>
          </a:p>
          <a:p>
            <a:r>
              <a:rPr kumimoji="1" lang="en-US" altLang="zh-TW" dirty="0"/>
              <a:t>Mother (Sex</a:t>
            </a:r>
            <a:r>
              <a:rPr kumimoji="1" lang="en-US" altLang="zh-TW" dirty="0" smtClean="0"/>
              <a:t>='</a:t>
            </a:r>
            <a:r>
              <a:rPr kumimoji="1" lang="en-US" altLang="zh-TW" dirty="0"/>
              <a:t>female' &amp; </a:t>
            </a:r>
            <a:r>
              <a:rPr kumimoji="1" lang="en-US" altLang="zh-TW" dirty="0" smtClean="0"/>
              <a:t>Parch</a:t>
            </a:r>
            <a:r>
              <a:rPr kumimoji="1" lang="en-US" altLang="zh-TW" dirty="0"/>
              <a:t>&gt;0 &amp; </a:t>
            </a:r>
            <a:r>
              <a:rPr kumimoji="1" lang="en-US" altLang="zh-TW" dirty="0" smtClean="0"/>
              <a:t>Age</a:t>
            </a:r>
            <a:r>
              <a:rPr kumimoji="1" lang="en-US" altLang="zh-TW" dirty="0"/>
              <a:t>&gt;18 &amp; </a:t>
            </a:r>
            <a:r>
              <a:rPr kumimoji="1" lang="en-US" altLang="zh-TW" dirty="0" smtClean="0"/>
              <a:t>Title</a:t>
            </a:r>
            <a:r>
              <a:rPr kumimoji="1" lang="en-US" altLang="zh-TW" dirty="0"/>
              <a:t>!='Miss')</a:t>
            </a:r>
            <a:endParaRPr kumimoji="1" lang="en-US" altLang="zh-TW" dirty="0" smtClean="0"/>
          </a:p>
          <a:p>
            <a:r>
              <a:rPr kumimoji="1" lang="en-US" altLang="zh-TW" dirty="0"/>
              <a:t>Child </a:t>
            </a:r>
            <a:r>
              <a:rPr kumimoji="1" lang="en-US" altLang="zh-TW" dirty="0" smtClean="0"/>
              <a:t>(Parch</a:t>
            </a:r>
            <a:r>
              <a:rPr kumimoji="1" lang="en-US" altLang="zh-TW" dirty="0"/>
              <a:t>&gt;0 &amp; </a:t>
            </a:r>
            <a:r>
              <a:rPr kumimoji="1" lang="en-US" altLang="zh-TW" dirty="0" smtClean="0"/>
              <a:t>Age</a:t>
            </a:r>
            <a:r>
              <a:rPr kumimoji="1" lang="en-US" altLang="zh-TW" dirty="0"/>
              <a:t>&lt;=18)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FamilyNum</a:t>
            </a:r>
            <a:r>
              <a:rPr kumimoji="1" lang="en-US" altLang="zh-TW" dirty="0"/>
              <a:t> (Parch</a:t>
            </a:r>
            <a:r>
              <a:rPr kumimoji="1" lang="en-US" altLang="zh-TW" dirty="0" smtClean="0"/>
              <a:t>+SibSp</a:t>
            </a:r>
            <a:r>
              <a:rPr kumimoji="1" lang="en-US" altLang="zh-TW" dirty="0"/>
              <a:t>+1)</a:t>
            </a:r>
            <a:endParaRPr kumimoji="1" lang="en-US" altLang="zh-TW" dirty="0" smtClean="0"/>
          </a:p>
          <a:p>
            <a:r>
              <a:rPr lang="en-US" altLang="zh-TW" dirty="0" err="1" smtClean="0"/>
              <a:t>Pclass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Pclass</a:t>
            </a:r>
            <a:r>
              <a:rPr lang="en-US" altLang="zh-TW" dirty="0" smtClean="0"/>
              <a:t> &amp; age &amp; sex)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92198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Registration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Site: </a:t>
            </a:r>
            <a:r>
              <a:rPr kumimoji="1" lang="en-US" altLang="zh-TW" dirty="0">
                <a:hlinkClick r:id="rId2"/>
              </a:rPr>
              <a:t>https://www.kaggle.com/competitions</a:t>
            </a:r>
            <a:endParaRPr kumimoji="1" lang="en-US" altLang="zh-TW" dirty="0"/>
          </a:p>
          <a:p>
            <a:r>
              <a:rPr kumimoji="1" lang="en-US" altLang="zh-TW" dirty="0" smtClean="0"/>
              <a:t>Account: IKDD1(</a:t>
            </a:r>
            <a:r>
              <a:rPr kumimoji="1" lang="en-US" altLang="zh-TW" dirty="0"/>
              <a:t>G</a:t>
            </a:r>
            <a:r>
              <a:rPr kumimoji="1" lang="en-US" altLang="zh-TW" dirty="0" smtClean="0"/>
              <a:t>roup Number)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55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Titanic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Competition </a:t>
            </a:r>
            <a:r>
              <a:rPr kumimoji="1" lang="en-US" altLang="zh-TW" dirty="0" err="1" smtClean="0"/>
              <a:t>url</a:t>
            </a:r>
            <a:r>
              <a:rPr kumimoji="1" lang="en-US" altLang="zh-TW" dirty="0" smtClean="0"/>
              <a:t>: </a:t>
            </a:r>
            <a:r>
              <a:rPr kumimoji="1" lang="en-US" altLang="zh-TW" dirty="0" smtClean="0">
                <a:hlinkClick r:id="rId2"/>
              </a:rPr>
              <a:t>https</a:t>
            </a:r>
            <a:r>
              <a:rPr kumimoji="1" lang="en-US" altLang="zh-TW" dirty="0">
                <a:hlinkClick r:id="rId2"/>
              </a:rPr>
              <a:t>://www.kaggle.com/c/</a:t>
            </a:r>
            <a:r>
              <a:rPr kumimoji="1" lang="en-US" altLang="zh-TW" dirty="0" smtClean="0">
                <a:hlinkClick r:id="rId2"/>
              </a:rPr>
              <a:t>titanic</a:t>
            </a:r>
            <a:endParaRPr kumimoji="1" lang="en-US" altLang="zh-TW" dirty="0" smtClean="0"/>
          </a:p>
          <a:p>
            <a:r>
              <a:rPr kumimoji="1" lang="en-US" altLang="zh-TW" dirty="0" smtClean="0"/>
              <a:t>Data </a:t>
            </a:r>
            <a:r>
              <a:rPr kumimoji="1" lang="en-US" altLang="zh-TW" dirty="0" err="1" smtClean="0"/>
              <a:t>url</a:t>
            </a:r>
            <a:r>
              <a:rPr kumimoji="1" lang="en-US" altLang="zh-TW" dirty="0"/>
              <a:t>: </a:t>
            </a:r>
            <a:r>
              <a:rPr kumimoji="1" lang="en-US" altLang="zh-TW" dirty="0">
                <a:hlinkClick r:id="rId3"/>
              </a:rPr>
              <a:t>https://www.kaggle.com/c/titanic/</a:t>
            </a:r>
            <a:r>
              <a:rPr kumimoji="1" lang="en-US" altLang="zh-TW" dirty="0" smtClean="0">
                <a:hlinkClick r:id="rId3"/>
              </a:rPr>
              <a:t>data</a:t>
            </a:r>
            <a:endParaRPr kumimoji="1" lang="en-US" altLang="zh-TW" dirty="0" smtClean="0"/>
          </a:p>
          <a:p>
            <a:r>
              <a:rPr kumimoji="1" lang="en-US" altLang="zh-TW" dirty="0" smtClean="0"/>
              <a:t>Leaderboard: </a:t>
            </a:r>
            <a:r>
              <a:rPr kumimoji="1" lang="en-US" altLang="zh-TW" dirty="0">
                <a:hlinkClick r:id="rId4"/>
              </a:rPr>
              <a:t>https://www.kaggle.com/c/titanic/</a:t>
            </a:r>
            <a:r>
              <a:rPr kumimoji="1" lang="en-US" altLang="zh-TW" dirty="0" smtClean="0">
                <a:hlinkClick r:id="rId4"/>
              </a:rPr>
              <a:t>leaderboard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439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Classification </a:t>
            </a: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pic>
        <p:nvPicPr>
          <p:cNvPr id="6" name="內容版面配置區 5" descr="螢幕快照 2015-10-21 下午5.04.35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3" r="-18633"/>
          <a:stretch>
            <a:fillRect/>
          </a:stretch>
        </p:blipFill>
        <p:spPr>
          <a:xfrm>
            <a:off x="818444" y="3011488"/>
            <a:ext cx="7996885" cy="3389312"/>
          </a:xfrm>
        </p:spPr>
      </p:pic>
    </p:spTree>
    <p:extLst>
      <p:ext uri="{BB962C8B-B14F-4D97-AF65-F5344CB8AC3E}">
        <p14:creationId xmlns:p14="http://schemas.microsoft.com/office/powerpoint/2010/main" val="362095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Prediction </a:t>
            </a:r>
            <a:br>
              <a:rPr lang="en-US" altLang="zh-TW" dirty="0" smtClean="0"/>
            </a:b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內容版面配置區 3" descr="螢幕快照 2015-10-21 下午5.01.3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60" r="-15360"/>
          <a:stretch>
            <a:fillRect/>
          </a:stretch>
        </p:blipFill>
        <p:spPr>
          <a:xfrm>
            <a:off x="968963" y="3200290"/>
            <a:ext cx="7723481" cy="30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1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Titanic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Attribute Description: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4" name="圖片 3" descr="螢幕快照 2015-11-12 上午1.13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56" y="3564335"/>
            <a:ext cx="6792745" cy="308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5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Decision Tree </a:t>
            </a:r>
            <a:br>
              <a:rPr lang="en-US" altLang="zh-TW" dirty="0" smtClean="0"/>
            </a:br>
            <a:endParaRPr kumimoji="1" lang="zh-TW" altLang="en-US" dirty="0"/>
          </a:p>
        </p:txBody>
      </p:sp>
      <p:pic>
        <p:nvPicPr>
          <p:cNvPr id="5" name="內容版面配置區 4" descr="螢幕快照 2015-10-21 下午5.19.33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271" r="-22271"/>
          <a:stretch>
            <a:fillRect/>
          </a:stretch>
        </p:blipFill>
        <p:spPr>
          <a:xfrm>
            <a:off x="479778" y="3012142"/>
            <a:ext cx="8664222" cy="3388658"/>
          </a:xfrm>
        </p:spPr>
      </p:pic>
    </p:spTree>
    <p:extLst>
      <p:ext uri="{BB962C8B-B14F-4D97-AF65-F5344CB8AC3E}">
        <p14:creationId xmlns:p14="http://schemas.microsoft.com/office/powerpoint/2010/main" val="100762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Sklearn</a:t>
            </a:r>
            <a:r>
              <a:rPr kumimoji="1" lang="en-US" altLang="zh-TW" dirty="0" smtClean="0"/>
              <a:t> – Python tool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Simple and efficient tools for data mining and data </a:t>
            </a:r>
            <a:r>
              <a:rPr kumimoji="1" lang="en-US" altLang="zh-TW" dirty="0" smtClean="0"/>
              <a:t>analysis!</a:t>
            </a:r>
          </a:p>
          <a:p>
            <a:r>
              <a:rPr kumimoji="1" lang="en-US" altLang="zh-TW" dirty="0" smtClean="0"/>
              <a:t>Decision tree </a:t>
            </a:r>
            <a:r>
              <a:rPr kumimoji="1" lang="en-US" altLang="zh-TW" dirty="0" err="1" smtClean="0"/>
              <a:t>url</a:t>
            </a:r>
            <a:r>
              <a:rPr kumimoji="1" lang="en-US" altLang="zh-TW" dirty="0" smtClean="0"/>
              <a:t> : </a:t>
            </a:r>
            <a:r>
              <a:rPr kumimoji="1" lang="en-US" altLang="zh-TW" dirty="0" smtClean="0">
                <a:hlinkClick r:id="rId2"/>
              </a:rPr>
              <a:t>http</a:t>
            </a:r>
            <a:r>
              <a:rPr kumimoji="1" lang="en-US" altLang="zh-TW" dirty="0">
                <a:hlinkClick r:id="rId2"/>
              </a:rPr>
              <a:t>://scikit-learn.org/stable/modules/</a:t>
            </a:r>
            <a:r>
              <a:rPr kumimoji="1" lang="en-US" altLang="zh-TW" dirty="0" smtClean="0">
                <a:hlinkClick r:id="rId2"/>
              </a:rPr>
              <a:t>tree.html</a:t>
            </a:r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750412"/>
      </p:ext>
    </p:extLst>
  </p:cSld>
  <p:clrMapOvr>
    <a:masterClrMapping/>
  </p:clrMapOvr>
</p:sld>
</file>

<file path=ppt/theme/theme1.xml><?xml version="1.0" encoding="utf-8"?>
<a:theme xmlns:a="http://schemas.openxmlformats.org/drawingml/2006/main" name="天空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天空.thmx</Template>
  <TotalTime>1784</TotalTime>
  <Words>541</Words>
  <Application>Microsoft Macintosh PowerPoint</Application>
  <PresentationFormat>如螢幕大小 (4:3)</PresentationFormat>
  <Paragraphs>83</Paragraphs>
  <Slides>23</Slides>
  <Notes>1</Notes>
  <HiddenSlides>2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天空</vt:lpstr>
      <vt:lpstr>Kaggle  Competition</vt:lpstr>
      <vt:lpstr>kaggle</vt:lpstr>
      <vt:lpstr>Registration</vt:lpstr>
      <vt:lpstr>Titanic</vt:lpstr>
      <vt:lpstr> Classification  </vt:lpstr>
      <vt:lpstr> Prediction  </vt:lpstr>
      <vt:lpstr>Titanic</vt:lpstr>
      <vt:lpstr> Decision Tree  </vt:lpstr>
      <vt:lpstr>Sklearn – Python tool</vt:lpstr>
      <vt:lpstr>Provided by Kaggle </vt:lpstr>
      <vt:lpstr>Homework 1</vt:lpstr>
      <vt:lpstr>Homework 2</vt:lpstr>
      <vt:lpstr>Final project</vt:lpstr>
      <vt:lpstr>Final project</vt:lpstr>
      <vt:lpstr> Grading</vt:lpstr>
      <vt:lpstr>Report</vt:lpstr>
      <vt:lpstr>XGBoost</vt:lpstr>
      <vt:lpstr>tslm</vt:lpstr>
      <vt:lpstr>randomForest</vt:lpstr>
      <vt:lpstr>PowerPoint 簡報</vt:lpstr>
      <vt:lpstr>PowerPoint 簡報</vt:lpstr>
      <vt:lpstr>Important attribute</vt:lpstr>
      <vt:lpstr>Important attribute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 Competition</dc:title>
  <dc:creator>Teng</dc:creator>
  <cp:lastModifiedBy>Teng</cp:lastModifiedBy>
  <cp:revision>18</cp:revision>
  <cp:lastPrinted>2015-11-05T02:59:40Z</cp:lastPrinted>
  <dcterms:created xsi:type="dcterms:W3CDTF">2015-10-21T07:52:26Z</dcterms:created>
  <dcterms:modified xsi:type="dcterms:W3CDTF">2015-11-25T14:18:16Z</dcterms:modified>
</cp:coreProperties>
</file>