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42EDC-7B59-4895-BB98-9CF2F77B3FA4}" v="1" dt="2024-02-14T07:22:23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B2158-1F79-4A4D-92DC-0C3C63FA95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7A91-E0DB-4AB9-BAF2-7FB36824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504-446X/7/9/56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https://www.mdpi.com/2504-446X/7/9/560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DB650-3ECF-427A-BA6C-2FDF1FFA7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4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7445-2B35-B15D-ED92-80526A4A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78C1E-A1B1-3C7C-FAE3-DA2E2CE9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7590-340D-8950-1986-536D8881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D6AF-CDAF-064D-15D0-358F8B9F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87987-0AAC-D345-9299-73B63196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0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99A1-8EC8-67D9-170C-FC2EA385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90708-261E-B51F-DDC5-A9394B714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58E0-6D22-1200-D242-D93091C8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5331-16B1-A35B-8CCD-3EAB6EF8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24F5-0AE4-74D0-4DF6-2E523AC5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B4D16-675B-87F7-CC89-C4E6FB00B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DAAAD-FE47-C807-E7AD-A3E692432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6434-13A6-8D6F-37FA-7A50DF87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66D3-B21A-B85E-E304-AD719929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D47A-5C2D-EEF4-B83D-FB45ABEC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C7A-489E-8989-B4EB-72F7F621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63D3-5280-60B0-000C-18F705F8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49FF-6BBC-5DEA-BDA4-0D44B2BF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D55B-C02A-1002-6D19-12AC9F24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BCA0-AFCA-68B5-8933-3AE2B089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98E9-09DF-6FEA-AD0B-DBF36EDF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6D335-83DA-E2F8-E363-70B0A700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15A0-ADB4-4F04-7FD9-4DF7045A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99D0-64B8-B11D-8CE7-19C80835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C42D-B502-4A61-C64C-15D3E789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544D-BC45-48B5-318E-D1842E20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70B4-3C90-831D-C9BB-37506397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55FAC-1255-FD7D-FFBD-7E1B066E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64B95-40F1-B1F6-ADB3-57B831A7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65F82-5751-0A0C-FD33-2415A3D9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FEC08-C273-7F1E-73BE-F86E4A10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D75F-15DE-D1BC-37E5-42E9B734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67EF-0D40-3166-D5D6-CEA067AA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4E9D5-C66E-1F9D-B87B-BB99FAD7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ACF0-689A-6616-2D6B-FD732E832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EC429-3A1A-11C0-A5B7-353F7B1FA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6B5DE-2A17-9DE6-AA64-2892A153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796B0-4703-3C6A-5C69-098A39D2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E2E18-5544-C909-122B-629CC36F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13F8-6611-FF0F-85EB-3EC03BB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47E46-9CB3-5A41-DE84-1343366B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E76DB-AA01-5F5F-3E75-EFC6F969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F30B3-1B14-B8FA-FABA-DB0F9852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1CEDC-70AF-AFBD-61C9-EAD8AA7E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AFCF2-1770-CE97-D864-1493CDD6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F4FEB-CF27-5ADF-2775-8EFF4ECA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692D-D4AE-FB61-CA36-259A1704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ED130-A2D5-6BB8-660F-A10BD381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640D3-1B58-55D9-E5C2-25BCE138A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1E14-2CEC-C4F1-7E17-013AEC11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99357-C949-EAB3-C5F7-8D82589C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3C9F5-3BEB-F939-A99E-26D0A7A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2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85E1-C174-4C74-7DC5-6BA29B5A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BA145-4011-28DF-32BF-746C914D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AFAA1-DA78-B08E-12DD-A84EEDF2A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C5C06-A8D0-CF78-7DD5-15A8B8FC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072D6-4B4E-20E2-1F2E-C7AB4DBE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1AAB-F530-4D5D-F22A-F6A54A68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7CF08-5341-CCAA-C748-5FCB2707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492A9-40CA-D9EE-A1D1-B88ADD5E8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D09B-844A-7895-DF3A-D9EF2B6BE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B841E-A111-42BC-944F-A3BB703FE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CCF33-0FEE-C723-FB24-8EE5BB91E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71F88-0B43-81E9-3AD0-E15B409B0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DB8AE-EA44-49DD-BE57-2E3E4728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6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F28D5A-E761-2265-D287-C3961AC8C971}"/>
              </a:ext>
            </a:extLst>
          </p:cNvPr>
          <p:cNvCxnSpPr>
            <a:cxnSpLocks/>
          </p:cNvCxnSpPr>
          <p:nvPr/>
        </p:nvCxnSpPr>
        <p:spPr>
          <a:xfrm flipV="1">
            <a:off x="2121872" y="740037"/>
            <a:ext cx="8045236" cy="37164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19607-03B0-6623-8AA0-2F537A8E1418}"/>
              </a:ext>
            </a:extLst>
          </p:cNvPr>
          <p:cNvCxnSpPr/>
          <p:nvPr/>
        </p:nvCxnSpPr>
        <p:spPr>
          <a:xfrm flipV="1">
            <a:off x="2261937" y="3089709"/>
            <a:ext cx="731520" cy="1357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8AEA0F-36C0-CB04-5406-099716BC1062}"/>
              </a:ext>
            </a:extLst>
          </p:cNvPr>
          <p:cNvCxnSpPr>
            <a:cxnSpLocks/>
          </p:cNvCxnSpPr>
          <p:nvPr/>
        </p:nvCxnSpPr>
        <p:spPr>
          <a:xfrm flipH="1" flipV="1">
            <a:off x="8248851" y="587141"/>
            <a:ext cx="274319" cy="9681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8AA0FB-4FC8-C675-FC78-F303F09C40D4}"/>
              </a:ext>
            </a:extLst>
          </p:cNvPr>
          <p:cNvCxnSpPr>
            <a:cxnSpLocks/>
          </p:cNvCxnSpPr>
          <p:nvPr/>
        </p:nvCxnSpPr>
        <p:spPr>
          <a:xfrm>
            <a:off x="635267" y="4446872"/>
            <a:ext cx="3513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ABDAE7-8885-BBC0-E940-5DA217497C50}"/>
              </a:ext>
            </a:extLst>
          </p:cNvPr>
          <p:cNvCxnSpPr>
            <a:cxnSpLocks/>
          </p:cNvCxnSpPr>
          <p:nvPr/>
        </p:nvCxnSpPr>
        <p:spPr>
          <a:xfrm flipV="1">
            <a:off x="5986914" y="1536084"/>
            <a:ext cx="4663265" cy="1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FE33348-DE63-0D4D-9BBC-3724F94C7E0F}"/>
              </a:ext>
            </a:extLst>
          </p:cNvPr>
          <p:cNvSpPr/>
          <p:nvPr/>
        </p:nvSpPr>
        <p:spPr>
          <a:xfrm rot="1820732">
            <a:off x="1944304" y="3862136"/>
            <a:ext cx="712270" cy="9408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19B770A-E174-7BBB-16C8-72148D5EB9F0}"/>
              </a:ext>
            </a:extLst>
          </p:cNvPr>
          <p:cNvSpPr/>
          <p:nvPr/>
        </p:nvSpPr>
        <p:spPr>
          <a:xfrm rot="20512440">
            <a:off x="8239225" y="1058779"/>
            <a:ext cx="567891" cy="866274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550AC5D-F1A7-F713-8C72-ADB912FA24D3}"/>
              </a:ext>
            </a:extLst>
          </p:cNvPr>
          <p:cNvSpPr/>
          <p:nvPr/>
        </p:nvSpPr>
        <p:spPr>
          <a:xfrm rot="20923377">
            <a:off x="7611277" y="741258"/>
            <a:ext cx="1677062" cy="1021395"/>
          </a:xfrm>
          <a:prstGeom prst="arc">
            <a:avLst>
              <a:gd name="adj1" fmla="val 16200000"/>
              <a:gd name="adj2" fmla="val 17956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DFC14C0-90EC-95D8-C6E7-18A76EF691E7}"/>
              </a:ext>
            </a:extLst>
          </p:cNvPr>
          <p:cNvSpPr/>
          <p:nvPr/>
        </p:nvSpPr>
        <p:spPr>
          <a:xfrm>
            <a:off x="2230063" y="3815229"/>
            <a:ext cx="731520" cy="441894"/>
          </a:xfrm>
          <a:prstGeom prst="arc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95544-7AB1-F2C1-3223-7C8EC8FAC11F}"/>
              </a:ext>
            </a:extLst>
          </p:cNvPr>
          <p:cNvSpPr txBox="1"/>
          <p:nvPr/>
        </p:nvSpPr>
        <p:spPr>
          <a:xfrm>
            <a:off x="2900233" y="4022758"/>
            <a:ext cx="108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rgbClr val="FF0000"/>
                </a:solidFill>
              </a:rPr>
              <a:t>θ</a:t>
            </a:r>
            <a:r>
              <a:rPr lang="en-SG" sz="1050">
                <a:solidFill>
                  <a:srgbClr val="FF0000"/>
                </a:solidFill>
              </a:rPr>
              <a:t>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9D3BEC-42DE-7D35-DDF0-58EEDB81D13F}"/>
              </a:ext>
            </a:extLst>
          </p:cNvPr>
          <p:cNvSpPr txBox="1"/>
          <p:nvPr/>
        </p:nvSpPr>
        <p:spPr>
          <a:xfrm>
            <a:off x="8730859" y="422458"/>
            <a:ext cx="14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accent6"/>
                </a:solidFill>
              </a:rPr>
              <a:t>θ</a:t>
            </a:r>
            <a:r>
              <a:rPr lang="en-SG" sz="1100">
                <a:solidFill>
                  <a:schemeClr val="accent6"/>
                </a:solidFill>
              </a:rPr>
              <a:t>LOS,t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58BF9-4775-2F7E-B9D5-A79E2FBC2B80}"/>
              </a:ext>
            </a:extLst>
          </p:cNvPr>
          <p:cNvSpPr txBox="1"/>
          <p:nvPr/>
        </p:nvSpPr>
        <p:spPr>
          <a:xfrm>
            <a:off x="4148488" y="4378307"/>
            <a:ext cx="47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86481-729F-F165-BB71-6DDCCCEDAD7B}"/>
              </a:ext>
            </a:extLst>
          </p:cNvPr>
          <p:cNvSpPr txBox="1"/>
          <p:nvPr/>
        </p:nvSpPr>
        <p:spPr>
          <a:xfrm>
            <a:off x="10543149" y="1523071"/>
            <a:ext cx="47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2BD8733-16E6-BC53-0F74-987AAD0D5874}"/>
              </a:ext>
            </a:extLst>
          </p:cNvPr>
          <p:cNvSpPr/>
          <p:nvPr/>
        </p:nvSpPr>
        <p:spPr>
          <a:xfrm>
            <a:off x="2140951" y="3900935"/>
            <a:ext cx="812691" cy="1051817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6C4CC-6DB3-EA73-DCA3-A7A437103F24}"/>
              </a:ext>
            </a:extLst>
          </p:cNvPr>
          <p:cNvSpPr txBox="1"/>
          <p:nvPr/>
        </p:nvSpPr>
        <p:spPr>
          <a:xfrm>
            <a:off x="2798840" y="3488750"/>
            <a:ext cx="108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accent6"/>
                </a:solidFill>
              </a:rPr>
              <a:t>θ</a:t>
            </a:r>
            <a:r>
              <a:rPr lang="en-SG" sz="1050">
                <a:solidFill>
                  <a:schemeClr val="accent6"/>
                </a:solidFill>
              </a:rPr>
              <a:t>LOS,c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BF98B52-D609-81FC-F99A-43F1C18696C6}"/>
              </a:ext>
            </a:extLst>
          </p:cNvPr>
          <p:cNvSpPr/>
          <p:nvPr/>
        </p:nvSpPr>
        <p:spPr>
          <a:xfrm>
            <a:off x="7702282" y="1035868"/>
            <a:ext cx="1367455" cy="994735"/>
          </a:xfrm>
          <a:prstGeom prst="arc">
            <a:avLst>
              <a:gd name="adj1" fmla="val 16200000"/>
              <a:gd name="adj2" fmla="val 7802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C844B-5A91-9DE3-E2AE-59C80246E74B}"/>
              </a:ext>
            </a:extLst>
          </p:cNvPr>
          <p:cNvSpPr txBox="1"/>
          <p:nvPr/>
        </p:nvSpPr>
        <p:spPr>
          <a:xfrm>
            <a:off x="8773005" y="902955"/>
            <a:ext cx="108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rgbClr val="FF0000"/>
                </a:solidFill>
              </a:rPr>
              <a:t>θ</a:t>
            </a:r>
            <a:r>
              <a:rPr lang="en-SG" sz="1050">
                <a:solidFill>
                  <a:srgbClr val="FF0000"/>
                </a:solidFill>
              </a:rPr>
              <a:t>T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6C1C-3101-D9E1-C9F4-5752367F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459E6-1CAD-BF1B-D9D5-02BEEB02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275" y="1978025"/>
            <a:ext cx="7153275" cy="451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4E7384-687C-8DF3-FB90-100D32C65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942" y="150829"/>
            <a:ext cx="6133782" cy="61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3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9873</TotalTime>
  <Words>28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Task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Jun Gao Calvin</dc:creator>
  <cp:lastModifiedBy>一卓 张</cp:lastModifiedBy>
  <cp:revision>4</cp:revision>
  <dcterms:created xsi:type="dcterms:W3CDTF">2024-02-14T07:22:20Z</dcterms:created>
  <dcterms:modified xsi:type="dcterms:W3CDTF">2024-04-02T05:38:16Z</dcterms:modified>
</cp:coreProperties>
</file>