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3"/>
    <p:restoredTop sz="94601"/>
  </p:normalViewPr>
  <p:slideViewPr>
    <p:cSldViewPr snapToGrid="0" snapToObjects="1">
      <p:cViewPr>
        <p:scale>
          <a:sx n="62" d="100"/>
          <a:sy n="62" d="100"/>
        </p:scale>
        <p:origin x="6304" y="3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6E54-2B53-F242-8A20-0842C58F0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542E-953F-1744-A2A3-F00EB4808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C0EA-1ACE-5248-8E49-1765CCD5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D378-FD33-3A41-8862-3B78F247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1D4A-41F4-9F4E-ACCF-6AB05C91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9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A463-E4CC-324F-AA0C-117850CB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066EC-9165-DD47-B9DE-031DE9DAC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9483-7228-654D-88BC-662360D3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91BF-1C64-BA44-90EB-D4FB9F7B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7081-6B03-BB4E-8BD9-99C70464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10B4D-93C5-DC49-A5B6-35D1B8B1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4A930-C7BD-9343-A404-36BF0DAAA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8782-2A34-F740-80C1-C2CE4F0A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A968-3E1B-E244-8D17-660A8665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F56C-A48A-9945-9A90-59159996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5285-BB41-2248-BC19-6635A350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0A88-7133-D941-8CE9-76105B2D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B3DA-BF48-BC4B-95D0-565498CB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2D55-1A88-2B4D-B278-E4EB6F8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98E14-B450-FB42-A167-CCD5F5D2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4945-E326-3E4C-965A-F65CCF33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61F2-FA0F-164C-A76F-25AA8252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6DF7-0C94-5D4B-A0CE-21F59A01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B7F01-DB14-7F41-84C3-0A8BA14A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93A5-0656-AD4B-890A-56A5ACE0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4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C698-829B-204C-A88E-1805B5A9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85C4-16A7-8E41-8122-D7B199EA8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247D-6E4D-F145-87CC-6FA16E140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FFBEC-243D-CF4D-A9A9-C75FDD9C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2322-A46E-F440-8B93-566C7974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A8EE6-753C-C84C-94F6-63735E49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5ED0-A8C0-3346-9E9F-29B3F111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6B0F5-2C71-2849-9C2E-7973097A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D26D9-C216-D94B-A32B-E7B9D6A21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2033B-EA2E-CD4C-91C7-A0A4F0227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D2122-E9C4-4649-8F7C-8C657BC28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16E1-085F-BE4F-B77C-3EC92734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5DCB4-21FE-8746-8B02-64891F25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2C434-3A00-864E-924F-946721E6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377-DC49-674B-BB9D-038D17B9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4100E-A830-F945-A91D-0D1A77EF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AE3D7-8D96-E54A-A38D-F4F39D29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203D8-0781-9840-96FA-04481525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9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9FF2C-1114-0741-BA46-3E459E2D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F5E18-466E-104A-934A-4869F9FB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690C7-9FDD-4442-B648-D439D1CC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0895-AFB0-CB46-9E91-F14D7AC0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0CB9-5845-D748-A572-FE64A9D0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265D4-2FBC-304E-A8DE-C9F73EF73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738D-19E0-3349-ADFE-B085A246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FB32E-28BE-004D-8162-4118EDDA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27F4D-9F46-6243-A84E-5ECBAAF0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9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2AEE-8F6E-EB4C-8CFE-FFB802C5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82DB0-27FA-664D-BBEC-57939734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ABAB7-1595-AB4A-98DE-D65A75BE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89584-EF9C-B647-AF56-FAF870F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50E77-79D4-0E44-AA6A-59336A8D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5C6D2-6332-5A48-9A38-200DD492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31ABE7-E2CE-7743-9559-CFFD5805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474EA-5C15-4E4C-80AB-69C638A5D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DB34E-402B-5841-8E83-753ED2FD0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816A-2580-0144-8EFE-6FE0607689F3}" type="datetimeFigureOut">
              <a:rPr lang="en-US" smtClean="0"/>
              <a:t>8/11/18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5262-C026-2B41-9109-DA06B753A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1F932-1C22-9746-A549-01AAC555D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538C6-10AE-CC45-91D9-A27545E88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6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EB0E75-B8D3-7149-BC28-24E61EBBD0C8}"/>
              </a:ext>
            </a:extLst>
          </p:cNvPr>
          <p:cNvCxnSpPr>
            <a:cxnSpLocks/>
          </p:cNvCxnSpPr>
          <p:nvPr/>
        </p:nvCxnSpPr>
        <p:spPr>
          <a:xfrm flipV="1">
            <a:off x="6722418" y="3126868"/>
            <a:ext cx="0" cy="339429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F4FB4DB-1485-BE4A-838B-BCE4FDEF0DB7}"/>
              </a:ext>
            </a:extLst>
          </p:cNvPr>
          <p:cNvCxnSpPr>
            <a:cxnSpLocks/>
          </p:cNvCxnSpPr>
          <p:nvPr/>
        </p:nvCxnSpPr>
        <p:spPr>
          <a:xfrm flipV="1">
            <a:off x="6068171" y="3653330"/>
            <a:ext cx="1" cy="52790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D41415-1572-F046-821B-977E9C560B21}"/>
              </a:ext>
            </a:extLst>
          </p:cNvPr>
          <p:cNvCxnSpPr>
            <a:cxnSpLocks/>
          </p:cNvCxnSpPr>
          <p:nvPr/>
        </p:nvCxnSpPr>
        <p:spPr>
          <a:xfrm flipV="1">
            <a:off x="5305156" y="3634856"/>
            <a:ext cx="0" cy="1739032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7535B86-6757-5B45-8068-81966350A567}"/>
              </a:ext>
            </a:extLst>
          </p:cNvPr>
          <p:cNvCxnSpPr>
            <a:cxnSpLocks/>
          </p:cNvCxnSpPr>
          <p:nvPr/>
        </p:nvCxnSpPr>
        <p:spPr>
          <a:xfrm flipV="1">
            <a:off x="4079721" y="1732441"/>
            <a:ext cx="0" cy="1739032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E4CE80-55AC-1445-82CB-8CB8F72DF514}"/>
              </a:ext>
            </a:extLst>
          </p:cNvPr>
          <p:cNvCxnSpPr>
            <a:cxnSpLocks/>
          </p:cNvCxnSpPr>
          <p:nvPr/>
        </p:nvCxnSpPr>
        <p:spPr>
          <a:xfrm>
            <a:off x="1110381" y="3548782"/>
            <a:ext cx="664420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41B4F01-C2FA-A344-A838-E90429C310D6}"/>
              </a:ext>
            </a:extLst>
          </p:cNvPr>
          <p:cNvSpPr/>
          <p:nvPr/>
        </p:nvSpPr>
        <p:spPr>
          <a:xfrm>
            <a:off x="1110381" y="3466232"/>
            <a:ext cx="1905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53B78B-2EF1-2849-807F-29B55D725060}"/>
              </a:ext>
            </a:extLst>
          </p:cNvPr>
          <p:cNvSpPr/>
          <p:nvPr/>
        </p:nvSpPr>
        <p:spPr>
          <a:xfrm>
            <a:off x="1808082" y="3475655"/>
            <a:ext cx="1905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22A637-C614-0B44-B5F4-CF7F6F0F3585}"/>
              </a:ext>
            </a:extLst>
          </p:cNvPr>
          <p:cNvSpPr/>
          <p:nvPr/>
        </p:nvSpPr>
        <p:spPr>
          <a:xfrm>
            <a:off x="2397053" y="3475655"/>
            <a:ext cx="1905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6F06FE-04C8-9D44-9BCF-BCF2356DD095}"/>
              </a:ext>
            </a:extLst>
          </p:cNvPr>
          <p:cNvCxnSpPr>
            <a:cxnSpLocks/>
          </p:cNvCxnSpPr>
          <p:nvPr/>
        </p:nvCxnSpPr>
        <p:spPr>
          <a:xfrm flipV="1">
            <a:off x="1199281" y="1714500"/>
            <a:ext cx="0" cy="1739032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587864-BE3A-944A-AAD3-9D27E26D2720}"/>
              </a:ext>
            </a:extLst>
          </p:cNvPr>
          <p:cNvSpPr txBox="1"/>
          <p:nvPr/>
        </p:nvSpPr>
        <p:spPr>
          <a:xfrm>
            <a:off x="428426" y="3548782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>
                <a:solidFill>
                  <a:srgbClr val="E96169"/>
                </a:solidFill>
              </a:rPr>
              <a:t>2018.03.15</a:t>
            </a:r>
            <a:endParaRPr lang="en-US" sz="1200" dirty="0">
              <a:solidFill>
                <a:srgbClr val="E9616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AC5F8B-E4A6-F14F-A195-1ED971D4663B}"/>
              </a:ext>
            </a:extLst>
          </p:cNvPr>
          <p:cNvSpPr txBox="1"/>
          <p:nvPr/>
        </p:nvSpPr>
        <p:spPr>
          <a:xfrm>
            <a:off x="652754" y="147732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V2.1.2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D1F6EB-6A1C-FB4C-9F9F-982D90DAF170}"/>
              </a:ext>
            </a:extLst>
          </p:cNvPr>
          <p:cNvSpPr txBox="1"/>
          <p:nvPr/>
        </p:nvSpPr>
        <p:spPr>
          <a:xfrm>
            <a:off x="673860" y="1188892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Hans" altLang="en-US" dirty="0"/>
              <a:t>迭代</a:t>
            </a:r>
            <a:endParaRPr lang="en-US" altLang="zh-Han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D9074-CDDE-A64C-94E0-9C76B9F9063B}"/>
              </a:ext>
            </a:extLst>
          </p:cNvPr>
          <p:cNvSpPr txBox="1"/>
          <p:nvPr/>
        </p:nvSpPr>
        <p:spPr>
          <a:xfrm>
            <a:off x="1242937" y="1155188"/>
            <a:ext cx="2491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r>
              <a:rPr lang="en-US" altLang="zh-Hans" sz="1000" dirty="0"/>
              <a:t>.</a:t>
            </a:r>
            <a:r>
              <a:rPr lang="zh-Hans" altLang="en-US" sz="1000" dirty="0"/>
              <a:t> </a:t>
            </a:r>
            <a:r>
              <a:rPr lang="zh-CN" altLang="en-US" sz="1000" dirty="0"/>
              <a:t>提升了部分功能，改善用户使用体验；</a:t>
            </a:r>
            <a:br>
              <a:rPr lang="en-US" altLang="zh-CN" sz="1000" dirty="0"/>
            </a:br>
            <a:r>
              <a:rPr lang="en-US" altLang="zh-Hans" sz="1000" dirty="0"/>
              <a:t>2.</a:t>
            </a:r>
            <a:r>
              <a:rPr lang="zh-Hans" altLang="en-US" sz="1000" dirty="0"/>
              <a:t> </a:t>
            </a:r>
            <a:r>
              <a:rPr lang="zh-CN" altLang="en-US" sz="1000" dirty="0"/>
              <a:t>优化了商品推荐，提升用户浏览效率；</a:t>
            </a:r>
            <a:endParaRPr lang="en-US" sz="1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7A6E30-B993-B449-947D-1933019F5838}"/>
              </a:ext>
            </a:extLst>
          </p:cNvPr>
          <p:cNvCxnSpPr>
            <a:cxnSpLocks/>
          </p:cNvCxnSpPr>
          <p:nvPr/>
        </p:nvCxnSpPr>
        <p:spPr>
          <a:xfrm flipV="1">
            <a:off x="1903109" y="3637231"/>
            <a:ext cx="0" cy="1739032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A419868-F8F5-C64B-A23F-441181D384AC}"/>
              </a:ext>
            </a:extLst>
          </p:cNvPr>
          <p:cNvSpPr txBox="1"/>
          <p:nvPr/>
        </p:nvSpPr>
        <p:spPr>
          <a:xfrm>
            <a:off x="1222200" y="5428315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Hans" altLang="en-US" dirty="0"/>
              <a:t>运营</a:t>
            </a:r>
            <a:endParaRPr lang="en-US" altLang="zh-Han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DF7DE3-8AF9-EC46-98F5-8727B0701352}"/>
              </a:ext>
            </a:extLst>
          </p:cNvPr>
          <p:cNvSpPr txBox="1"/>
          <p:nvPr/>
        </p:nvSpPr>
        <p:spPr>
          <a:xfrm>
            <a:off x="1808605" y="5475677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</a:t>
            </a:r>
            <a:r>
              <a:rPr lang="zh-CN" altLang="en-US" sz="1000" dirty="0"/>
              <a:t>月</a:t>
            </a:r>
            <a:r>
              <a:rPr lang="en-US" altLang="zh-CN" sz="1000" dirty="0"/>
              <a:t>26</a:t>
            </a:r>
            <a:r>
              <a:rPr lang="zh-CN" altLang="en-US" sz="1000" dirty="0"/>
              <a:t>日</a:t>
            </a:r>
            <a:r>
              <a:rPr lang="en-US" altLang="zh-CN" sz="1000" dirty="0"/>
              <a:t>-3</a:t>
            </a:r>
            <a:r>
              <a:rPr lang="zh-CN" altLang="en-US" sz="1000" dirty="0"/>
              <a:t>月</a:t>
            </a:r>
            <a:r>
              <a:rPr lang="en-US" altLang="zh-CN" sz="1000" dirty="0"/>
              <a:t>31</a:t>
            </a:r>
            <a:r>
              <a:rPr lang="zh-CN" altLang="en-US" sz="1000" dirty="0"/>
              <a:t>日 成本价</a:t>
            </a:r>
            <a:r>
              <a:rPr lang="zh-Hans" altLang="en-US" sz="1000" dirty="0"/>
              <a:t>大促精选</a:t>
            </a:r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375F99-7A52-A04F-9505-BEDD10AE8EC3}"/>
              </a:ext>
            </a:extLst>
          </p:cNvPr>
          <p:cNvSpPr txBox="1"/>
          <p:nvPr/>
        </p:nvSpPr>
        <p:spPr>
          <a:xfrm>
            <a:off x="2087064" y="1949509"/>
            <a:ext cx="72487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Hans" altLang="en-US" sz="900" dirty="0"/>
              <a:t>迭代</a:t>
            </a:r>
            <a:r>
              <a:rPr lang="en-US" altLang="zh-Hans" sz="900" dirty="0"/>
              <a:t>&amp;</a:t>
            </a:r>
            <a:r>
              <a:rPr lang="zh-Hans" altLang="en-US" sz="900" dirty="0"/>
              <a:t>运营</a:t>
            </a:r>
            <a:endParaRPr lang="en-US" altLang="zh-Han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FCF4C7-21F8-DA40-B530-577E8CF3BE89}"/>
              </a:ext>
            </a:extLst>
          </p:cNvPr>
          <p:cNvSpPr txBox="1"/>
          <p:nvPr/>
        </p:nvSpPr>
        <p:spPr>
          <a:xfrm>
            <a:off x="2733279" y="1897329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zh-Hans" altLang="en-US" sz="1000" dirty="0"/>
              <a:t>好友分享</a:t>
            </a:r>
            <a:r>
              <a:rPr lang="zh-CN" altLang="en-US" sz="1000" dirty="0"/>
              <a:t>签到接龙玩法上线</a:t>
            </a:r>
            <a:br>
              <a:rPr lang="en-US" altLang="zh-CN" sz="1000" dirty="0"/>
            </a:br>
            <a:r>
              <a:rPr lang="en-US" altLang="zh-CN" sz="1000" dirty="0"/>
              <a:t>2</a:t>
            </a:r>
            <a:r>
              <a:rPr lang="zh-CN" altLang="en-US" sz="1000" dirty="0"/>
              <a:t>、优化搜索推荐功能</a:t>
            </a:r>
            <a:r>
              <a:rPr lang="en-US" altLang="zh-CN" sz="1000" dirty="0"/>
              <a:t>&amp;</a:t>
            </a:r>
            <a:r>
              <a:rPr lang="zh-Hans" altLang="en-US" sz="1000" dirty="0"/>
              <a:t>体验细节</a:t>
            </a:r>
            <a:endParaRPr 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CBDA2C-4E0A-8448-AEFF-FA6CAB0504E8}"/>
              </a:ext>
            </a:extLst>
          </p:cNvPr>
          <p:cNvSpPr txBox="1"/>
          <p:nvPr/>
        </p:nvSpPr>
        <p:spPr>
          <a:xfrm>
            <a:off x="1157927" y="515799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V2.1.4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7EA516-FB52-454D-8346-4714A14DDFC4}"/>
              </a:ext>
            </a:extLst>
          </p:cNvPr>
          <p:cNvSpPr txBox="1"/>
          <p:nvPr/>
        </p:nvSpPr>
        <p:spPr>
          <a:xfrm>
            <a:off x="2058210" y="21043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V2.1.9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BDCB3B-F1AE-6C4C-B126-4E5EBB67561F}"/>
              </a:ext>
            </a:extLst>
          </p:cNvPr>
          <p:cNvSpPr txBox="1"/>
          <p:nvPr/>
        </p:nvSpPr>
        <p:spPr>
          <a:xfrm>
            <a:off x="3162658" y="4619429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、支付宝下单</a:t>
            </a:r>
            <a:r>
              <a:rPr lang="en-US" altLang="zh-CN" sz="1000" dirty="0"/>
              <a:t>50</a:t>
            </a:r>
            <a:r>
              <a:rPr lang="zh-CN" altLang="en-US" sz="1000" dirty="0"/>
              <a:t>元免密支付功能</a:t>
            </a:r>
            <a:br>
              <a:rPr lang="en-US" altLang="zh-CN" sz="1000" dirty="0"/>
            </a:br>
            <a:r>
              <a:rPr lang="en-US" altLang="zh-CN" sz="1000" dirty="0"/>
              <a:t>2</a:t>
            </a:r>
            <a:r>
              <a:rPr lang="zh-CN" altLang="en-US" sz="1000" dirty="0"/>
              <a:t>、商品详情页显示红包可抵扣金额</a:t>
            </a:r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323D16-196B-3742-A8A5-EC0853153EF2}"/>
              </a:ext>
            </a:extLst>
          </p:cNvPr>
          <p:cNvSpPr txBox="1"/>
          <p:nvPr/>
        </p:nvSpPr>
        <p:spPr>
          <a:xfrm>
            <a:off x="2432748" y="495969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V2.1.11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A98CCA-6845-DE43-AC10-F52F15583DD9}"/>
              </a:ext>
            </a:extLst>
          </p:cNvPr>
          <p:cNvSpPr txBox="1"/>
          <p:nvPr/>
        </p:nvSpPr>
        <p:spPr>
          <a:xfrm>
            <a:off x="2523174" y="4609565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Hans" altLang="en-US" dirty="0"/>
              <a:t>迭代</a:t>
            </a:r>
            <a:endParaRPr lang="en-US" altLang="zh-Han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46C8A3-983E-2C4D-96C2-4C925FAF8300}"/>
              </a:ext>
            </a:extLst>
          </p:cNvPr>
          <p:cNvSpPr txBox="1"/>
          <p:nvPr/>
        </p:nvSpPr>
        <p:spPr>
          <a:xfrm>
            <a:off x="5609208" y="5101715"/>
            <a:ext cx="3456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、分享购玩法：</a:t>
            </a:r>
            <a:r>
              <a:rPr lang="zh-Hans" altLang="en-US" sz="1000" dirty="0"/>
              <a:t>分享越多，优惠越多</a:t>
            </a:r>
            <a:br>
              <a:rPr lang="en-US" altLang="zh-Hans" sz="1000" dirty="0"/>
            </a:br>
            <a:r>
              <a:rPr lang="en-US" altLang="zh-CN" sz="1000" dirty="0"/>
              <a:t>2</a:t>
            </a:r>
            <a:r>
              <a:rPr lang="zh-CN" altLang="en-US" sz="1000" dirty="0"/>
              <a:t>、红包优化：支持支付宝红包在下单时抵扣订单金额。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A869AE-C3AD-4A48-81B3-FECC15CC75D4}"/>
              </a:ext>
            </a:extLst>
          </p:cNvPr>
          <p:cNvSpPr txBox="1"/>
          <p:nvPr/>
        </p:nvSpPr>
        <p:spPr>
          <a:xfrm>
            <a:off x="4963000" y="510334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Hans" altLang="en-US" dirty="0"/>
              <a:t>运营</a:t>
            </a:r>
            <a:endParaRPr lang="en-US" altLang="zh-Han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13A6DC-E2C8-934A-8CFA-4DD8316260A6}"/>
              </a:ext>
            </a:extLst>
          </p:cNvPr>
          <p:cNvSpPr txBox="1"/>
          <p:nvPr/>
        </p:nvSpPr>
        <p:spPr>
          <a:xfrm>
            <a:off x="4079721" y="1325952"/>
            <a:ext cx="72487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Hans" altLang="en-US" sz="900" dirty="0"/>
              <a:t>迭代</a:t>
            </a:r>
            <a:r>
              <a:rPr lang="en-US" altLang="zh-Hans" sz="900" dirty="0"/>
              <a:t>&amp;</a:t>
            </a:r>
            <a:r>
              <a:rPr lang="zh-Hans" altLang="en-US" sz="900" dirty="0"/>
              <a:t>运营</a:t>
            </a:r>
            <a:endParaRPr lang="en-US" altLang="zh-Han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6FA706-64FD-CF48-825F-54263F63623D}"/>
              </a:ext>
            </a:extLst>
          </p:cNvPr>
          <p:cNvSpPr txBox="1"/>
          <p:nvPr/>
        </p:nvSpPr>
        <p:spPr>
          <a:xfrm>
            <a:off x="4741659" y="1263176"/>
            <a:ext cx="319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</a:t>
            </a:r>
            <a:r>
              <a:rPr lang="en-US" altLang="zh-CN" sz="1000" dirty="0"/>
              <a:t>1</a:t>
            </a:r>
            <a:r>
              <a:rPr lang="zh-Hans" altLang="en-US" sz="1000" dirty="0"/>
              <a:t>元起</a:t>
            </a:r>
            <a:r>
              <a:rPr lang="zh-CN" altLang="en-US" sz="1000" dirty="0"/>
              <a:t>开业酬宾，</a:t>
            </a:r>
            <a:r>
              <a:rPr lang="zh-Hans" altLang="en-US" sz="1000" dirty="0"/>
              <a:t>精选开业好货，</a:t>
            </a:r>
            <a:br>
              <a:rPr lang="en-US" altLang="zh-Hans" sz="1000" dirty="0"/>
            </a:br>
            <a:r>
              <a:rPr lang="en-US" altLang="zh-CN" sz="1000" dirty="0"/>
              <a:t>2</a:t>
            </a:r>
            <a:r>
              <a:rPr lang="zh-CN" altLang="en-US" sz="1000" dirty="0"/>
              <a:t>、消息入口调整到首页下方，将提供更多的消息功能</a:t>
            </a:r>
            <a:endParaRPr 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6367E0-DC4E-8244-B9B9-F0B4AF352C37}"/>
              </a:ext>
            </a:extLst>
          </p:cNvPr>
          <p:cNvSpPr txBox="1"/>
          <p:nvPr/>
        </p:nvSpPr>
        <p:spPr>
          <a:xfrm>
            <a:off x="4050866" y="147732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V2.2.0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D8CB0C-0C01-1A48-92CA-DE30CDCE48DF}"/>
              </a:ext>
            </a:extLst>
          </p:cNvPr>
          <p:cNvSpPr txBox="1"/>
          <p:nvPr/>
        </p:nvSpPr>
        <p:spPr>
          <a:xfrm>
            <a:off x="4913862" y="539139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V2.2.1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B87A12-28A1-7C4B-A6BC-1FD6C1682CA6}"/>
              </a:ext>
            </a:extLst>
          </p:cNvPr>
          <p:cNvSpPr txBox="1"/>
          <p:nvPr/>
        </p:nvSpPr>
        <p:spPr>
          <a:xfrm>
            <a:off x="5962049" y="404155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Hans" altLang="en-US" dirty="0"/>
              <a:t>迭代</a:t>
            </a:r>
            <a:endParaRPr lang="en-US" altLang="zh-Han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251667-1441-4041-831F-753D61A8FE6A}"/>
              </a:ext>
            </a:extLst>
          </p:cNvPr>
          <p:cNvSpPr txBox="1"/>
          <p:nvPr/>
        </p:nvSpPr>
        <p:spPr>
          <a:xfrm>
            <a:off x="6580401" y="4000508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1000" dirty="0"/>
              <a:t>支持</a:t>
            </a:r>
            <a:r>
              <a:rPr lang="zh-CN" altLang="en-US" sz="1000" dirty="0"/>
              <a:t>支付宝</a:t>
            </a:r>
            <a:br>
              <a:rPr lang="en-US" altLang="zh-CN" sz="1000" dirty="0"/>
            </a:br>
            <a:r>
              <a:rPr lang="zh-CN" altLang="en-US" sz="1000" dirty="0"/>
              <a:t>“指纹支付”</a:t>
            </a:r>
            <a:br>
              <a:rPr lang="en-US" altLang="zh-CN" sz="1000" dirty="0"/>
            </a:br>
            <a:r>
              <a:rPr lang="zh-CN" altLang="en-US" sz="1000" dirty="0"/>
              <a:t>“面容支付”</a:t>
            </a:r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C86A30-9681-3746-B465-ACDD80470350}"/>
              </a:ext>
            </a:extLst>
          </p:cNvPr>
          <p:cNvSpPr txBox="1"/>
          <p:nvPr/>
        </p:nvSpPr>
        <p:spPr>
          <a:xfrm>
            <a:off x="5882754" y="433946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V2.2.2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B58E324-E767-4E47-94CD-31D18028B430}"/>
              </a:ext>
            </a:extLst>
          </p:cNvPr>
          <p:cNvSpPr txBox="1"/>
          <p:nvPr/>
        </p:nvSpPr>
        <p:spPr>
          <a:xfrm>
            <a:off x="6465839" y="257012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Hans" altLang="en-US" dirty="0"/>
              <a:t>运营</a:t>
            </a:r>
            <a:endParaRPr lang="en-US" altLang="zh-Han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524322-69BA-384C-905A-C2E641D39394}"/>
              </a:ext>
            </a:extLst>
          </p:cNvPr>
          <p:cNvSpPr txBox="1"/>
          <p:nvPr/>
        </p:nvSpPr>
        <p:spPr>
          <a:xfrm>
            <a:off x="7042851" y="2529997"/>
            <a:ext cx="2719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</a:t>
            </a:r>
            <a:r>
              <a:rPr lang="zh-CN" altLang="en-US" sz="1000" dirty="0"/>
              <a:t>、新用户权益升级：</a:t>
            </a:r>
            <a:r>
              <a:rPr lang="zh-Hans" altLang="en-US" sz="1000" dirty="0"/>
              <a:t>新注册得</a:t>
            </a:r>
            <a:r>
              <a:rPr lang="en-US" altLang="zh-CN" sz="1000" dirty="0"/>
              <a:t>10</a:t>
            </a:r>
            <a:r>
              <a:rPr lang="zh-CN" altLang="en-US" sz="1000" dirty="0"/>
              <a:t>元购物红包 </a:t>
            </a:r>
            <a:br>
              <a:rPr lang="en-US" altLang="zh-CN" sz="1000" dirty="0"/>
            </a:br>
            <a:r>
              <a:rPr lang="en-US" altLang="zh-CN" sz="1000" dirty="0"/>
              <a:t>2</a:t>
            </a:r>
            <a:r>
              <a:rPr lang="zh-CN" altLang="en-US" sz="1000" dirty="0"/>
              <a:t>、新人专享价：</a:t>
            </a:r>
            <a:r>
              <a:rPr lang="zh-Hans" altLang="en-US" sz="1000" dirty="0"/>
              <a:t>首次登陆，优惠</a:t>
            </a:r>
            <a:r>
              <a:rPr lang="en-US" altLang="zh-Hans" sz="1000" dirty="0"/>
              <a:t>7</a:t>
            </a:r>
            <a:r>
              <a:rPr lang="zh-Hans" altLang="en-US" sz="1000" dirty="0"/>
              <a:t>日</a:t>
            </a:r>
            <a:endParaRPr 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9D3462-5737-F643-ABA5-602B5B2A5D61}"/>
              </a:ext>
            </a:extLst>
          </p:cNvPr>
          <p:cNvSpPr txBox="1"/>
          <p:nvPr/>
        </p:nvSpPr>
        <p:spPr>
          <a:xfrm>
            <a:off x="6428029" y="286163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V2.3.0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409A455-EA5F-634D-994C-5F11D83F2374}"/>
              </a:ext>
            </a:extLst>
          </p:cNvPr>
          <p:cNvSpPr/>
          <p:nvPr/>
        </p:nvSpPr>
        <p:spPr>
          <a:xfrm>
            <a:off x="3085445" y="3471715"/>
            <a:ext cx="1905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4249B4-1C02-5F4D-90D1-BD97B073D4FB}"/>
              </a:ext>
            </a:extLst>
          </p:cNvPr>
          <p:cNvSpPr/>
          <p:nvPr/>
        </p:nvSpPr>
        <p:spPr>
          <a:xfrm>
            <a:off x="3985356" y="3481138"/>
            <a:ext cx="1905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4D98CDE-8091-504B-8494-DEEDC4CF8274}"/>
              </a:ext>
            </a:extLst>
          </p:cNvPr>
          <p:cNvSpPr/>
          <p:nvPr/>
        </p:nvSpPr>
        <p:spPr>
          <a:xfrm>
            <a:off x="5215805" y="3471715"/>
            <a:ext cx="1905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8742C1C-4CA1-D54A-AF52-FDE3E1C37899}"/>
              </a:ext>
            </a:extLst>
          </p:cNvPr>
          <p:cNvSpPr/>
          <p:nvPr/>
        </p:nvSpPr>
        <p:spPr>
          <a:xfrm>
            <a:off x="5978820" y="3481138"/>
            <a:ext cx="1905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4B95959-4BDB-B243-923E-918E6280749A}"/>
              </a:ext>
            </a:extLst>
          </p:cNvPr>
          <p:cNvSpPr/>
          <p:nvPr/>
        </p:nvSpPr>
        <p:spPr>
          <a:xfrm>
            <a:off x="6627169" y="3481138"/>
            <a:ext cx="190500" cy="165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A66F060-25CF-E649-94BE-599272FE1C68}"/>
              </a:ext>
            </a:extLst>
          </p:cNvPr>
          <p:cNvCxnSpPr>
            <a:cxnSpLocks/>
          </p:cNvCxnSpPr>
          <p:nvPr/>
        </p:nvCxnSpPr>
        <p:spPr>
          <a:xfrm flipV="1">
            <a:off x="2496510" y="2383340"/>
            <a:ext cx="0" cy="1086416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5EADC62-A2F6-D542-AA5D-B132343E4AB4}"/>
              </a:ext>
            </a:extLst>
          </p:cNvPr>
          <p:cNvCxnSpPr>
            <a:cxnSpLocks/>
          </p:cNvCxnSpPr>
          <p:nvPr/>
        </p:nvCxnSpPr>
        <p:spPr>
          <a:xfrm flipV="1">
            <a:off x="3180695" y="3635926"/>
            <a:ext cx="0" cy="975011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74CA15-F00A-B349-B0B9-A7B0B5F344B3}"/>
              </a:ext>
            </a:extLst>
          </p:cNvPr>
          <p:cNvSpPr txBox="1"/>
          <p:nvPr/>
        </p:nvSpPr>
        <p:spPr>
          <a:xfrm>
            <a:off x="4763430" y="1658582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800" dirty="0"/>
              <a:t>运营：同时推出面向商家和消费者的活动，</a:t>
            </a:r>
            <a:br>
              <a:rPr lang="en-US" altLang="zh-Hans" sz="800" dirty="0"/>
            </a:br>
            <a:r>
              <a:rPr lang="zh-Hans" altLang="en-US" sz="800" dirty="0"/>
              <a:t>迭代：</a:t>
            </a:r>
            <a:br>
              <a:rPr lang="en-US" altLang="zh-Hans" sz="800" dirty="0"/>
            </a:br>
            <a:r>
              <a:rPr lang="zh-CN" altLang="en-US" sz="800" dirty="0"/>
              <a:t>汇聚了所有会话列表，加入了群聊功能等，你可以通过消息邀请自己的朋友了。</a:t>
            </a:r>
            <a:endParaRPr 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772519-7FAF-874E-970E-2637F119EBE6}"/>
              </a:ext>
            </a:extLst>
          </p:cNvPr>
          <p:cNvSpPr txBox="1"/>
          <p:nvPr/>
        </p:nvSpPr>
        <p:spPr>
          <a:xfrm>
            <a:off x="2067171" y="356653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>
                <a:solidFill>
                  <a:schemeClr val="accent2"/>
                </a:solidFill>
              </a:rPr>
              <a:t>2018.04.16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5C24A7-386F-5C47-B6C9-0142CFD4AEAF}"/>
              </a:ext>
            </a:extLst>
          </p:cNvPr>
          <p:cNvSpPr txBox="1"/>
          <p:nvPr/>
        </p:nvSpPr>
        <p:spPr>
          <a:xfrm>
            <a:off x="2739198" y="325248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>
                <a:solidFill>
                  <a:schemeClr val="accent2"/>
                </a:solidFill>
              </a:rPr>
              <a:t>2018.03.27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8BAEAB6-D8AC-7848-86B1-4307BC6E3DEF}"/>
              </a:ext>
            </a:extLst>
          </p:cNvPr>
          <p:cNvSpPr txBox="1"/>
          <p:nvPr/>
        </p:nvSpPr>
        <p:spPr>
          <a:xfrm>
            <a:off x="3662930" y="357935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>
                <a:solidFill>
                  <a:schemeClr val="accent2"/>
                </a:solidFill>
              </a:rPr>
              <a:t>2018.05.10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D830B7-B4EB-3446-9AD9-C52986B3F99C}"/>
              </a:ext>
            </a:extLst>
          </p:cNvPr>
          <p:cNvSpPr txBox="1"/>
          <p:nvPr/>
        </p:nvSpPr>
        <p:spPr>
          <a:xfrm>
            <a:off x="5624182" y="3580474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>
                <a:solidFill>
                  <a:schemeClr val="accent2"/>
                </a:solidFill>
              </a:rPr>
              <a:t>2018.06.05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32555D-FABB-A94F-B6E4-1E87C094B5F8}"/>
              </a:ext>
            </a:extLst>
          </p:cNvPr>
          <p:cNvSpPr txBox="1"/>
          <p:nvPr/>
        </p:nvSpPr>
        <p:spPr>
          <a:xfrm>
            <a:off x="4856949" y="3212811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>
                <a:solidFill>
                  <a:schemeClr val="accent2"/>
                </a:solidFill>
              </a:rPr>
              <a:t>2018.05.22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00A084-596C-3947-AD50-BA1309CB5F02}"/>
              </a:ext>
            </a:extLst>
          </p:cNvPr>
          <p:cNvSpPr txBox="1"/>
          <p:nvPr/>
        </p:nvSpPr>
        <p:spPr>
          <a:xfrm>
            <a:off x="6673309" y="3299507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>
                <a:solidFill>
                  <a:schemeClr val="accent2"/>
                </a:solidFill>
              </a:rPr>
              <a:t>2018.06.28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9DEF41-C178-0F4B-86F7-004562F98A1F}"/>
              </a:ext>
            </a:extLst>
          </p:cNvPr>
          <p:cNvSpPr txBox="1"/>
          <p:nvPr/>
        </p:nvSpPr>
        <p:spPr>
          <a:xfrm>
            <a:off x="1402414" y="3260818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1200" dirty="0">
                <a:solidFill>
                  <a:schemeClr val="accent2"/>
                </a:solidFill>
              </a:rPr>
              <a:t>2018.03.29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EE921-AEC8-B045-B72D-519906FCDA96}"/>
              </a:ext>
            </a:extLst>
          </p:cNvPr>
          <p:cNvSpPr txBox="1"/>
          <p:nvPr/>
        </p:nvSpPr>
        <p:spPr>
          <a:xfrm>
            <a:off x="1300881" y="6243085"/>
            <a:ext cx="6920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1000" dirty="0"/>
              <a:t>面向版本：</a:t>
            </a:r>
            <a:r>
              <a:rPr lang="en-US" altLang="zh-Hans" sz="1000" dirty="0"/>
              <a:t>2.1</a:t>
            </a:r>
            <a:r>
              <a:rPr lang="zh-Hans" altLang="en-US" sz="1000" dirty="0"/>
              <a:t> </a:t>
            </a:r>
            <a:r>
              <a:rPr lang="en-US" altLang="zh-Hans" sz="1000" dirty="0"/>
              <a:t>&amp;</a:t>
            </a:r>
            <a:r>
              <a:rPr lang="zh-Hans" altLang="en-US" sz="1000" dirty="0"/>
              <a:t> </a:t>
            </a:r>
            <a:r>
              <a:rPr lang="en-US" altLang="zh-Hans" sz="1000" dirty="0"/>
              <a:t>2.2</a:t>
            </a:r>
            <a:br>
              <a:rPr lang="en-US" altLang="zh-Hans" sz="1000" dirty="0"/>
            </a:br>
            <a:r>
              <a:rPr lang="en-US" altLang="zh-Hans" sz="1000" dirty="0"/>
              <a:t>-</a:t>
            </a:r>
            <a:r>
              <a:rPr lang="zh-Hans" altLang="en-US" sz="1000" dirty="0"/>
              <a:t> 迭代方面：主要在于基本功能的优化，部分运营功能的实现，和支付宝，淘宝等一些列产品的数据共享和功能互通方面</a:t>
            </a:r>
            <a:endParaRPr lang="en-US" altLang="zh-Hans" sz="1000" dirty="0"/>
          </a:p>
          <a:p>
            <a:pPr marL="171450" indent="-171450">
              <a:buFontTx/>
              <a:buChar char="-"/>
            </a:pPr>
            <a:r>
              <a:rPr lang="zh-Hans" altLang="en-US" sz="1000" dirty="0"/>
              <a:t>运营方面：</a:t>
            </a:r>
            <a:br>
              <a:rPr lang="en-US" altLang="zh-Hans" sz="1000" dirty="0"/>
            </a:br>
            <a:r>
              <a:rPr lang="en-US" altLang="zh-Hans" sz="1000" dirty="0"/>
              <a:t>1.</a:t>
            </a:r>
            <a:r>
              <a:rPr lang="zh-Hans" altLang="en-US" sz="1000" dirty="0"/>
              <a:t> 增强不同类型的优惠推荐和优惠宣传；</a:t>
            </a:r>
            <a:br>
              <a:rPr lang="en-US" altLang="zh-Hans" sz="1000" dirty="0"/>
            </a:br>
            <a:r>
              <a:rPr lang="en-US" altLang="zh-Hans" sz="1000" dirty="0"/>
              <a:t>2.</a:t>
            </a:r>
            <a:r>
              <a:rPr lang="zh-Hans" altLang="en-US" sz="1000" dirty="0"/>
              <a:t> 通过</a:t>
            </a:r>
            <a:r>
              <a:rPr lang="en-US" altLang="zh-Hans" sz="1000" dirty="0"/>
              <a:t>app</a:t>
            </a:r>
            <a:r>
              <a:rPr lang="zh-Hans" altLang="en-US" sz="1000" dirty="0"/>
              <a:t>内活动的方式，增加用户的活跃性和购物趋势；</a:t>
            </a:r>
            <a:br>
              <a:rPr lang="en-US" altLang="zh-Hans" sz="1000" dirty="0"/>
            </a:br>
            <a:r>
              <a:rPr lang="en-US" altLang="zh-Hans" sz="1000" dirty="0"/>
              <a:t>3.</a:t>
            </a:r>
            <a:r>
              <a:rPr lang="zh-Hans" altLang="en-US" sz="1000" dirty="0"/>
              <a:t> 社交类：通过分享功能和新用户专享优惠的方式增强其扩张性能产品影响力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8390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12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135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</cp:revision>
  <dcterms:created xsi:type="dcterms:W3CDTF">2018-08-11T09:28:11Z</dcterms:created>
  <dcterms:modified xsi:type="dcterms:W3CDTF">2018-08-11T14:16:04Z</dcterms:modified>
</cp:coreProperties>
</file>