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2946AF-0BF1-46DE-9ADA-DBA532035A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980172-5805-4054-A9CA-A0BE1CEEB9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6/24/2024 8:41:15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| Summary" id="2" name="slide2">
            <a:extLst>
              <a:ext uri="{FF2B5EF4-FFF2-40B4-BE49-F238E27FC236}">
                <a16:creationId xmlns:a16="http://schemas.microsoft.com/office/drawing/2014/main" id="{55BF363A-B0F8-4B38-993C-D6FA67A69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2024-06-24T17:41:15Z</dcterms:created>
  <dcterms:modified xsi:type="dcterms:W3CDTF">2024-06-24T17:41:15Z</dcterms:modified>
</cp:coreProperties>
</file>