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322" r:id="rId4"/>
    <p:sldId id="258" r:id="rId5"/>
    <p:sldId id="259" r:id="rId6"/>
    <p:sldId id="326" r:id="rId7"/>
    <p:sldId id="334" r:id="rId8"/>
    <p:sldId id="335" r:id="rId9"/>
    <p:sldId id="336" r:id="rId10"/>
    <p:sldId id="337" r:id="rId11"/>
    <p:sldId id="294" r:id="rId12"/>
    <p:sldId id="329" r:id="rId13"/>
    <p:sldId id="325" r:id="rId14"/>
    <p:sldId id="338" r:id="rId15"/>
    <p:sldId id="323" r:id="rId16"/>
    <p:sldId id="332" r:id="rId17"/>
    <p:sldId id="331" r:id="rId18"/>
    <p:sldId id="333" r:id="rId19"/>
    <p:sldId id="29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se Man" initials="WM" lastIdx="2" clrIdx="0">
    <p:extLst>
      <p:ext uri="{19B8F6BF-5375-455C-9EA6-DF929625EA0E}">
        <p15:presenceInfo xmlns:p15="http://schemas.microsoft.com/office/powerpoint/2012/main" userId="3e101bfddbcbba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571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74"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se Man" userId="3e101bfddbcbbabc" providerId="LiveId" clId="{8705E73E-1C0D-493F-893F-8E1EE9A089F3}"/>
    <pc:docChg chg="undo redo custSel addSld delSld modSld sldOrd">
      <pc:chgData name="Wise Man" userId="3e101bfddbcbbabc" providerId="LiveId" clId="{8705E73E-1C0D-493F-893F-8E1EE9A089F3}" dt="2022-01-01T16:00:40.406" v="5623"/>
      <pc:docMkLst>
        <pc:docMk/>
      </pc:docMkLst>
      <pc:sldChg chg="modSp mod">
        <pc:chgData name="Wise Man" userId="3e101bfddbcbbabc" providerId="LiveId" clId="{8705E73E-1C0D-493F-893F-8E1EE9A089F3}" dt="2022-01-01T15:56:07.536" v="5602" actId="20577"/>
        <pc:sldMkLst>
          <pc:docMk/>
          <pc:sldMk cId="1211529425" sldId="256"/>
        </pc:sldMkLst>
        <pc:spChg chg="mod">
          <ac:chgData name="Wise Man" userId="3e101bfddbcbbabc" providerId="LiveId" clId="{8705E73E-1C0D-493F-893F-8E1EE9A089F3}" dt="2022-01-01T15:56:07.536" v="5602" actId="20577"/>
          <ac:spMkLst>
            <pc:docMk/>
            <pc:sldMk cId="1211529425" sldId="256"/>
            <ac:spMk id="2" creationId="{7CE7791A-556E-42CA-A584-A42E7694648D}"/>
          </ac:spMkLst>
        </pc:spChg>
      </pc:sldChg>
      <pc:sldChg chg="modSp mod">
        <pc:chgData name="Wise Man" userId="3e101bfddbcbbabc" providerId="LiveId" clId="{8705E73E-1C0D-493F-893F-8E1EE9A089F3}" dt="2021-12-24T08:08:44.450" v="2104" actId="20577"/>
        <pc:sldMkLst>
          <pc:docMk/>
          <pc:sldMk cId="885961771" sldId="257"/>
        </pc:sldMkLst>
        <pc:spChg chg="mod">
          <ac:chgData name="Wise Man" userId="3e101bfddbcbbabc" providerId="LiveId" clId="{8705E73E-1C0D-493F-893F-8E1EE9A089F3}" dt="2021-12-24T08:08:44.450" v="2104" actId="20577"/>
          <ac:spMkLst>
            <pc:docMk/>
            <pc:sldMk cId="885961771" sldId="257"/>
            <ac:spMk id="3" creationId="{5603F508-BE94-489A-BE70-2AFCBB4C2C28}"/>
          </ac:spMkLst>
        </pc:spChg>
      </pc:sldChg>
      <pc:sldChg chg="delSp modSp mod">
        <pc:chgData name="Wise Man" userId="3e101bfddbcbbabc" providerId="LiveId" clId="{8705E73E-1C0D-493F-893F-8E1EE9A089F3}" dt="2022-01-01T15:56:43.597" v="5609" actId="20577"/>
        <pc:sldMkLst>
          <pc:docMk/>
          <pc:sldMk cId="1414849432" sldId="258"/>
        </pc:sldMkLst>
        <pc:spChg chg="mod">
          <ac:chgData name="Wise Man" userId="3e101bfddbcbbabc" providerId="LiveId" clId="{8705E73E-1C0D-493F-893F-8E1EE9A089F3}" dt="2022-01-01T15:56:43.597" v="5609" actId="20577"/>
          <ac:spMkLst>
            <pc:docMk/>
            <pc:sldMk cId="1414849432" sldId="258"/>
            <ac:spMk id="4" creationId="{8C1B4E91-05C1-4EBA-96E4-CFFDDD2B1802}"/>
          </ac:spMkLst>
        </pc:spChg>
        <pc:spChg chg="mod">
          <ac:chgData name="Wise Man" userId="3e101bfddbcbbabc" providerId="LiveId" clId="{8705E73E-1C0D-493F-893F-8E1EE9A089F3}" dt="2021-12-24T09:40:39.679" v="4895" actId="1035"/>
          <ac:spMkLst>
            <pc:docMk/>
            <pc:sldMk cId="1414849432" sldId="258"/>
            <ac:spMk id="7" creationId="{001975F0-9F9F-4EDD-B025-25617676F796}"/>
          </ac:spMkLst>
        </pc:spChg>
        <pc:picChg chg="del">
          <ac:chgData name="Wise Man" userId="3e101bfddbcbbabc" providerId="LiveId" clId="{8705E73E-1C0D-493F-893F-8E1EE9A089F3}" dt="2021-12-15T21:05:26.867" v="353" actId="478"/>
          <ac:picMkLst>
            <pc:docMk/>
            <pc:sldMk cId="1414849432" sldId="258"/>
            <ac:picMk id="8" creationId="{5773E8AD-A7AB-4D01-8436-DD45B0BA99D4}"/>
          </ac:picMkLst>
        </pc:picChg>
      </pc:sldChg>
      <pc:sldChg chg="modSp mod ord">
        <pc:chgData name="Wise Man" userId="3e101bfddbcbbabc" providerId="LiveId" clId="{8705E73E-1C0D-493F-893F-8E1EE9A089F3}" dt="2021-12-24T08:06:38.862" v="2017" actId="20577"/>
        <pc:sldMkLst>
          <pc:docMk/>
          <pc:sldMk cId="2178999641" sldId="259"/>
        </pc:sldMkLst>
        <pc:spChg chg="mod">
          <ac:chgData name="Wise Man" userId="3e101bfddbcbbabc" providerId="LiveId" clId="{8705E73E-1C0D-493F-893F-8E1EE9A089F3}" dt="2021-12-24T08:06:38.862" v="2017" actId="20577"/>
          <ac:spMkLst>
            <pc:docMk/>
            <pc:sldMk cId="2178999641" sldId="259"/>
            <ac:spMk id="2" creationId="{7BD8428C-6E18-498E-8690-030B755E3C7E}"/>
          </ac:spMkLst>
        </pc:spChg>
      </pc:sldChg>
      <pc:sldChg chg="del">
        <pc:chgData name="Wise Man" userId="3e101bfddbcbbabc" providerId="LiveId" clId="{8705E73E-1C0D-493F-893F-8E1EE9A089F3}" dt="2021-12-16T19:58:28.191" v="1858" actId="47"/>
        <pc:sldMkLst>
          <pc:docMk/>
          <pc:sldMk cId="4181966655" sldId="265"/>
        </pc:sldMkLst>
      </pc:sldChg>
      <pc:sldChg chg="del">
        <pc:chgData name="Wise Man" userId="3e101bfddbcbbabc" providerId="LiveId" clId="{8705E73E-1C0D-493F-893F-8E1EE9A089F3}" dt="2021-12-16T19:58:29.285" v="1859" actId="47"/>
        <pc:sldMkLst>
          <pc:docMk/>
          <pc:sldMk cId="3247602611" sldId="266"/>
        </pc:sldMkLst>
      </pc:sldChg>
      <pc:sldChg chg="addSp delSp modSp mod">
        <pc:chgData name="Wise Man" userId="3e101bfddbcbbabc" providerId="LiveId" clId="{8705E73E-1C0D-493F-893F-8E1EE9A089F3}" dt="2021-12-24T11:02:27.972" v="5597" actId="1035"/>
        <pc:sldMkLst>
          <pc:docMk/>
          <pc:sldMk cId="2617554748" sldId="270"/>
        </pc:sldMkLst>
        <pc:spChg chg="mod">
          <ac:chgData name="Wise Man" userId="3e101bfddbcbbabc" providerId="LiveId" clId="{8705E73E-1C0D-493F-893F-8E1EE9A089F3}" dt="2021-12-24T11:02:11.281" v="5567" actId="255"/>
          <ac:spMkLst>
            <pc:docMk/>
            <pc:sldMk cId="2617554748" sldId="270"/>
            <ac:spMk id="2" creationId="{A1D4F79E-F8C4-4783-843B-20E67AB9186C}"/>
          </ac:spMkLst>
        </pc:spChg>
        <pc:spChg chg="mod">
          <ac:chgData name="Wise Man" userId="3e101bfddbcbbabc" providerId="LiveId" clId="{8705E73E-1C0D-493F-893F-8E1EE9A089F3}" dt="2021-12-24T11:02:27.972" v="5597" actId="1035"/>
          <ac:spMkLst>
            <pc:docMk/>
            <pc:sldMk cId="2617554748" sldId="270"/>
            <ac:spMk id="6" creationId="{93D5FE3A-CCDD-4772-B11D-C91138C6776D}"/>
          </ac:spMkLst>
        </pc:spChg>
        <pc:spChg chg="add del mod">
          <ac:chgData name="Wise Man" userId="3e101bfddbcbbabc" providerId="LiveId" clId="{8705E73E-1C0D-493F-893F-8E1EE9A089F3}" dt="2021-12-16T15:55:39.184" v="700" actId="478"/>
          <ac:spMkLst>
            <pc:docMk/>
            <pc:sldMk cId="2617554748" sldId="270"/>
            <ac:spMk id="14" creationId="{C65A3D40-A3A2-4B47-8654-6A5E665132BF}"/>
          </ac:spMkLst>
        </pc:spChg>
        <pc:spChg chg="add del mod">
          <ac:chgData name="Wise Man" userId="3e101bfddbcbbabc" providerId="LiveId" clId="{8705E73E-1C0D-493F-893F-8E1EE9A089F3}" dt="2021-12-24T11:01:57.580" v="5563" actId="478"/>
          <ac:spMkLst>
            <pc:docMk/>
            <pc:sldMk cId="2617554748" sldId="270"/>
            <ac:spMk id="27" creationId="{BF6EE586-746C-45CD-AC52-F4A8C2CC6808}"/>
          </ac:spMkLst>
        </pc:spChg>
        <pc:spChg chg="add del mod">
          <ac:chgData name="Wise Man" userId="3e101bfddbcbbabc" providerId="LiveId" clId="{8705E73E-1C0D-493F-893F-8E1EE9A089F3}" dt="2021-12-24T11:01:57.580" v="5563" actId="478"/>
          <ac:spMkLst>
            <pc:docMk/>
            <pc:sldMk cId="2617554748" sldId="270"/>
            <ac:spMk id="30" creationId="{1240FED2-3AF8-473A-AA2B-E16EB1D6E6A5}"/>
          </ac:spMkLst>
        </pc:spChg>
        <pc:spChg chg="add del mod">
          <ac:chgData name="Wise Man" userId="3e101bfddbcbbabc" providerId="LiveId" clId="{8705E73E-1C0D-493F-893F-8E1EE9A089F3}" dt="2021-12-24T11:01:57.580" v="5563" actId="478"/>
          <ac:spMkLst>
            <pc:docMk/>
            <pc:sldMk cId="2617554748" sldId="270"/>
            <ac:spMk id="33" creationId="{5F7BBA0E-C622-4EB1-98EA-39CAFB77E489}"/>
          </ac:spMkLst>
        </pc:spChg>
        <pc:spChg chg="add del mod">
          <ac:chgData name="Wise Man" userId="3e101bfddbcbbabc" providerId="LiveId" clId="{8705E73E-1C0D-493F-893F-8E1EE9A089F3}" dt="2021-12-24T11:01:57.580" v="5563" actId="478"/>
          <ac:spMkLst>
            <pc:docMk/>
            <pc:sldMk cId="2617554748" sldId="270"/>
            <ac:spMk id="36" creationId="{193AFDF1-80C1-4BB4-ABBC-B80BD4F979BB}"/>
          </ac:spMkLst>
        </pc:spChg>
        <pc:spChg chg="add del mod">
          <ac:chgData name="Wise Man" userId="3e101bfddbcbbabc" providerId="LiveId" clId="{8705E73E-1C0D-493F-893F-8E1EE9A089F3}" dt="2021-12-24T11:01:57.580" v="5563" actId="478"/>
          <ac:spMkLst>
            <pc:docMk/>
            <pc:sldMk cId="2617554748" sldId="270"/>
            <ac:spMk id="39" creationId="{984245DF-0E05-4E18-9389-A19B5B37563D}"/>
          </ac:spMkLst>
        </pc:spChg>
        <pc:spChg chg="add del mod">
          <ac:chgData name="Wise Man" userId="3e101bfddbcbbabc" providerId="LiveId" clId="{8705E73E-1C0D-493F-893F-8E1EE9A089F3}" dt="2021-12-24T11:01:57.580" v="5563" actId="478"/>
          <ac:spMkLst>
            <pc:docMk/>
            <pc:sldMk cId="2617554748" sldId="270"/>
            <ac:spMk id="44" creationId="{CE54B03E-75F4-4104-9BCF-298DCBE34EFB}"/>
          </ac:spMkLst>
        </pc:spChg>
        <pc:spChg chg="add del mod">
          <ac:chgData name="Wise Man" userId="3e101bfddbcbbabc" providerId="LiveId" clId="{8705E73E-1C0D-493F-893F-8E1EE9A089F3}" dt="2021-12-24T11:01:57.580" v="5563" actId="478"/>
          <ac:spMkLst>
            <pc:docMk/>
            <pc:sldMk cId="2617554748" sldId="270"/>
            <ac:spMk id="45" creationId="{4ECC592A-5770-4F3F-AC90-EBC537265247}"/>
          </ac:spMkLst>
        </pc:spChg>
        <pc:spChg chg="add del mod">
          <ac:chgData name="Wise Man" userId="3e101bfddbcbbabc" providerId="LiveId" clId="{8705E73E-1C0D-493F-893F-8E1EE9A089F3}" dt="2021-12-24T11:01:57.580" v="5563" actId="478"/>
          <ac:spMkLst>
            <pc:docMk/>
            <pc:sldMk cId="2617554748" sldId="270"/>
            <ac:spMk id="46" creationId="{0E0244DA-28DB-46CE-AAEB-7B4CB6577558}"/>
          </ac:spMkLst>
        </pc:spChg>
        <pc:picChg chg="del">
          <ac:chgData name="Wise Man" userId="3e101bfddbcbbabc" providerId="LiveId" clId="{8705E73E-1C0D-493F-893F-8E1EE9A089F3}" dt="2021-12-16T15:34:35.785" v="498" actId="478"/>
          <ac:picMkLst>
            <pc:docMk/>
            <pc:sldMk cId="2617554748" sldId="270"/>
            <ac:picMk id="4" creationId="{09ABE3ED-91DD-44C9-99DA-B5AE7CF066D7}"/>
          </ac:picMkLst>
        </pc:picChg>
        <pc:picChg chg="del">
          <ac:chgData name="Wise Man" userId="3e101bfddbcbbabc" providerId="LiveId" clId="{8705E73E-1C0D-493F-893F-8E1EE9A089F3}" dt="2021-12-16T15:34:41.011" v="502" actId="478"/>
          <ac:picMkLst>
            <pc:docMk/>
            <pc:sldMk cId="2617554748" sldId="270"/>
            <ac:picMk id="9" creationId="{A04B3E01-6993-4670-BB40-73BA9C21A5F9}"/>
          </ac:picMkLst>
        </pc:picChg>
        <pc:picChg chg="add mod">
          <ac:chgData name="Wise Man" userId="3e101bfddbcbbabc" providerId="LiveId" clId="{8705E73E-1C0D-493F-893F-8E1EE9A089F3}" dt="2021-12-16T16:10:05.022" v="1362" actId="1035"/>
          <ac:picMkLst>
            <pc:docMk/>
            <pc:sldMk cId="2617554748" sldId="270"/>
            <ac:picMk id="10" creationId="{44446568-F2CD-43E1-A4BD-2E6A4C878C6C}"/>
          </ac:picMkLst>
        </pc:picChg>
        <pc:picChg chg="del">
          <ac:chgData name="Wise Man" userId="3e101bfddbcbbabc" providerId="LiveId" clId="{8705E73E-1C0D-493F-893F-8E1EE9A089F3}" dt="2021-12-16T15:34:41.788" v="503" actId="478"/>
          <ac:picMkLst>
            <pc:docMk/>
            <pc:sldMk cId="2617554748" sldId="270"/>
            <ac:picMk id="11" creationId="{532EA3D3-8190-40D2-BED7-98EAD251A23F}"/>
          </ac:picMkLst>
        </pc:picChg>
        <pc:picChg chg="del">
          <ac:chgData name="Wise Man" userId="3e101bfddbcbbabc" providerId="LiveId" clId="{8705E73E-1C0D-493F-893F-8E1EE9A089F3}" dt="2021-12-16T15:34:42.931" v="505" actId="478"/>
          <ac:picMkLst>
            <pc:docMk/>
            <pc:sldMk cId="2617554748" sldId="270"/>
            <ac:picMk id="13" creationId="{FB94B7B7-4F25-43A0-BF12-14A41D15FF02}"/>
          </ac:picMkLst>
        </pc:picChg>
        <pc:picChg chg="del">
          <ac:chgData name="Wise Man" userId="3e101bfddbcbbabc" providerId="LiveId" clId="{8705E73E-1C0D-493F-893F-8E1EE9A089F3}" dt="2021-12-16T15:34:42.371" v="504" actId="478"/>
          <ac:picMkLst>
            <pc:docMk/>
            <pc:sldMk cId="2617554748" sldId="270"/>
            <ac:picMk id="15" creationId="{25312BD9-A17E-4EC6-8EAE-0448A0D15D8A}"/>
          </ac:picMkLst>
        </pc:picChg>
        <pc:picChg chg="del">
          <ac:chgData name="Wise Man" userId="3e101bfddbcbbabc" providerId="LiveId" clId="{8705E73E-1C0D-493F-893F-8E1EE9A089F3}" dt="2021-12-16T15:34:43.506" v="506" actId="478"/>
          <ac:picMkLst>
            <pc:docMk/>
            <pc:sldMk cId="2617554748" sldId="270"/>
            <ac:picMk id="16" creationId="{41A171B9-F999-47CC-85A2-AA908D3CDD10}"/>
          </ac:picMkLst>
        </pc:picChg>
        <pc:picChg chg="add mod">
          <ac:chgData name="Wise Man" userId="3e101bfddbcbbabc" providerId="LiveId" clId="{8705E73E-1C0D-493F-893F-8E1EE9A089F3}" dt="2021-12-16T16:10:05.022" v="1362" actId="1035"/>
          <ac:picMkLst>
            <pc:docMk/>
            <pc:sldMk cId="2617554748" sldId="270"/>
            <ac:picMk id="17" creationId="{F526952F-CE99-48F4-A2F3-6C07A8C1B71D}"/>
          </ac:picMkLst>
        </pc:picChg>
        <pc:picChg chg="del">
          <ac:chgData name="Wise Man" userId="3e101bfddbcbbabc" providerId="LiveId" clId="{8705E73E-1C0D-493F-893F-8E1EE9A089F3}" dt="2021-12-16T15:34:39.186" v="500" actId="478"/>
          <ac:picMkLst>
            <pc:docMk/>
            <pc:sldMk cId="2617554748" sldId="270"/>
            <ac:picMk id="18" creationId="{ADD8D22B-3CA3-4000-9ABE-8135D32D39E8}"/>
          </ac:picMkLst>
        </pc:picChg>
        <pc:picChg chg="del">
          <ac:chgData name="Wise Man" userId="3e101bfddbcbbabc" providerId="LiveId" clId="{8705E73E-1C0D-493F-893F-8E1EE9A089F3}" dt="2021-12-16T15:34:38.347" v="499" actId="478"/>
          <ac:picMkLst>
            <pc:docMk/>
            <pc:sldMk cId="2617554748" sldId="270"/>
            <ac:picMk id="20" creationId="{4ECD9EC3-D026-476C-ADF7-E4B00B3D3A31}"/>
          </ac:picMkLst>
        </pc:picChg>
        <pc:picChg chg="add mod">
          <ac:chgData name="Wise Man" userId="3e101bfddbcbbabc" providerId="LiveId" clId="{8705E73E-1C0D-493F-893F-8E1EE9A089F3}" dt="2021-12-16T16:10:05.022" v="1362" actId="1035"/>
          <ac:picMkLst>
            <pc:docMk/>
            <pc:sldMk cId="2617554748" sldId="270"/>
            <ac:picMk id="21" creationId="{C71E3505-76BD-4390-B933-527961F41D0A}"/>
          </ac:picMkLst>
        </pc:picChg>
        <pc:picChg chg="del">
          <ac:chgData name="Wise Man" userId="3e101bfddbcbbabc" providerId="LiveId" clId="{8705E73E-1C0D-493F-893F-8E1EE9A089F3}" dt="2021-12-16T15:34:40.130" v="501" actId="478"/>
          <ac:picMkLst>
            <pc:docMk/>
            <pc:sldMk cId="2617554748" sldId="270"/>
            <ac:picMk id="22" creationId="{2EBB153F-B5D5-49F6-9DCC-5E0B59AC65D1}"/>
          </ac:picMkLst>
        </pc:picChg>
        <pc:picChg chg="add mod">
          <ac:chgData name="Wise Man" userId="3e101bfddbcbbabc" providerId="LiveId" clId="{8705E73E-1C0D-493F-893F-8E1EE9A089F3}" dt="2021-12-16T16:10:05.022" v="1362" actId="1035"/>
          <ac:picMkLst>
            <pc:docMk/>
            <pc:sldMk cId="2617554748" sldId="270"/>
            <ac:picMk id="24" creationId="{64809310-0750-4090-A663-CC0BA2D51313}"/>
          </ac:picMkLst>
        </pc:picChg>
        <pc:picChg chg="add del mod">
          <ac:chgData name="Wise Man" userId="3e101bfddbcbbabc" providerId="LiveId" clId="{8705E73E-1C0D-493F-893F-8E1EE9A089F3}" dt="2021-12-16T19:37:02.238" v="1463" actId="21"/>
          <ac:picMkLst>
            <pc:docMk/>
            <pc:sldMk cId="2617554748" sldId="270"/>
            <ac:picMk id="25" creationId="{BD769EB4-328F-4B0B-9E3F-DCE6EDE0EEFA}"/>
          </ac:picMkLst>
        </pc:picChg>
        <pc:picChg chg="add mod">
          <ac:chgData name="Wise Man" userId="3e101bfddbcbbabc" providerId="LiveId" clId="{8705E73E-1C0D-493F-893F-8E1EE9A089F3}" dt="2021-12-16T16:10:05.022" v="1362" actId="1035"/>
          <ac:picMkLst>
            <pc:docMk/>
            <pc:sldMk cId="2617554748" sldId="270"/>
            <ac:picMk id="26" creationId="{5FB2F63D-9F26-4E76-B604-5A7844C80B0E}"/>
          </ac:picMkLst>
        </pc:picChg>
        <pc:picChg chg="add del mod">
          <ac:chgData name="Wise Man" userId="3e101bfddbcbbabc" providerId="LiveId" clId="{8705E73E-1C0D-493F-893F-8E1EE9A089F3}" dt="2021-12-16T19:44:08.557" v="1649" actId="21"/>
          <ac:picMkLst>
            <pc:docMk/>
            <pc:sldMk cId="2617554748" sldId="270"/>
            <ac:picMk id="28" creationId="{990BE4FE-BFCB-482A-BDA6-048D5A1AD27D}"/>
          </ac:picMkLst>
        </pc:picChg>
        <pc:picChg chg="add del mod">
          <ac:chgData name="Wise Man" userId="3e101bfddbcbbabc" providerId="LiveId" clId="{8705E73E-1C0D-493F-893F-8E1EE9A089F3}" dt="2021-12-24T11:01:57.580" v="5563" actId="478"/>
          <ac:picMkLst>
            <pc:docMk/>
            <pc:sldMk cId="2617554748" sldId="270"/>
            <ac:picMk id="29" creationId="{36758FD7-2DCA-4FF2-9B85-1ACA4B397DE9}"/>
          </ac:picMkLst>
        </pc:picChg>
        <pc:picChg chg="add del mod">
          <ac:chgData name="Wise Man" userId="3e101bfddbcbbabc" providerId="LiveId" clId="{8705E73E-1C0D-493F-893F-8E1EE9A089F3}" dt="2021-12-24T11:01:57.580" v="5563" actId="478"/>
          <ac:picMkLst>
            <pc:docMk/>
            <pc:sldMk cId="2617554748" sldId="270"/>
            <ac:picMk id="32" creationId="{DB4BFD20-48DE-474C-9112-A29CEB2351E5}"/>
          </ac:picMkLst>
        </pc:picChg>
        <pc:picChg chg="add del mod">
          <ac:chgData name="Wise Man" userId="3e101bfddbcbbabc" providerId="LiveId" clId="{8705E73E-1C0D-493F-893F-8E1EE9A089F3}" dt="2021-12-24T11:01:57.580" v="5563" actId="478"/>
          <ac:picMkLst>
            <pc:docMk/>
            <pc:sldMk cId="2617554748" sldId="270"/>
            <ac:picMk id="35" creationId="{FC999896-A797-4187-9F04-668859754570}"/>
          </ac:picMkLst>
        </pc:picChg>
        <pc:picChg chg="add del mod">
          <ac:chgData name="Wise Man" userId="3e101bfddbcbbabc" providerId="LiveId" clId="{8705E73E-1C0D-493F-893F-8E1EE9A089F3}" dt="2021-12-24T11:01:57.580" v="5563" actId="478"/>
          <ac:picMkLst>
            <pc:docMk/>
            <pc:sldMk cId="2617554748" sldId="270"/>
            <ac:picMk id="38" creationId="{EEDE26F7-4BB0-45B9-921C-D9626D878D83}"/>
          </ac:picMkLst>
        </pc:picChg>
        <pc:picChg chg="add del mod">
          <ac:chgData name="Wise Man" userId="3e101bfddbcbbabc" providerId="LiveId" clId="{8705E73E-1C0D-493F-893F-8E1EE9A089F3}" dt="2021-12-24T11:01:57.580" v="5563" actId="478"/>
          <ac:picMkLst>
            <pc:docMk/>
            <pc:sldMk cId="2617554748" sldId="270"/>
            <ac:picMk id="41" creationId="{A1BCE6C7-E300-42DD-AD66-881F81EAA293}"/>
          </ac:picMkLst>
        </pc:picChg>
        <pc:picChg chg="add del mod">
          <ac:chgData name="Wise Man" userId="3e101bfddbcbbabc" providerId="LiveId" clId="{8705E73E-1C0D-493F-893F-8E1EE9A089F3}" dt="2021-12-24T11:01:57.580" v="5563" actId="478"/>
          <ac:picMkLst>
            <pc:docMk/>
            <pc:sldMk cId="2617554748" sldId="270"/>
            <ac:picMk id="43" creationId="{A117AC43-DC79-4342-A0FA-97CAC1E4144D}"/>
          </ac:picMkLst>
        </pc:picChg>
        <pc:cxnChg chg="add del mod">
          <ac:chgData name="Wise Man" userId="3e101bfddbcbbabc" providerId="LiveId" clId="{8705E73E-1C0D-493F-893F-8E1EE9A089F3}" dt="2021-12-24T11:01:57.580" v="5563" actId="478"/>
          <ac:cxnSpMkLst>
            <pc:docMk/>
            <pc:sldMk cId="2617554748" sldId="270"/>
            <ac:cxnSpMk id="5" creationId="{A081663B-281A-42E5-BEC2-EF621F4323E1}"/>
          </ac:cxnSpMkLst>
        </pc:cxnChg>
      </pc:sldChg>
      <pc:sldChg chg="del">
        <pc:chgData name="Wise Man" userId="3e101bfddbcbbabc" providerId="LiveId" clId="{8705E73E-1C0D-493F-893F-8E1EE9A089F3}" dt="2021-12-16T19:58:34.651" v="1864" actId="47"/>
        <pc:sldMkLst>
          <pc:docMk/>
          <pc:sldMk cId="2379043240" sldId="291"/>
        </pc:sldMkLst>
      </pc:sldChg>
      <pc:sldChg chg="modSp mod ord">
        <pc:chgData name="Wise Man" userId="3e101bfddbcbbabc" providerId="LiveId" clId="{8705E73E-1C0D-493F-893F-8E1EE9A089F3}" dt="2021-12-24T09:03:28.565" v="2538" actId="20577"/>
        <pc:sldMkLst>
          <pc:docMk/>
          <pc:sldMk cId="2474682995" sldId="294"/>
        </pc:sldMkLst>
        <pc:spChg chg="mod">
          <ac:chgData name="Wise Man" userId="3e101bfddbcbbabc" providerId="LiveId" clId="{8705E73E-1C0D-493F-893F-8E1EE9A089F3}" dt="2021-12-24T09:03:28.565" v="2538" actId="20577"/>
          <ac:spMkLst>
            <pc:docMk/>
            <pc:sldMk cId="2474682995" sldId="294"/>
            <ac:spMk id="2" creationId="{7BD8428C-6E18-498E-8690-030B755E3C7E}"/>
          </ac:spMkLst>
        </pc:spChg>
      </pc:sldChg>
      <pc:sldChg chg="delSp modSp mod">
        <pc:chgData name="Wise Man" userId="3e101bfddbcbbabc" providerId="LiveId" clId="{8705E73E-1C0D-493F-893F-8E1EE9A089F3}" dt="2021-12-24T09:17:14.774" v="3334" actId="20577"/>
        <pc:sldMkLst>
          <pc:docMk/>
          <pc:sldMk cId="3274473476" sldId="296"/>
        </pc:sldMkLst>
        <pc:spChg chg="mod">
          <ac:chgData name="Wise Man" userId="3e101bfddbcbbabc" providerId="LiveId" clId="{8705E73E-1C0D-493F-893F-8E1EE9A089F3}" dt="2021-12-24T09:17:14.774" v="3334" actId="20577"/>
          <ac:spMkLst>
            <pc:docMk/>
            <pc:sldMk cId="3274473476" sldId="296"/>
            <ac:spMk id="9" creationId="{DCEC8DD9-F65D-470D-96B0-DDC511B427B9}"/>
          </ac:spMkLst>
        </pc:spChg>
        <pc:spChg chg="mod">
          <ac:chgData name="Wise Man" userId="3e101bfddbcbbabc" providerId="LiveId" clId="{8705E73E-1C0D-493F-893F-8E1EE9A089F3}" dt="2021-12-16T19:59:24.851" v="1896" actId="14100"/>
          <ac:spMkLst>
            <pc:docMk/>
            <pc:sldMk cId="3274473476" sldId="296"/>
            <ac:spMk id="17" creationId="{27642809-5FC1-489A-9E75-24C469B3C944}"/>
          </ac:spMkLst>
        </pc:spChg>
        <pc:picChg chg="del">
          <ac:chgData name="Wise Man" userId="3e101bfddbcbbabc" providerId="LiveId" clId="{8705E73E-1C0D-493F-893F-8E1EE9A089F3}" dt="2021-12-16T19:57:25.526" v="1851" actId="478"/>
          <ac:picMkLst>
            <pc:docMk/>
            <pc:sldMk cId="3274473476" sldId="296"/>
            <ac:picMk id="5" creationId="{6849CA23-5343-4551-99FB-DB955D71B181}"/>
          </ac:picMkLst>
        </pc:picChg>
      </pc:sldChg>
      <pc:sldChg chg="modSp mod">
        <pc:chgData name="Wise Man" userId="3e101bfddbcbbabc" providerId="LiveId" clId="{8705E73E-1C0D-493F-893F-8E1EE9A089F3}" dt="2021-12-16T19:58:13.788" v="1856" actId="1076"/>
        <pc:sldMkLst>
          <pc:docMk/>
          <pc:sldMk cId="204045923" sldId="298"/>
        </pc:sldMkLst>
        <pc:picChg chg="mod">
          <ac:chgData name="Wise Man" userId="3e101bfddbcbbabc" providerId="LiveId" clId="{8705E73E-1C0D-493F-893F-8E1EE9A089F3}" dt="2021-12-16T19:58:13.788" v="1856" actId="1076"/>
          <ac:picMkLst>
            <pc:docMk/>
            <pc:sldMk cId="204045923" sldId="298"/>
            <ac:picMk id="5" creationId="{7339F1B5-D8F5-4F8C-8D45-4F3B8A63CEA2}"/>
          </ac:picMkLst>
        </pc:picChg>
      </pc:sldChg>
      <pc:sldChg chg="addSp delSp modSp mod ord">
        <pc:chgData name="Wise Man" userId="3e101bfddbcbbabc" providerId="LiveId" clId="{8705E73E-1C0D-493F-893F-8E1EE9A089F3}" dt="2022-01-01T16:00:40.406" v="5623"/>
        <pc:sldMkLst>
          <pc:docMk/>
          <pc:sldMk cId="3355600321" sldId="302"/>
        </pc:sldMkLst>
        <pc:spChg chg="mod">
          <ac:chgData name="Wise Man" userId="3e101bfddbcbbabc" providerId="LiveId" clId="{8705E73E-1C0D-493F-893F-8E1EE9A089F3}" dt="2021-12-16T19:32:22.085" v="1447" actId="14100"/>
          <ac:spMkLst>
            <pc:docMk/>
            <pc:sldMk cId="3355600321" sldId="302"/>
            <ac:spMk id="2" creationId="{A1D4F79E-F8C4-4783-843B-20E67AB9186C}"/>
          </ac:spMkLst>
        </pc:spChg>
        <pc:spChg chg="del">
          <ac:chgData name="Wise Man" userId="3e101bfddbcbbabc" providerId="LiveId" clId="{8705E73E-1C0D-493F-893F-8E1EE9A089F3}" dt="2021-12-16T19:31:28.174" v="1414" actId="478"/>
          <ac:spMkLst>
            <pc:docMk/>
            <pc:sldMk cId="3355600321" sldId="302"/>
            <ac:spMk id="6" creationId="{93D5FE3A-CCDD-4772-B11D-C91138C6776D}"/>
          </ac:spMkLst>
        </pc:spChg>
        <pc:spChg chg="add del mod">
          <ac:chgData name="Wise Man" userId="3e101bfddbcbbabc" providerId="LiveId" clId="{8705E73E-1C0D-493F-893F-8E1EE9A089F3}" dt="2021-12-16T19:32:11.263" v="1443" actId="478"/>
          <ac:spMkLst>
            <pc:docMk/>
            <pc:sldMk cId="3355600321" sldId="302"/>
            <ac:spMk id="8" creationId="{06953360-85F9-4D76-BC8F-5E00B0E03CD0}"/>
          </ac:spMkLst>
        </pc:spChg>
        <pc:spChg chg="add del mod">
          <ac:chgData name="Wise Man" userId="3e101bfddbcbbabc" providerId="LiveId" clId="{8705E73E-1C0D-493F-893F-8E1EE9A089F3}" dt="2021-12-16T19:32:11.263" v="1443" actId="478"/>
          <ac:spMkLst>
            <pc:docMk/>
            <pc:sldMk cId="3355600321" sldId="302"/>
            <ac:spMk id="17" creationId="{433A4BAC-8210-4DD5-A29E-288A855911B4}"/>
          </ac:spMkLst>
        </pc:spChg>
        <pc:spChg chg="add del mod">
          <ac:chgData name="Wise Man" userId="3e101bfddbcbbabc" providerId="LiveId" clId="{8705E73E-1C0D-493F-893F-8E1EE9A089F3}" dt="2021-12-16T19:31:51.659" v="1417" actId="478"/>
          <ac:spMkLst>
            <pc:docMk/>
            <pc:sldMk cId="3355600321" sldId="302"/>
            <ac:spMk id="19" creationId="{EC3A810B-8990-40E5-BD5D-650E6D3D82E7}"/>
          </ac:spMkLst>
        </pc:spChg>
        <pc:spChg chg="add del mod">
          <ac:chgData name="Wise Man" userId="3e101bfddbcbbabc" providerId="LiveId" clId="{8705E73E-1C0D-493F-893F-8E1EE9A089F3}" dt="2021-12-16T19:31:51.659" v="1417" actId="478"/>
          <ac:spMkLst>
            <pc:docMk/>
            <pc:sldMk cId="3355600321" sldId="302"/>
            <ac:spMk id="21" creationId="{2DC0E77B-1AC0-4559-8BCC-97135CDD230A}"/>
          </ac:spMkLst>
        </pc:spChg>
        <pc:spChg chg="add del mod">
          <ac:chgData name="Wise Man" userId="3e101bfddbcbbabc" providerId="LiveId" clId="{8705E73E-1C0D-493F-893F-8E1EE9A089F3}" dt="2021-12-16T19:31:51.659" v="1417" actId="478"/>
          <ac:spMkLst>
            <pc:docMk/>
            <pc:sldMk cId="3355600321" sldId="302"/>
            <ac:spMk id="23" creationId="{2B087BEA-B1EF-4A69-9CB1-0FA148A88977}"/>
          </ac:spMkLst>
        </pc:spChg>
        <pc:spChg chg="add del mod">
          <ac:chgData name="Wise Man" userId="3e101bfddbcbbabc" providerId="LiveId" clId="{8705E73E-1C0D-493F-893F-8E1EE9A089F3}" dt="2021-12-16T19:31:51.659" v="1417" actId="478"/>
          <ac:spMkLst>
            <pc:docMk/>
            <pc:sldMk cId="3355600321" sldId="302"/>
            <ac:spMk id="25" creationId="{A56EF049-EC80-4532-B4DA-F6869755E84E}"/>
          </ac:spMkLst>
        </pc:spChg>
        <pc:spChg chg="add del mod">
          <ac:chgData name="Wise Man" userId="3e101bfddbcbbabc" providerId="LiveId" clId="{8705E73E-1C0D-493F-893F-8E1EE9A089F3}" dt="2021-12-16T19:31:51.659" v="1417" actId="478"/>
          <ac:spMkLst>
            <pc:docMk/>
            <pc:sldMk cId="3355600321" sldId="302"/>
            <ac:spMk id="28" creationId="{45131E25-488B-4B6F-A907-D431E4A5140E}"/>
          </ac:spMkLst>
        </pc:spChg>
        <pc:spChg chg="add del mod">
          <ac:chgData name="Wise Man" userId="3e101bfddbcbbabc" providerId="LiveId" clId="{8705E73E-1C0D-493F-893F-8E1EE9A089F3}" dt="2021-12-16T19:31:51.659" v="1417" actId="478"/>
          <ac:spMkLst>
            <pc:docMk/>
            <pc:sldMk cId="3355600321" sldId="302"/>
            <ac:spMk id="29" creationId="{0EC39F14-F2C4-454D-8B09-07F1332419C5}"/>
          </ac:spMkLst>
        </pc:spChg>
        <pc:spChg chg="add del mod">
          <ac:chgData name="Wise Man" userId="3e101bfddbcbbabc" providerId="LiveId" clId="{8705E73E-1C0D-493F-893F-8E1EE9A089F3}" dt="2021-12-16T19:31:51.659" v="1417" actId="478"/>
          <ac:spMkLst>
            <pc:docMk/>
            <pc:sldMk cId="3355600321" sldId="302"/>
            <ac:spMk id="30" creationId="{0AF5D9B2-612B-4A49-89BA-CAC70F4AEA09}"/>
          </ac:spMkLst>
        </pc:spChg>
        <pc:spChg chg="add mod">
          <ac:chgData name="Wise Man" userId="3e101bfddbcbbabc" providerId="LiveId" clId="{8705E73E-1C0D-493F-893F-8E1EE9A089F3}" dt="2021-12-24T09:43:14.459" v="4918" actId="20577"/>
          <ac:spMkLst>
            <pc:docMk/>
            <pc:sldMk cId="3355600321" sldId="302"/>
            <ac:spMk id="31" creationId="{334CED15-13B4-41FB-AC00-3C4C7D0D9657}"/>
          </ac:spMkLst>
        </pc:spChg>
        <pc:spChg chg="add del mod">
          <ac:chgData name="Wise Man" userId="3e101bfddbcbbabc" providerId="LiveId" clId="{8705E73E-1C0D-493F-893F-8E1EE9A089F3}" dt="2021-12-16T19:40:29.509" v="1612" actId="478"/>
          <ac:spMkLst>
            <pc:docMk/>
            <pc:sldMk cId="3355600321" sldId="302"/>
            <ac:spMk id="38" creationId="{4B04C6AA-BC17-4D1B-B4A7-D4E966B6FDE0}"/>
          </ac:spMkLst>
        </pc:spChg>
        <pc:spChg chg="add del mod">
          <ac:chgData name="Wise Man" userId="3e101bfddbcbbabc" providerId="LiveId" clId="{8705E73E-1C0D-493F-893F-8E1EE9A089F3}" dt="2021-12-16T19:32:40.947" v="1450" actId="478"/>
          <ac:spMkLst>
            <pc:docMk/>
            <pc:sldMk cId="3355600321" sldId="302"/>
            <ac:spMk id="40" creationId="{ACEB6D34-FD5A-49DB-BE0F-307720BDF3B1}"/>
          </ac:spMkLst>
        </pc:spChg>
        <pc:spChg chg="add del mod">
          <ac:chgData name="Wise Man" userId="3e101bfddbcbbabc" providerId="LiveId" clId="{8705E73E-1C0D-493F-893F-8E1EE9A089F3}" dt="2021-12-16T19:32:40.947" v="1450" actId="478"/>
          <ac:spMkLst>
            <pc:docMk/>
            <pc:sldMk cId="3355600321" sldId="302"/>
            <ac:spMk id="42" creationId="{7E891163-36A8-4DC4-A78A-8AA70D17A78D}"/>
          </ac:spMkLst>
        </pc:spChg>
        <pc:spChg chg="add del mod">
          <ac:chgData name="Wise Man" userId="3e101bfddbcbbabc" providerId="LiveId" clId="{8705E73E-1C0D-493F-893F-8E1EE9A089F3}" dt="2021-12-16T19:32:40.947" v="1450" actId="478"/>
          <ac:spMkLst>
            <pc:docMk/>
            <pc:sldMk cId="3355600321" sldId="302"/>
            <ac:spMk id="44" creationId="{068539EB-1466-420C-8460-5A2DBFCA544F}"/>
          </ac:spMkLst>
        </pc:spChg>
        <pc:spChg chg="add del mod">
          <ac:chgData name="Wise Man" userId="3e101bfddbcbbabc" providerId="LiveId" clId="{8705E73E-1C0D-493F-893F-8E1EE9A089F3}" dt="2021-12-16T19:32:40.947" v="1450" actId="478"/>
          <ac:spMkLst>
            <pc:docMk/>
            <pc:sldMk cId="3355600321" sldId="302"/>
            <ac:spMk id="46" creationId="{77F5D543-D2C1-4753-B2CD-7A437254BE56}"/>
          </ac:spMkLst>
        </pc:spChg>
        <pc:spChg chg="add del mod">
          <ac:chgData name="Wise Man" userId="3e101bfddbcbbabc" providerId="LiveId" clId="{8705E73E-1C0D-493F-893F-8E1EE9A089F3}" dt="2021-12-16T19:32:40.947" v="1450" actId="478"/>
          <ac:spMkLst>
            <pc:docMk/>
            <pc:sldMk cId="3355600321" sldId="302"/>
            <ac:spMk id="49" creationId="{1B216F88-630F-435D-835B-7CA7E2F36D06}"/>
          </ac:spMkLst>
        </pc:spChg>
        <pc:spChg chg="add del mod">
          <ac:chgData name="Wise Man" userId="3e101bfddbcbbabc" providerId="LiveId" clId="{8705E73E-1C0D-493F-893F-8E1EE9A089F3}" dt="2021-12-16T19:32:40.947" v="1450" actId="478"/>
          <ac:spMkLst>
            <pc:docMk/>
            <pc:sldMk cId="3355600321" sldId="302"/>
            <ac:spMk id="50" creationId="{0BC02D05-681E-4F7D-9399-5E1E60051892}"/>
          </ac:spMkLst>
        </pc:spChg>
        <pc:spChg chg="add del mod">
          <ac:chgData name="Wise Man" userId="3e101bfddbcbbabc" providerId="LiveId" clId="{8705E73E-1C0D-493F-893F-8E1EE9A089F3}" dt="2021-12-16T19:32:40.947" v="1450" actId="478"/>
          <ac:spMkLst>
            <pc:docMk/>
            <pc:sldMk cId="3355600321" sldId="302"/>
            <ac:spMk id="51" creationId="{054E8839-658D-4C70-B7D7-BFAF708FED56}"/>
          </ac:spMkLst>
        </pc:spChg>
        <pc:spChg chg="add mod">
          <ac:chgData name="Wise Man" userId="3e101bfddbcbbabc" providerId="LiveId" clId="{8705E73E-1C0D-493F-893F-8E1EE9A089F3}" dt="2021-12-24T09:43:25.254" v="4935" actId="20577"/>
          <ac:spMkLst>
            <pc:docMk/>
            <pc:sldMk cId="3355600321" sldId="302"/>
            <ac:spMk id="56" creationId="{8922F02B-0948-4667-959C-A962A3A63C69}"/>
          </ac:spMkLst>
        </pc:spChg>
        <pc:picChg chg="del">
          <ac:chgData name="Wise Man" userId="3e101bfddbcbbabc" providerId="LiveId" clId="{8705E73E-1C0D-493F-893F-8E1EE9A089F3}" dt="2021-12-16T19:31:28.174" v="1414" actId="478"/>
          <ac:picMkLst>
            <pc:docMk/>
            <pc:sldMk cId="3355600321" sldId="302"/>
            <ac:picMk id="4" creationId="{1220C457-2763-4A8B-96EF-F48B7064ACDE}"/>
          </ac:picMkLst>
        </pc:picChg>
        <pc:picChg chg="add mod">
          <ac:chgData name="Wise Man" userId="3e101bfddbcbbabc" providerId="LiveId" clId="{8705E73E-1C0D-493F-893F-8E1EE9A089F3}" dt="2021-12-24T08:51:03.687" v="2119" actId="1076"/>
          <ac:picMkLst>
            <pc:docMk/>
            <pc:sldMk cId="3355600321" sldId="302"/>
            <ac:picMk id="4" creationId="{E88D8511-4948-4B8F-A9A7-891F6D38928D}"/>
          </ac:picMkLst>
        </pc:picChg>
        <pc:picChg chg="add del">
          <ac:chgData name="Wise Man" userId="3e101bfddbcbbabc" providerId="LiveId" clId="{8705E73E-1C0D-493F-893F-8E1EE9A089F3}" dt="2021-12-16T19:36:46.782" v="1458" actId="21"/>
          <ac:picMkLst>
            <pc:docMk/>
            <pc:sldMk cId="3355600321" sldId="302"/>
            <ac:picMk id="5" creationId="{23341BF0-2F64-4628-96DC-31533C2F30C1}"/>
          </ac:picMkLst>
        </pc:picChg>
        <pc:picChg chg="add del mod">
          <ac:chgData name="Wise Man" userId="3e101bfddbcbbabc" providerId="LiveId" clId="{8705E73E-1C0D-493F-893F-8E1EE9A089F3}" dt="2021-12-24T08:54:34.406" v="2187" actId="478"/>
          <ac:picMkLst>
            <pc:docMk/>
            <pc:sldMk cId="3355600321" sldId="302"/>
            <ac:picMk id="6" creationId="{28927152-B511-4C48-81AD-8D9152070EF5}"/>
          </ac:picMkLst>
        </pc:picChg>
        <pc:picChg chg="del">
          <ac:chgData name="Wise Man" userId="3e101bfddbcbbabc" providerId="LiveId" clId="{8705E73E-1C0D-493F-893F-8E1EE9A089F3}" dt="2021-12-16T19:31:28.174" v="1414" actId="478"/>
          <ac:picMkLst>
            <pc:docMk/>
            <pc:sldMk cId="3355600321" sldId="302"/>
            <ac:picMk id="7" creationId="{1EA2AA36-629D-45FA-A526-C4F6FE7BBF28}"/>
          </ac:picMkLst>
        </pc:picChg>
        <pc:picChg chg="add mod">
          <ac:chgData name="Wise Man" userId="3e101bfddbcbbabc" providerId="LiveId" clId="{8705E73E-1C0D-493F-893F-8E1EE9A089F3}" dt="2021-12-24T08:58:46.924" v="2411" actId="1076"/>
          <ac:picMkLst>
            <pc:docMk/>
            <pc:sldMk cId="3355600321" sldId="302"/>
            <ac:picMk id="8" creationId="{03E1D90F-0EE5-472C-9862-A73E09F5DBAB}"/>
          </ac:picMkLst>
        </pc:picChg>
        <pc:picChg chg="del">
          <ac:chgData name="Wise Man" userId="3e101bfddbcbbabc" providerId="LiveId" clId="{8705E73E-1C0D-493F-893F-8E1EE9A089F3}" dt="2021-12-16T19:31:28.174" v="1414" actId="478"/>
          <ac:picMkLst>
            <pc:docMk/>
            <pc:sldMk cId="3355600321" sldId="302"/>
            <ac:picMk id="9" creationId="{2419C682-1AC4-41D6-B144-03ACC14E1993}"/>
          </ac:picMkLst>
        </pc:picChg>
        <pc:picChg chg="add mod">
          <ac:chgData name="Wise Man" userId="3e101bfddbcbbabc" providerId="LiveId" clId="{8705E73E-1C0D-493F-893F-8E1EE9A089F3}" dt="2021-12-24T08:58:49.253" v="2412" actId="1076"/>
          <ac:picMkLst>
            <pc:docMk/>
            <pc:sldMk cId="3355600321" sldId="302"/>
            <ac:picMk id="10" creationId="{43672C07-DD36-4197-B3E4-9D64B5BB0A91}"/>
          </ac:picMkLst>
        </pc:picChg>
        <pc:picChg chg="add del mod">
          <ac:chgData name="Wise Man" userId="3e101bfddbcbbabc" providerId="LiveId" clId="{8705E73E-1C0D-493F-893F-8E1EE9A089F3}" dt="2021-12-16T19:31:47.667" v="1416" actId="478"/>
          <ac:picMkLst>
            <pc:docMk/>
            <pc:sldMk cId="3355600321" sldId="302"/>
            <ac:picMk id="11" creationId="{524A4741-9A2B-4C9B-925C-AAD8E5D39841}"/>
          </ac:picMkLst>
        </pc:picChg>
        <pc:picChg chg="del">
          <ac:chgData name="Wise Man" userId="3e101bfddbcbbabc" providerId="LiveId" clId="{8705E73E-1C0D-493F-893F-8E1EE9A089F3}" dt="2021-12-16T19:31:28.174" v="1414" actId="478"/>
          <ac:picMkLst>
            <pc:docMk/>
            <pc:sldMk cId="3355600321" sldId="302"/>
            <ac:picMk id="12" creationId="{8889F30C-14BE-4155-948C-5ECC21AF4F81}"/>
          </ac:picMkLst>
        </pc:picChg>
        <pc:picChg chg="add del mod">
          <ac:chgData name="Wise Man" userId="3e101bfddbcbbabc" providerId="LiveId" clId="{8705E73E-1C0D-493F-893F-8E1EE9A089F3}" dt="2021-12-16T19:31:47.667" v="1416" actId="478"/>
          <ac:picMkLst>
            <pc:docMk/>
            <pc:sldMk cId="3355600321" sldId="302"/>
            <ac:picMk id="13" creationId="{25AF4F94-71E8-4A85-B810-6D6C4DD75206}"/>
          </ac:picMkLst>
        </pc:picChg>
        <pc:picChg chg="add del mod">
          <ac:chgData name="Wise Man" userId="3e101bfddbcbbabc" providerId="LiveId" clId="{8705E73E-1C0D-493F-893F-8E1EE9A089F3}" dt="2021-12-16T19:31:47.667" v="1416" actId="478"/>
          <ac:picMkLst>
            <pc:docMk/>
            <pc:sldMk cId="3355600321" sldId="302"/>
            <ac:picMk id="14" creationId="{8C61418B-60DD-4DAD-A973-2E84F03B59FA}"/>
          </ac:picMkLst>
        </pc:picChg>
        <pc:picChg chg="add del mod">
          <ac:chgData name="Wise Man" userId="3e101bfddbcbbabc" providerId="LiveId" clId="{8705E73E-1C0D-493F-893F-8E1EE9A089F3}" dt="2021-12-16T19:31:47.667" v="1416" actId="478"/>
          <ac:picMkLst>
            <pc:docMk/>
            <pc:sldMk cId="3355600321" sldId="302"/>
            <ac:picMk id="15" creationId="{F1B3ABE6-4CF7-413D-BCE2-F90374DE5A60}"/>
          </ac:picMkLst>
        </pc:picChg>
        <pc:picChg chg="add del mod">
          <ac:chgData name="Wise Man" userId="3e101bfddbcbbabc" providerId="LiveId" clId="{8705E73E-1C0D-493F-893F-8E1EE9A089F3}" dt="2021-12-16T19:31:47.667" v="1416" actId="478"/>
          <ac:picMkLst>
            <pc:docMk/>
            <pc:sldMk cId="3355600321" sldId="302"/>
            <ac:picMk id="16" creationId="{853B61D0-C797-4283-BB90-66F89AEA8E80}"/>
          </ac:picMkLst>
        </pc:picChg>
        <pc:picChg chg="add del mod">
          <ac:chgData name="Wise Man" userId="3e101bfddbcbbabc" providerId="LiveId" clId="{8705E73E-1C0D-493F-893F-8E1EE9A089F3}" dt="2021-12-16T19:31:54.249" v="1418" actId="478"/>
          <ac:picMkLst>
            <pc:docMk/>
            <pc:sldMk cId="3355600321" sldId="302"/>
            <ac:picMk id="18" creationId="{3F577513-E7AB-40A5-8E22-5A24EAE93261}"/>
          </ac:picMkLst>
        </pc:picChg>
        <pc:picChg chg="add del mod">
          <ac:chgData name="Wise Man" userId="3e101bfddbcbbabc" providerId="LiveId" clId="{8705E73E-1C0D-493F-893F-8E1EE9A089F3}" dt="2021-12-16T19:31:51.659" v="1417" actId="478"/>
          <ac:picMkLst>
            <pc:docMk/>
            <pc:sldMk cId="3355600321" sldId="302"/>
            <ac:picMk id="20" creationId="{10338F6E-13EA-4536-B854-F9C144AEFCF0}"/>
          </ac:picMkLst>
        </pc:picChg>
        <pc:picChg chg="add del mod">
          <ac:chgData name="Wise Man" userId="3e101bfddbcbbabc" providerId="LiveId" clId="{8705E73E-1C0D-493F-893F-8E1EE9A089F3}" dt="2021-12-16T19:31:51.659" v="1417" actId="478"/>
          <ac:picMkLst>
            <pc:docMk/>
            <pc:sldMk cId="3355600321" sldId="302"/>
            <ac:picMk id="22" creationId="{CC5D5BC7-AF5A-4841-923C-02F79269243E}"/>
          </ac:picMkLst>
        </pc:picChg>
        <pc:picChg chg="add del mod">
          <ac:chgData name="Wise Man" userId="3e101bfddbcbbabc" providerId="LiveId" clId="{8705E73E-1C0D-493F-893F-8E1EE9A089F3}" dt="2021-12-16T19:31:51.659" v="1417" actId="478"/>
          <ac:picMkLst>
            <pc:docMk/>
            <pc:sldMk cId="3355600321" sldId="302"/>
            <ac:picMk id="24" creationId="{7887748F-8C6F-41A3-9CA7-2701B38316A4}"/>
          </ac:picMkLst>
        </pc:picChg>
        <pc:picChg chg="add del mod">
          <ac:chgData name="Wise Man" userId="3e101bfddbcbbabc" providerId="LiveId" clId="{8705E73E-1C0D-493F-893F-8E1EE9A089F3}" dt="2021-12-16T19:31:51.659" v="1417" actId="478"/>
          <ac:picMkLst>
            <pc:docMk/>
            <pc:sldMk cId="3355600321" sldId="302"/>
            <ac:picMk id="26" creationId="{03E1BE0D-3824-47B9-9CEB-95F4186CDCBF}"/>
          </ac:picMkLst>
        </pc:picChg>
        <pc:picChg chg="add del mod">
          <ac:chgData name="Wise Man" userId="3e101bfddbcbbabc" providerId="LiveId" clId="{8705E73E-1C0D-493F-893F-8E1EE9A089F3}" dt="2021-12-16T19:31:51.659" v="1417" actId="478"/>
          <ac:picMkLst>
            <pc:docMk/>
            <pc:sldMk cId="3355600321" sldId="302"/>
            <ac:picMk id="27" creationId="{F6F9F319-3827-4232-B426-3DE61137BCF0}"/>
          </ac:picMkLst>
        </pc:picChg>
        <pc:picChg chg="add del mod">
          <ac:chgData name="Wise Man" userId="3e101bfddbcbbabc" providerId="LiveId" clId="{8705E73E-1C0D-493F-893F-8E1EE9A089F3}" dt="2021-12-16T19:32:36.605" v="1449" actId="478"/>
          <ac:picMkLst>
            <pc:docMk/>
            <pc:sldMk cId="3355600321" sldId="302"/>
            <ac:picMk id="33" creationId="{ABF4AB4B-83BB-4C14-A2C4-E6F00F1826C8}"/>
          </ac:picMkLst>
        </pc:picChg>
        <pc:picChg chg="add del mod">
          <ac:chgData name="Wise Man" userId="3e101bfddbcbbabc" providerId="LiveId" clId="{8705E73E-1C0D-493F-893F-8E1EE9A089F3}" dt="2021-12-16T19:32:36.605" v="1449" actId="478"/>
          <ac:picMkLst>
            <pc:docMk/>
            <pc:sldMk cId="3355600321" sldId="302"/>
            <ac:picMk id="34" creationId="{11DF4EF0-25BC-4354-9D38-498291D2620B}"/>
          </ac:picMkLst>
        </pc:picChg>
        <pc:picChg chg="add del mod">
          <ac:chgData name="Wise Man" userId="3e101bfddbcbbabc" providerId="LiveId" clId="{8705E73E-1C0D-493F-893F-8E1EE9A089F3}" dt="2021-12-16T19:32:36.605" v="1449" actId="478"/>
          <ac:picMkLst>
            <pc:docMk/>
            <pc:sldMk cId="3355600321" sldId="302"/>
            <ac:picMk id="35" creationId="{2FAF2EA6-199B-40E1-B3ED-D7D9B026BD41}"/>
          </ac:picMkLst>
        </pc:picChg>
        <pc:picChg chg="add del mod">
          <ac:chgData name="Wise Man" userId="3e101bfddbcbbabc" providerId="LiveId" clId="{8705E73E-1C0D-493F-893F-8E1EE9A089F3}" dt="2021-12-16T19:32:36.605" v="1449" actId="478"/>
          <ac:picMkLst>
            <pc:docMk/>
            <pc:sldMk cId="3355600321" sldId="302"/>
            <ac:picMk id="36" creationId="{217FA504-B5C6-4384-8137-0384CDB1BE9F}"/>
          </ac:picMkLst>
        </pc:picChg>
        <pc:picChg chg="add del mod">
          <ac:chgData name="Wise Man" userId="3e101bfddbcbbabc" providerId="LiveId" clId="{8705E73E-1C0D-493F-893F-8E1EE9A089F3}" dt="2021-12-16T19:32:36.605" v="1449" actId="478"/>
          <ac:picMkLst>
            <pc:docMk/>
            <pc:sldMk cId="3355600321" sldId="302"/>
            <ac:picMk id="37" creationId="{3277A59A-86D8-46CA-AD1F-F9291F7B9AD0}"/>
          </ac:picMkLst>
        </pc:picChg>
        <pc:picChg chg="add del mod">
          <ac:chgData name="Wise Man" userId="3e101bfddbcbbabc" providerId="LiveId" clId="{8705E73E-1C0D-493F-893F-8E1EE9A089F3}" dt="2021-12-16T19:32:36.605" v="1449" actId="478"/>
          <ac:picMkLst>
            <pc:docMk/>
            <pc:sldMk cId="3355600321" sldId="302"/>
            <ac:picMk id="39" creationId="{11C82FB8-CE94-4085-A9C6-71E06E47AE2A}"/>
          </ac:picMkLst>
        </pc:picChg>
        <pc:picChg chg="add del mod">
          <ac:chgData name="Wise Man" userId="3e101bfddbcbbabc" providerId="LiveId" clId="{8705E73E-1C0D-493F-893F-8E1EE9A089F3}" dt="2021-12-16T19:32:40.947" v="1450" actId="478"/>
          <ac:picMkLst>
            <pc:docMk/>
            <pc:sldMk cId="3355600321" sldId="302"/>
            <ac:picMk id="41" creationId="{8862F097-02C1-4A2A-ADDD-95BEB1089E28}"/>
          </ac:picMkLst>
        </pc:picChg>
        <pc:picChg chg="add del mod">
          <ac:chgData name="Wise Man" userId="3e101bfddbcbbabc" providerId="LiveId" clId="{8705E73E-1C0D-493F-893F-8E1EE9A089F3}" dt="2021-12-16T19:32:40.947" v="1450" actId="478"/>
          <ac:picMkLst>
            <pc:docMk/>
            <pc:sldMk cId="3355600321" sldId="302"/>
            <ac:picMk id="43" creationId="{E7B0AC2A-E22A-47B2-B905-E5A00E133B93}"/>
          </ac:picMkLst>
        </pc:picChg>
        <pc:picChg chg="add del mod">
          <ac:chgData name="Wise Man" userId="3e101bfddbcbbabc" providerId="LiveId" clId="{8705E73E-1C0D-493F-893F-8E1EE9A089F3}" dt="2021-12-16T19:32:40.947" v="1450" actId="478"/>
          <ac:picMkLst>
            <pc:docMk/>
            <pc:sldMk cId="3355600321" sldId="302"/>
            <ac:picMk id="45" creationId="{0511AFDD-7A29-4930-943D-CB3F03B7758F}"/>
          </ac:picMkLst>
        </pc:picChg>
        <pc:picChg chg="add del mod">
          <ac:chgData name="Wise Man" userId="3e101bfddbcbbabc" providerId="LiveId" clId="{8705E73E-1C0D-493F-893F-8E1EE9A089F3}" dt="2021-12-16T19:32:40.947" v="1450" actId="478"/>
          <ac:picMkLst>
            <pc:docMk/>
            <pc:sldMk cId="3355600321" sldId="302"/>
            <ac:picMk id="47" creationId="{16479072-BB83-42E1-B81D-74052195AB66}"/>
          </ac:picMkLst>
        </pc:picChg>
        <pc:picChg chg="add del mod">
          <ac:chgData name="Wise Man" userId="3e101bfddbcbbabc" providerId="LiveId" clId="{8705E73E-1C0D-493F-893F-8E1EE9A089F3}" dt="2021-12-16T19:32:40.947" v="1450" actId="478"/>
          <ac:picMkLst>
            <pc:docMk/>
            <pc:sldMk cId="3355600321" sldId="302"/>
            <ac:picMk id="48" creationId="{9D72E7E6-D608-4611-8995-8FA557CB5F86}"/>
          </ac:picMkLst>
        </pc:picChg>
        <pc:picChg chg="add del mod">
          <ac:chgData name="Wise Man" userId="3e101bfddbcbbabc" providerId="LiveId" clId="{8705E73E-1C0D-493F-893F-8E1EE9A089F3}" dt="2021-12-16T19:40:02.782" v="1611" actId="478"/>
          <ac:picMkLst>
            <pc:docMk/>
            <pc:sldMk cId="3355600321" sldId="302"/>
            <ac:picMk id="52" creationId="{75BDDE04-CF67-406B-8629-D56762A6E818}"/>
          </ac:picMkLst>
        </pc:picChg>
        <pc:picChg chg="add del mod">
          <ac:chgData name="Wise Man" userId="3e101bfddbcbbabc" providerId="LiveId" clId="{8705E73E-1C0D-493F-893F-8E1EE9A089F3}" dt="2021-12-16T19:40:01.561" v="1610" actId="478"/>
          <ac:picMkLst>
            <pc:docMk/>
            <pc:sldMk cId="3355600321" sldId="302"/>
            <ac:picMk id="54" creationId="{29356BA7-2EDA-48A9-9C3E-0761C4377C41}"/>
          </ac:picMkLst>
        </pc:picChg>
        <pc:picChg chg="add mod">
          <ac:chgData name="Wise Man" userId="3e101bfddbcbbabc" providerId="LiveId" clId="{8705E73E-1C0D-493F-893F-8E1EE9A089F3}" dt="2021-12-24T08:56:36.066" v="2297" actId="1036"/>
          <ac:picMkLst>
            <pc:docMk/>
            <pc:sldMk cId="3355600321" sldId="302"/>
            <ac:picMk id="57" creationId="{527AA7DB-E296-41EB-93CA-3245DEF7E4D1}"/>
          </ac:picMkLst>
        </pc:picChg>
        <pc:picChg chg="add del mod">
          <ac:chgData name="Wise Man" userId="3e101bfddbcbbabc" providerId="LiveId" clId="{8705E73E-1C0D-493F-893F-8E1EE9A089F3}" dt="2021-12-24T08:57:02.739" v="2298" actId="478"/>
          <ac:picMkLst>
            <pc:docMk/>
            <pc:sldMk cId="3355600321" sldId="302"/>
            <ac:picMk id="58" creationId="{E177CFA5-3FD9-4705-A49A-79D269EA710E}"/>
          </ac:picMkLst>
        </pc:picChg>
        <pc:cxnChg chg="add del mod">
          <ac:chgData name="Wise Man" userId="3e101bfddbcbbabc" providerId="LiveId" clId="{8705E73E-1C0D-493F-893F-8E1EE9A089F3}" dt="2021-12-16T19:32:11.263" v="1443" actId="478"/>
          <ac:cxnSpMkLst>
            <pc:docMk/>
            <pc:sldMk cId="3355600321" sldId="302"/>
            <ac:cxnSpMk id="10" creationId="{3EDB9930-CF91-4EF3-994B-CCFDB720C229}"/>
          </ac:cxnSpMkLst>
        </pc:cxnChg>
        <pc:cxnChg chg="add mod">
          <ac:chgData name="Wise Man" userId="3e101bfddbcbbabc" providerId="LiveId" clId="{8705E73E-1C0D-493F-893F-8E1EE9A089F3}" dt="2021-12-16T19:32:29.766" v="1448"/>
          <ac:cxnSpMkLst>
            <pc:docMk/>
            <pc:sldMk cId="3355600321" sldId="302"/>
            <ac:cxnSpMk id="32" creationId="{9F76A2F2-D146-4727-A586-DCDFC56DC852}"/>
          </ac:cxnSpMkLst>
        </pc:cxnChg>
        <pc:cxnChg chg="add del mod">
          <ac:chgData name="Wise Man" userId="3e101bfddbcbbabc" providerId="LiveId" clId="{8705E73E-1C0D-493F-893F-8E1EE9A089F3}" dt="2021-12-16T19:40:40.721" v="1614" actId="478"/>
          <ac:cxnSpMkLst>
            <pc:docMk/>
            <pc:sldMk cId="3355600321" sldId="302"/>
            <ac:cxnSpMk id="55" creationId="{2CABCC2A-0419-4B53-A813-5825FC99EE39}"/>
          </ac:cxnSpMkLst>
        </pc:cxnChg>
      </pc:sldChg>
      <pc:sldChg chg="addSp delSp modSp mod">
        <pc:chgData name="Wise Man" userId="3e101bfddbcbbabc" providerId="LiveId" clId="{8705E73E-1C0D-493F-893F-8E1EE9A089F3}" dt="2021-12-24T10:52:51.134" v="5194" actId="20577"/>
        <pc:sldMkLst>
          <pc:docMk/>
          <pc:sldMk cId="3337434734" sldId="303"/>
        </pc:sldMkLst>
        <pc:spChg chg="mod">
          <ac:chgData name="Wise Man" userId="3e101bfddbcbbabc" providerId="LiveId" clId="{8705E73E-1C0D-493F-893F-8E1EE9A089F3}" dt="2021-12-24T08:59:07.941" v="2423" actId="20577"/>
          <ac:spMkLst>
            <pc:docMk/>
            <pc:sldMk cId="3337434734" sldId="303"/>
            <ac:spMk id="2" creationId="{A1D4F79E-F8C4-4783-843B-20E67AB9186C}"/>
          </ac:spMkLst>
        </pc:spChg>
        <pc:spChg chg="del">
          <ac:chgData name="Wise Man" userId="3e101bfddbcbbabc" providerId="LiveId" clId="{8705E73E-1C0D-493F-893F-8E1EE9A089F3}" dt="2021-12-16T19:56:06.968" v="1821" actId="478"/>
          <ac:spMkLst>
            <pc:docMk/>
            <pc:sldMk cId="3337434734" sldId="303"/>
            <ac:spMk id="7" creationId="{11813540-28CF-4036-85BA-8B0DB3E92E07}"/>
          </ac:spMkLst>
        </pc:spChg>
        <pc:spChg chg="add mod">
          <ac:chgData name="Wise Man" userId="3e101bfddbcbbabc" providerId="LiveId" clId="{8705E73E-1C0D-493F-893F-8E1EE9A089F3}" dt="2021-12-24T09:00:20.921" v="2455" actId="20577"/>
          <ac:spMkLst>
            <pc:docMk/>
            <pc:sldMk cId="3337434734" sldId="303"/>
            <ac:spMk id="12" creationId="{3B6F4C2F-4851-4687-97A0-12CFEAA041DD}"/>
          </ac:spMkLst>
        </pc:spChg>
        <pc:spChg chg="add mod">
          <ac:chgData name="Wise Man" userId="3e101bfddbcbbabc" providerId="LiveId" clId="{8705E73E-1C0D-493F-893F-8E1EE9A089F3}" dt="2021-12-24T10:52:51.134" v="5194" actId="20577"/>
          <ac:spMkLst>
            <pc:docMk/>
            <pc:sldMk cId="3337434734" sldId="303"/>
            <ac:spMk id="13" creationId="{E22FF010-6A72-4E79-BF76-08150C24837A}"/>
          </ac:spMkLst>
        </pc:spChg>
        <pc:spChg chg="add mod">
          <ac:chgData name="Wise Man" userId="3e101bfddbcbbabc" providerId="LiveId" clId="{8705E73E-1C0D-493F-893F-8E1EE9A089F3}" dt="2021-12-24T09:00:15.586" v="2441" actId="20577"/>
          <ac:spMkLst>
            <pc:docMk/>
            <pc:sldMk cId="3337434734" sldId="303"/>
            <ac:spMk id="15" creationId="{EDBBFB0E-F2A0-44ED-86F4-90C42061D44C}"/>
          </ac:spMkLst>
        </pc:spChg>
        <pc:spChg chg="add mod">
          <ac:chgData name="Wise Man" userId="3e101bfddbcbbabc" providerId="LiveId" clId="{8705E73E-1C0D-493F-893F-8E1EE9A089F3}" dt="2021-12-24T10:51:44.634" v="5120" actId="207"/>
          <ac:spMkLst>
            <pc:docMk/>
            <pc:sldMk cId="3337434734" sldId="303"/>
            <ac:spMk id="16" creationId="{EF29AD07-C8AE-43EB-93A2-76F53706E973}"/>
          </ac:spMkLst>
        </pc:spChg>
        <pc:spChg chg="del">
          <ac:chgData name="Wise Man" userId="3e101bfddbcbbabc" providerId="LiveId" clId="{8705E73E-1C0D-493F-893F-8E1EE9A089F3}" dt="2021-12-16T19:56:06.968" v="1821" actId="478"/>
          <ac:spMkLst>
            <pc:docMk/>
            <pc:sldMk cId="3337434734" sldId="303"/>
            <ac:spMk id="17" creationId="{C28B58A7-856E-46CC-BACC-B5D60CF81067}"/>
          </ac:spMkLst>
        </pc:spChg>
        <pc:spChg chg="add del mod">
          <ac:chgData name="Wise Man" userId="3e101bfddbcbbabc" providerId="LiveId" clId="{8705E73E-1C0D-493F-893F-8E1EE9A089F3}" dt="2021-12-16T19:56:23.233" v="1823" actId="478"/>
          <ac:spMkLst>
            <pc:docMk/>
            <pc:sldMk cId="3337434734" sldId="303"/>
            <ac:spMk id="26" creationId="{A4216C88-A483-4FC8-A9DE-BDF101997188}"/>
          </ac:spMkLst>
        </pc:spChg>
        <pc:spChg chg="add del mod">
          <ac:chgData name="Wise Man" userId="3e101bfddbcbbabc" providerId="LiveId" clId="{8705E73E-1C0D-493F-893F-8E1EE9A089F3}" dt="2021-12-16T19:56:23.233" v="1823" actId="478"/>
          <ac:spMkLst>
            <pc:docMk/>
            <pc:sldMk cId="3337434734" sldId="303"/>
            <ac:spMk id="27" creationId="{3FA7462C-1B2E-4EF3-82DC-90F471229817}"/>
          </ac:spMkLst>
        </pc:spChg>
        <pc:spChg chg="add del mod">
          <ac:chgData name="Wise Man" userId="3e101bfddbcbbabc" providerId="LiveId" clId="{8705E73E-1C0D-493F-893F-8E1EE9A089F3}" dt="2021-12-16T19:56:23.233" v="1823" actId="478"/>
          <ac:spMkLst>
            <pc:docMk/>
            <pc:sldMk cId="3337434734" sldId="303"/>
            <ac:spMk id="28" creationId="{99AF3EE1-6F64-405D-81F3-21A8257DF4FC}"/>
          </ac:spMkLst>
        </pc:spChg>
        <pc:spChg chg="add del mod">
          <ac:chgData name="Wise Man" userId="3e101bfddbcbbabc" providerId="LiveId" clId="{8705E73E-1C0D-493F-893F-8E1EE9A089F3}" dt="2021-12-16T19:56:26.439" v="1824" actId="478"/>
          <ac:spMkLst>
            <pc:docMk/>
            <pc:sldMk cId="3337434734" sldId="303"/>
            <ac:spMk id="29" creationId="{E26AA0BB-C4B5-4949-A7BC-85D6FC01E291}"/>
          </ac:spMkLst>
        </pc:spChg>
        <pc:spChg chg="add del mod">
          <ac:chgData name="Wise Man" userId="3e101bfddbcbbabc" providerId="LiveId" clId="{8705E73E-1C0D-493F-893F-8E1EE9A089F3}" dt="2021-12-16T19:56:26.439" v="1824" actId="478"/>
          <ac:spMkLst>
            <pc:docMk/>
            <pc:sldMk cId="3337434734" sldId="303"/>
            <ac:spMk id="30" creationId="{62D5D917-18EC-41D8-B50D-20A87A929085}"/>
          </ac:spMkLst>
        </pc:spChg>
        <pc:picChg chg="del">
          <ac:chgData name="Wise Man" userId="3e101bfddbcbbabc" providerId="LiveId" clId="{8705E73E-1C0D-493F-893F-8E1EE9A089F3}" dt="2021-12-16T19:56:06.968" v="1821" actId="478"/>
          <ac:picMkLst>
            <pc:docMk/>
            <pc:sldMk cId="3337434734" sldId="303"/>
            <ac:picMk id="4" creationId="{03BEF6BB-41C8-42E5-9596-3AA6E35E52A3}"/>
          </ac:picMkLst>
        </pc:picChg>
        <pc:picChg chg="add del mod">
          <ac:chgData name="Wise Man" userId="3e101bfddbcbbabc" providerId="LiveId" clId="{8705E73E-1C0D-493F-893F-8E1EE9A089F3}" dt="2021-12-24T10:50:57.740" v="5113" actId="478"/>
          <ac:picMkLst>
            <pc:docMk/>
            <pc:sldMk cId="3337434734" sldId="303"/>
            <ac:picMk id="4" creationId="{DA713D08-B9D9-47F7-B9E0-A36691033A4C}"/>
          </ac:picMkLst>
        </pc:picChg>
        <pc:picChg chg="del">
          <ac:chgData name="Wise Man" userId="3e101bfddbcbbabc" providerId="LiveId" clId="{8705E73E-1C0D-493F-893F-8E1EE9A089F3}" dt="2021-12-16T19:56:06.968" v="1821" actId="478"/>
          <ac:picMkLst>
            <pc:docMk/>
            <pc:sldMk cId="3337434734" sldId="303"/>
            <ac:picMk id="6" creationId="{2512E54C-4796-483F-9B41-458F5C1F1C95}"/>
          </ac:picMkLst>
        </pc:picChg>
        <pc:picChg chg="add del mod">
          <ac:chgData name="Wise Man" userId="3e101bfddbcbbabc" providerId="LiveId" clId="{8705E73E-1C0D-493F-893F-8E1EE9A089F3}" dt="2021-12-24T10:19:07.883" v="4968" actId="478"/>
          <ac:picMkLst>
            <pc:docMk/>
            <pc:sldMk cId="3337434734" sldId="303"/>
            <ac:picMk id="6" creationId="{AA4B3F3C-0428-4FCF-AFB7-68EC9AEF6023}"/>
          </ac:picMkLst>
        </pc:picChg>
        <pc:picChg chg="add del mod">
          <ac:chgData name="Wise Man" userId="3e101bfddbcbbabc" providerId="LiveId" clId="{8705E73E-1C0D-493F-893F-8E1EE9A089F3}" dt="2021-12-24T10:50:07.740" v="5107" actId="478"/>
          <ac:picMkLst>
            <pc:docMk/>
            <pc:sldMk cId="3337434734" sldId="303"/>
            <ac:picMk id="8" creationId="{CD9DF57F-F79E-4C38-92CA-4B6123E4EA7D}"/>
          </ac:picMkLst>
        </pc:picChg>
        <pc:picChg chg="del">
          <ac:chgData name="Wise Man" userId="3e101bfddbcbbabc" providerId="LiveId" clId="{8705E73E-1C0D-493F-893F-8E1EE9A089F3}" dt="2021-12-16T19:56:06.968" v="1821" actId="478"/>
          <ac:picMkLst>
            <pc:docMk/>
            <pc:sldMk cId="3337434734" sldId="303"/>
            <ac:picMk id="9" creationId="{BB0725ED-EAAF-4A47-B408-17C86E79FFDD}"/>
          </ac:picMkLst>
        </pc:picChg>
        <pc:picChg chg="add mod">
          <ac:chgData name="Wise Man" userId="3e101bfddbcbbabc" providerId="LiveId" clId="{8705E73E-1C0D-493F-893F-8E1EE9A089F3}" dt="2021-12-24T10:50:54.024" v="5112" actId="1076"/>
          <ac:picMkLst>
            <pc:docMk/>
            <pc:sldMk cId="3337434734" sldId="303"/>
            <ac:picMk id="10" creationId="{60A75E31-9C5A-4ECF-BD35-00391AF7A10B}"/>
          </ac:picMkLst>
        </pc:picChg>
        <pc:picChg chg="del">
          <ac:chgData name="Wise Man" userId="3e101bfddbcbbabc" providerId="LiveId" clId="{8705E73E-1C0D-493F-893F-8E1EE9A089F3}" dt="2021-12-16T19:56:06.968" v="1821" actId="478"/>
          <ac:picMkLst>
            <pc:docMk/>
            <pc:sldMk cId="3337434734" sldId="303"/>
            <ac:picMk id="13" creationId="{9C790EED-76A5-40C7-9BB6-55C1FDBD9E9E}"/>
          </ac:picMkLst>
        </pc:picChg>
        <pc:picChg chg="del">
          <ac:chgData name="Wise Man" userId="3e101bfddbcbbabc" providerId="LiveId" clId="{8705E73E-1C0D-493F-893F-8E1EE9A089F3}" dt="2021-12-16T19:56:06.968" v="1821" actId="478"/>
          <ac:picMkLst>
            <pc:docMk/>
            <pc:sldMk cId="3337434734" sldId="303"/>
            <ac:picMk id="16" creationId="{AC0079E5-227F-4E01-BFEB-E79DE6DDE06F}"/>
          </ac:picMkLst>
        </pc:picChg>
        <pc:picChg chg="add mod">
          <ac:chgData name="Wise Man" userId="3e101bfddbcbbabc" providerId="LiveId" clId="{8705E73E-1C0D-493F-893F-8E1EE9A089F3}" dt="2021-12-24T10:51:29.407" v="5117" actId="1076"/>
          <ac:picMkLst>
            <pc:docMk/>
            <pc:sldMk cId="3337434734" sldId="303"/>
            <ac:picMk id="17" creationId="{91B143C4-2858-41D9-A863-B0B7F9546C20}"/>
          </ac:picMkLst>
        </pc:picChg>
        <pc:picChg chg="add del mod">
          <ac:chgData name="Wise Man" userId="3e101bfddbcbbabc" providerId="LiveId" clId="{8705E73E-1C0D-493F-893F-8E1EE9A089F3}" dt="2021-12-16T19:56:23.233" v="1823" actId="478"/>
          <ac:picMkLst>
            <pc:docMk/>
            <pc:sldMk cId="3337434734" sldId="303"/>
            <ac:picMk id="18" creationId="{A85A76D3-C761-44B9-9CEE-89F95BEFDECB}"/>
          </ac:picMkLst>
        </pc:picChg>
        <pc:picChg chg="del">
          <ac:chgData name="Wise Man" userId="3e101bfddbcbbabc" providerId="LiveId" clId="{8705E73E-1C0D-493F-893F-8E1EE9A089F3}" dt="2021-12-16T19:56:06.968" v="1821" actId="478"/>
          <ac:picMkLst>
            <pc:docMk/>
            <pc:sldMk cId="3337434734" sldId="303"/>
            <ac:picMk id="19" creationId="{14B112D4-EB9E-4EA8-9B62-54046202BC64}"/>
          </ac:picMkLst>
        </pc:picChg>
        <pc:picChg chg="add del mod">
          <ac:chgData name="Wise Man" userId="3e101bfddbcbbabc" providerId="LiveId" clId="{8705E73E-1C0D-493F-893F-8E1EE9A089F3}" dt="2021-12-16T19:56:23.233" v="1823" actId="478"/>
          <ac:picMkLst>
            <pc:docMk/>
            <pc:sldMk cId="3337434734" sldId="303"/>
            <ac:picMk id="20" creationId="{B880B679-8100-4BB1-AFB4-C60498478D3A}"/>
          </ac:picMkLst>
        </pc:picChg>
        <pc:picChg chg="del">
          <ac:chgData name="Wise Man" userId="3e101bfddbcbbabc" providerId="LiveId" clId="{8705E73E-1C0D-493F-893F-8E1EE9A089F3}" dt="2021-12-16T19:56:06.968" v="1821" actId="478"/>
          <ac:picMkLst>
            <pc:docMk/>
            <pc:sldMk cId="3337434734" sldId="303"/>
            <ac:picMk id="21" creationId="{DA31E08F-5873-41A2-864E-A50C8BEF9D68}"/>
          </ac:picMkLst>
        </pc:picChg>
        <pc:picChg chg="add del mod">
          <ac:chgData name="Wise Man" userId="3e101bfddbcbbabc" providerId="LiveId" clId="{8705E73E-1C0D-493F-893F-8E1EE9A089F3}" dt="2021-12-16T19:56:23.233" v="1823" actId="478"/>
          <ac:picMkLst>
            <pc:docMk/>
            <pc:sldMk cId="3337434734" sldId="303"/>
            <ac:picMk id="22" creationId="{D7E1E6FD-5ED8-4ECC-B913-4E05FFDE9041}"/>
          </ac:picMkLst>
        </pc:picChg>
        <pc:picChg chg="add del mod">
          <ac:chgData name="Wise Man" userId="3e101bfddbcbbabc" providerId="LiveId" clId="{8705E73E-1C0D-493F-893F-8E1EE9A089F3}" dt="2021-12-16T19:56:26.439" v="1824" actId="478"/>
          <ac:picMkLst>
            <pc:docMk/>
            <pc:sldMk cId="3337434734" sldId="303"/>
            <ac:picMk id="23" creationId="{E7953386-00C5-48CF-999A-A14DB87CBF41}"/>
          </ac:picMkLst>
        </pc:picChg>
        <pc:picChg chg="add del mod">
          <ac:chgData name="Wise Man" userId="3e101bfddbcbbabc" providerId="LiveId" clId="{8705E73E-1C0D-493F-893F-8E1EE9A089F3}" dt="2021-12-16T19:56:26.439" v="1824" actId="478"/>
          <ac:picMkLst>
            <pc:docMk/>
            <pc:sldMk cId="3337434734" sldId="303"/>
            <ac:picMk id="24" creationId="{CC29AE1A-0500-423D-84AA-7270ECF18E0E}"/>
          </ac:picMkLst>
        </pc:picChg>
        <pc:picChg chg="add del mod">
          <ac:chgData name="Wise Man" userId="3e101bfddbcbbabc" providerId="LiveId" clId="{8705E73E-1C0D-493F-893F-8E1EE9A089F3}" dt="2021-12-16T19:56:26.439" v="1824" actId="478"/>
          <ac:picMkLst>
            <pc:docMk/>
            <pc:sldMk cId="3337434734" sldId="303"/>
            <ac:picMk id="25" creationId="{27F66375-994E-4029-9AB9-582EAAE3EFE1}"/>
          </ac:picMkLst>
        </pc:picChg>
        <pc:cxnChg chg="add mod">
          <ac:chgData name="Wise Man" userId="3e101bfddbcbbabc" providerId="LiveId" clId="{8705E73E-1C0D-493F-893F-8E1EE9A089F3}" dt="2021-12-16T19:56:15.893" v="1822"/>
          <ac:cxnSpMkLst>
            <pc:docMk/>
            <pc:sldMk cId="3337434734" sldId="303"/>
            <ac:cxnSpMk id="14" creationId="{25AD6F77-AE95-4475-B9BC-50BB49525705}"/>
          </ac:cxnSpMkLst>
        </pc:cxnChg>
      </pc:sldChg>
      <pc:sldChg chg="del">
        <pc:chgData name="Wise Man" userId="3e101bfddbcbbabc" providerId="LiveId" clId="{8705E73E-1C0D-493F-893F-8E1EE9A089F3}" dt="2021-12-16T19:58:29.882" v="1860" actId="47"/>
        <pc:sldMkLst>
          <pc:docMk/>
          <pc:sldMk cId="2444573512" sldId="306"/>
        </pc:sldMkLst>
      </pc:sldChg>
      <pc:sldChg chg="del">
        <pc:chgData name="Wise Man" userId="3e101bfddbcbbabc" providerId="LiveId" clId="{8705E73E-1C0D-493F-893F-8E1EE9A089F3}" dt="2021-12-16T19:58:30.412" v="1861" actId="47"/>
        <pc:sldMkLst>
          <pc:docMk/>
          <pc:sldMk cId="1750464621" sldId="307"/>
        </pc:sldMkLst>
      </pc:sldChg>
      <pc:sldChg chg="del">
        <pc:chgData name="Wise Man" userId="3e101bfddbcbbabc" providerId="LiveId" clId="{8705E73E-1C0D-493F-893F-8E1EE9A089F3}" dt="2021-12-16T19:58:30.922" v="1862" actId="47"/>
        <pc:sldMkLst>
          <pc:docMk/>
          <pc:sldMk cId="3005952305" sldId="310"/>
        </pc:sldMkLst>
      </pc:sldChg>
      <pc:sldChg chg="del">
        <pc:chgData name="Wise Man" userId="3e101bfddbcbbabc" providerId="LiveId" clId="{8705E73E-1C0D-493F-893F-8E1EE9A089F3}" dt="2021-12-16T19:58:35.329" v="1865" actId="47"/>
        <pc:sldMkLst>
          <pc:docMk/>
          <pc:sldMk cId="2206087540" sldId="313"/>
        </pc:sldMkLst>
      </pc:sldChg>
      <pc:sldChg chg="del">
        <pc:chgData name="Wise Man" userId="3e101bfddbcbbabc" providerId="LiveId" clId="{8705E73E-1C0D-493F-893F-8E1EE9A089F3}" dt="2021-12-16T19:58:36.013" v="1866" actId="47"/>
        <pc:sldMkLst>
          <pc:docMk/>
          <pc:sldMk cId="1563133206" sldId="315"/>
        </pc:sldMkLst>
      </pc:sldChg>
      <pc:sldChg chg="addSp delSp modSp mod">
        <pc:chgData name="Wise Man" userId="3e101bfddbcbbabc" providerId="LiveId" clId="{8705E73E-1C0D-493F-893F-8E1EE9A089F3}" dt="2022-01-01T16:00:10.050" v="5621" actId="1038"/>
        <pc:sldMkLst>
          <pc:docMk/>
          <pc:sldMk cId="1236053972" sldId="318"/>
        </pc:sldMkLst>
        <pc:spChg chg="mod">
          <ac:chgData name="Wise Man" userId="3e101bfddbcbbabc" providerId="LiveId" clId="{8705E73E-1C0D-493F-893F-8E1EE9A089F3}" dt="2021-12-16T19:39:28.443" v="1528" actId="14100"/>
          <ac:spMkLst>
            <pc:docMk/>
            <pc:sldMk cId="1236053972" sldId="318"/>
            <ac:spMk id="2" creationId="{A1D4F79E-F8C4-4783-843B-20E67AB9186C}"/>
          </ac:spMkLst>
        </pc:spChg>
        <pc:spChg chg="del">
          <ac:chgData name="Wise Man" userId="3e101bfddbcbbabc" providerId="LiveId" clId="{8705E73E-1C0D-493F-893F-8E1EE9A089F3}" dt="2021-12-16T19:39:35.271" v="1530" actId="478"/>
          <ac:spMkLst>
            <pc:docMk/>
            <pc:sldMk cId="1236053972" sldId="318"/>
            <ac:spMk id="6" creationId="{93D5FE3A-CCDD-4772-B11D-C91138C6776D}"/>
          </ac:spMkLst>
        </pc:spChg>
        <pc:spChg chg="add mod">
          <ac:chgData name="Wise Man" userId="3e101bfddbcbbabc" providerId="LiveId" clId="{8705E73E-1C0D-493F-893F-8E1EE9A089F3}" dt="2021-12-16T19:43:53.243" v="1642" actId="20577"/>
          <ac:spMkLst>
            <pc:docMk/>
            <pc:sldMk cId="1236053972" sldId="318"/>
            <ac:spMk id="7" creationId="{30D60770-454E-4E4D-8D90-E37F4C73389D}"/>
          </ac:spMkLst>
        </pc:spChg>
        <pc:spChg chg="add mod">
          <ac:chgData name="Wise Man" userId="3e101bfddbcbbabc" providerId="LiveId" clId="{8705E73E-1C0D-493F-893F-8E1EE9A089F3}" dt="2021-12-16T19:48:20.101" v="1695" actId="20577"/>
          <ac:spMkLst>
            <pc:docMk/>
            <pc:sldMk cId="1236053972" sldId="318"/>
            <ac:spMk id="9" creationId="{362BB794-41BE-491F-820E-0BE1704CA49A}"/>
          </ac:spMkLst>
        </pc:spChg>
        <pc:spChg chg="add mod">
          <ac:chgData name="Wise Man" userId="3e101bfddbcbbabc" providerId="LiveId" clId="{8705E73E-1C0D-493F-893F-8E1EE9A089F3}" dt="2021-12-24T10:53:19.940" v="5226" actId="1035"/>
          <ac:spMkLst>
            <pc:docMk/>
            <pc:sldMk cId="1236053972" sldId="318"/>
            <ac:spMk id="12" creationId="{A0FD2E9F-ACA5-4186-999B-C94862006BBB}"/>
          </ac:spMkLst>
        </pc:spChg>
        <pc:spChg chg="add mod">
          <ac:chgData name="Wise Man" userId="3e101bfddbcbbabc" providerId="LiveId" clId="{8705E73E-1C0D-493F-893F-8E1EE9A089F3}" dt="2022-01-01T16:00:10.050" v="5621" actId="1038"/>
          <ac:spMkLst>
            <pc:docMk/>
            <pc:sldMk cId="1236053972" sldId="318"/>
            <ac:spMk id="19" creationId="{03B3F12B-EF74-4A40-A092-C850B78BD6F6}"/>
          </ac:spMkLst>
        </pc:spChg>
        <pc:spChg chg="add mod">
          <ac:chgData name="Wise Man" userId="3e101bfddbcbbabc" providerId="LiveId" clId="{8705E73E-1C0D-493F-893F-8E1EE9A089F3}" dt="2021-12-24T10:53:19.940" v="5226" actId="1035"/>
          <ac:spMkLst>
            <pc:docMk/>
            <pc:sldMk cId="1236053972" sldId="318"/>
            <ac:spMk id="25" creationId="{247F2F2E-BD8E-4F4D-9CED-CE34D12BA662}"/>
          </ac:spMkLst>
        </pc:spChg>
        <pc:spChg chg="add mod">
          <ac:chgData name="Wise Man" userId="3e101bfddbcbbabc" providerId="LiveId" clId="{8705E73E-1C0D-493F-893F-8E1EE9A089F3}" dt="2021-12-24T10:53:19.940" v="5226" actId="1035"/>
          <ac:spMkLst>
            <pc:docMk/>
            <pc:sldMk cId="1236053972" sldId="318"/>
            <ac:spMk id="26" creationId="{BFB538DB-2739-4CB9-AAC4-9F26D27B2B3C}"/>
          </ac:spMkLst>
        </pc:spChg>
        <pc:spChg chg="add mod">
          <ac:chgData name="Wise Man" userId="3e101bfddbcbbabc" providerId="LiveId" clId="{8705E73E-1C0D-493F-893F-8E1EE9A089F3}" dt="2021-12-24T10:53:19.940" v="5226" actId="1035"/>
          <ac:spMkLst>
            <pc:docMk/>
            <pc:sldMk cId="1236053972" sldId="318"/>
            <ac:spMk id="27" creationId="{FB2240C9-745D-456B-80C5-504E629DB916}"/>
          </ac:spMkLst>
        </pc:spChg>
        <pc:spChg chg="add mod">
          <ac:chgData name="Wise Man" userId="3e101bfddbcbbabc" providerId="LiveId" clId="{8705E73E-1C0D-493F-893F-8E1EE9A089F3}" dt="2021-12-24T10:53:32.304" v="5227" actId="1076"/>
          <ac:spMkLst>
            <pc:docMk/>
            <pc:sldMk cId="1236053972" sldId="318"/>
            <ac:spMk id="28" creationId="{3C43F6DD-501D-43F8-BFB5-053F79A95935}"/>
          </ac:spMkLst>
        </pc:spChg>
        <pc:spChg chg="add mod">
          <ac:chgData name="Wise Man" userId="3e101bfddbcbbabc" providerId="LiveId" clId="{8705E73E-1C0D-493F-893F-8E1EE9A089F3}" dt="2021-12-24T10:53:32.304" v="5227" actId="1076"/>
          <ac:spMkLst>
            <pc:docMk/>
            <pc:sldMk cId="1236053972" sldId="318"/>
            <ac:spMk id="29" creationId="{EAF39538-1C5C-4441-B65E-369660EBBBC6}"/>
          </ac:spMkLst>
        </pc:spChg>
        <pc:spChg chg="add del mod">
          <ac:chgData name="Wise Man" userId="3e101bfddbcbbabc" providerId="LiveId" clId="{8705E73E-1C0D-493F-893F-8E1EE9A089F3}" dt="2021-12-16T19:55:19.424" v="1796" actId="478"/>
          <ac:spMkLst>
            <pc:docMk/>
            <pc:sldMk cId="1236053972" sldId="318"/>
            <ac:spMk id="30" creationId="{3B2FBC8D-723D-4478-B9BC-898385869632}"/>
          </ac:spMkLst>
        </pc:spChg>
        <pc:spChg chg="add mod">
          <ac:chgData name="Wise Man" userId="3e101bfddbcbbabc" providerId="LiveId" clId="{8705E73E-1C0D-493F-893F-8E1EE9A089F3}" dt="2021-12-24T10:53:19.940" v="5226" actId="1035"/>
          <ac:spMkLst>
            <pc:docMk/>
            <pc:sldMk cId="1236053972" sldId="318"/>
            <ac:spMk id="30" creationId="{E64B017E-0FE4-4886-8809-E5699E9C690E}"/>
          </ac:spMkLst>
        </pc:spChg>
        <pc:picChg chg="add del mod modCrop">
          <ac:chgData name="Wise Man" userId="3e101bfddbcbbabc" providerId="LiveId" clId="{8705E73E-1C0D-493F-893F-8E1EE9A089F3}" dt="2021-12-24T09:50:11.836" v="4962" actId="478"/>
          <ac:picMkLst>
            <pc:docMk/>
            <pc:sldMk cId="1236053972" sldId="318"/>
            <ac:picMk id="4" creationId="{046C4AA7-ADA8-4A03-B0C6-38D2EA3474A7}"/>
          </ac:picMkLst>
        </pc:picChg>
        <pc:picChg chg="add del">
          <ac:chgData name="Wise Man" userId="3e101bfddbcbbabc" providerId="LiveId" clId="{8705E73E-1C0D-493F-893F-8E1EE9A089F3}" dt="2021-12-16T19:43:56.122" v="1644" actId="21"/>
          <ac:picMkLst>
            <pc:docMk/>
            <pc:sldMk cId="1236053972" sldId="318"/>
            <ac:picMk id="4" creationId="{78CDDDD7-5A7E-4EE3-9716-2311DAD859C6}"/>
          </ac:picMkLst>
        </pc:picChg>
        <pc:picChg chg="add del mod">
          <ac:chgData name="Wise Man" userId="3e101bfddbcbbabc" providerId="LiveId" clId="{8705E73E-1C0D-493F-893F-8E1EE9A089F3}" dt="2021-12-24T09:46:34.759" v="4936" actId="478"/>
          <ac:picMkLst>
            <pc:docMk/>
            <pc:sldMk cId="1236053972" sldId="318"/>
            <ac:picMk id="6" creationId="{7C371787-B9CA-48ED-8215-124CC4160886}"/>
          </ac:picMkLst>
        </pc:picChg>
        <pc:picChg chg="del">
          <ac:chgData name="Wise Man" userId="3e101bfddbcbbabc" providerId="LiveId" clId="{8705E73E-1C0D-493F-893F-8E1EE9A089F3}" dt="2021-12-16T19:39:32.009" v="1529" actId="478"/>
          <ac:picMkLst>
            <pc:docMk/>
            <pc:sldMk cId="1236053972" sldId="318"/>
            <ac:picMk id="10" creationId="{44B8986F-CD1D-44A0-BFAA-E28B51E27AD1}"/>
          </ac:picMkLst>
        </pc:picChg>
        <pc:picChg chg="add mod">
          <ac:chgData name="Wise Man" userId="3e101bfddbcbbabc" providerId="LiveId" clId="{8705E73E-1C0D-493F-893F-8E1EE9A089F3}" dt="2021-12-24T10:53:19.940" v="5226" actId="1035"/>
          <ac:picMkLst>
            <pc:docMk/>
            <pc:sldMk cId="1236053972" sldId="318"/>
            <ac:picMk id="11" creationId="{98D181A0-92D2-49E9-A7FD-2B7F121092FD}"/>
          </ac:picMkLst>
        </pc:picChg>
        <pc:picChg chg="add del mod">
          <ac:chgData name="Wise Man" userId="3e101bfddbcbbabc" providerId="LiveId" clId="{8705E73E-1C0D-493F-893F-8E1EE9A089F3}" dt="2021-12-16T19:40:52.793" v="1615" actId="478"/>
          <ac:picMkLst>
            <pc:docMk/>
            <pc:sldMk cId="1236053972" sldId="318"/>
            <ac:picMk id="11" creationId="{B53596AE-E4D0-4282-9D47-E12763D913F4}"/>
          </ac:picMkLst>
        </pc:picChg>
        <pc:picChg chg="add del mod">
          <ac:chgData name="Wise Man" userId="3e101bfddbcbbabc" providerId="LiveId" clId="{8705E73E-1C0D-493F-893F-8E1EE9A089F3}" dt="2021-12-16T19:40:54.447" v="1616" actId="478"/>
          <ac:picMkLst>
            <pc:docMk/>
            <pc:sldMk cId="1236053972" sldId="318"/>
            <ac:picMk id="12" creationId="{8B4BC3E0-663D-4A89-AADA-3680537D0051}"/>
          </ac:picMkLst>
        </pc:picChg>
        <pc:picChg chg="add del mod">
          <ac:chgData name="Wise Man" userId="3e101bfddbcbbabc" providerId="LiveId" clId="{8705E73E-1C0D-493F-893F-8E1EE9A089F3}" dt="2021-12-24T10:53:11.316" v="5196" actId="478"/>
          <ac:picMkLst>
            <pc:docMk/>
            <pc:sldMk cId="1236053972" sldId="318"/>
            <ac:picMk id="13" creationId="{2FD23762-803F-4812-8581-6C85CD5C819E}"/>
          </ac:picMkLst>
        </pc:picChg>
        <pc:picChg chg="add mod">
          <ac:chgData name="Wise Man" userId="3e101bfddbcbbabc" providerId="LiveId" clId="{8705E73E-1C0D-493F-893F-8E1EE9A089F3}" dt="2021-12-16T19:44:23.012" v="1675" actId="1036"/>
          <ac:picMkLst>
            <pc:docMk/>
            <pc:sldMk cId="1236053972" sldId="318"/>
            <ac:picMk id="14" creationId="{684EE938-E282-4C49-92F6-7B13F15A7FC2}"/>
          </ac:picMkLst>
        </pc:picChg>
        <pc:picChg chg="del">
          <ac:chgData name="Wise Man" userId="3e101bfddbcbbabc" providerId="LiveId" clId="{8705E73E-1C0D-493F-893F-8E1EE9A089F3}" dt="2021-12-16T19:39:32.009" v="1529" actId="478"/>
          <ac:picMkLst>
            <pc:docMk/>
            <pc:sldMk cId="1236053972" sldId="318"/>
            <ac:picMk id="15" creationId="{8B19A544-ECA7-4950-B5C1-92092891B279}"/>
          </ac:picMkLst>
        </pc:picChg>
        <pc:picChg chg="add mod">
          <ac:chgData name="Wise Man" userId="3e101bfddbcbbabc" providerId="LiveId" clId="{8705E73E-1C0D-493F-893F-8E1EE9A089F3}" dt="2021-12-24T10:53:19.940" v="5226" actId="1035"/>
          <ac:picMkLst>
            <pc:docMk/>
            <pc:sldMk cId="1236053972" sldId="318"/>
            <ac:picMk id="16" creationId="{44B4CE53-D02F-4992-AFB2-AB13E37E3DF4}"/>
          </ac:picMkLst>
        </pc:picChg>
        <pc:picChg chg="add mod">
          <ac:chgData name="Wise Man" userId="3e101bfddbcbbabc" providerId="LiveId" clId="{8705E73E-1C0D-493F-893F-8E1EE9A089F3}" dt="2021-12-24T10:53:19.940" v="5226" actId="1035"/>
          <ac:picMkLst>
            <pc:docMk/>
            <pc:sldMk cId="1236053972" sldId="318"/>
            <ac:picMk id="17" creationId="{AE5F20D6-0A90-47D4-A196-1D93DFDB90A5}"/>
          </ac:picMkLst>
        </pc:picChg>
        <pc:picChg chg="del">
          <ac:chgData name="Wise Man" userId="3e101bfddbcbbabc" providerId="LiveId" clId="{8705E73E-1C0D-493F-893F-8E1EE9A089F3}" dt="2021-12-16T19:39:32.009" v="1529" actId="478"/>
          <ac:picMkLst>
            <pc:docMk/>
            <pc:sldMk cId="1236053972" sldId="318"/>
            <ac:picMk id="18" creationId="{6CCD6B47-16B6-4C43-A1FC-D44E86D2B7D9}"/>
          </ac:picMkLst>
        </pc:picChg>
        <pc:picChg chg="add mod">
          <ac:chgData name="Wise Man" userId="3e101bfddbcbbabc" providerId="LiveId" clId="{8705E73E-1C0D-493F-893F-8E1EE9A089F3}" dt="2021-12-16T19:48:41.907" v="1699" actId="1076"/>
          <ac:picMkLst>
            <pc:docMk/>
            <pc:sldMk cId="1236053972" sldId="318"/>
            <ac:picMk id="20" creationId="{CCA42D7E-919C-44F1-A799-A914D3C43272}"/>
          </ac:picMkLst>
        </pc:picChg>
        <pc:picChg chg="add del mod">
          <ac:chgData name="Wise Man" userId="3e101bfddbcbbabc" providerId="LiveId" clId="{8705E73E-1C0D-493F-893F-8E1EE9A089F3}" dt="2021-12-24T10:53:10.746" v="5195" actId="478"/>
          <ac:picMkLst>
            <pc:docMk/>
            <pc:sldMk cId="1236053972" sldId="318"/>
            <ac:picMk id="22" creationId="{60793813-44B0-4A5E-B24A-5C3888F5AD6A}"/>
          </ac:picMkLst>
        </pc:picChg>
        <pc:picChg chg="add mod">
          <ac:chgData name="Wise Man" userId="3e101bfddbcbbabc" providerId="LiveId" clId="{8705E73E-1C0D-493F-893F-8E1EE9A089F3}" dt="2021-12-24T10:53:32.304" v="5227" actId="1076"/>
          <ac:picMkLst>
            <pc:docMk/>
            <pc:sldMk cId="1236053972" sldId="318"/>
            <ac:picMk id="24" creationId="{C9FE5644-5F40-49F8-906A-5A19604BD099}"/>
          </ac:picMkLst>
        </pc:picChg>
        <pc:cxnChg chg="add mod">
          <ac:chgData name="Wise Man" userId="3e101bfddbcbbabc" providerId="LiveId" clId="{8705E73E-1C0D-493F-893F-8E1EE9A089F3}" dt="2021-12-16T19:39:42.412" v="1531"/>
          <ac:cxnSpMkLst>
            <pc:docMk/>
            <pc:sldMk cId="1236053972" sldId="318"/>
            <ac:cxnSpMk id="8" creationId="{67D615F4-CC16-4A6F-8E19-079C75165EB4}"/>
          </ac:cxnSpMkLst>
        </pc:cxnChg>
      </pc:sldChg>
      <pc:sldChg chg="del">
        <pc:chgData name="Wise Man" userId="3e101bfddbcbbabc" providerId="LiveId" clId="{8705E73E-1C0D-493F-893F-8E1EE9A089F3}" dt="2021-12-16T19:58:31.915" v="1863" actId="47"/>
        <pc:sldMkLst>
          <pc:docMk/>
          <pc:sldMk cId="715891321" sldId="320"/>
        </pc:sldMkLst>
      </pc:sldChg>
      <pc:sldChg chg="modSp add mod">
        <pc:chgData name="Wise Man" userId="3e101bfddbcbbabc" providerId="LiveId" clId="{8705E73E-1C0D-493F-893F-8E1EE9A089F3}" dt="2021-12-24T10:37:04.158" v="5106" actId="14100"/>
        <pc:sldMkLst>
          <pc:docMk/>
          <pc:sldMk cId="4005905964" sldId="321"/>
        </pc:sldMkLst>
        <pc:spChg chg="mod">
          <ac:chgData name="Wise Man" userId="3e101bfddbcbbabc" providerId="LiveId" clId="{8705E73E-1C0D-493F-893F-8E1EE9A089F3}" dt="2021-12-24T10:37:04.158" v="5106" actId="14100"/>
          <ac:spMkLst>
            <pc:docMk/>
            <pc:sldMk cId="4005905964" sldId="321"/>
            <ac:spMk id="9" creationId="{DCEC8DD9-F65D-470D-96B0-DDC511B427B9}"/>
          </ac:spMkLst>
        </pc:spChg>
        <pc:spChg chg="mod">
          <ac:chgData name="Wise Man" userId="3e101bfddbcbbabc" providerId="LiveId" clId="{8705E73E-1C0D-493F-893F-8E1EE9A089F3}" dt="2021-12-16T19:59:29.755" v="1897" actId="14100"/>
          <ac:spMkLst>
            <pc:docMk/>
            <pc:sldMk cId="4005905964" sldId="321"/>
            <ac:spMk id="17" creationId="{27642809-5FC1-489A-9E75-24C469B3C944}"/>
          </ac:spMkLst>
        </pc:spChg>
        <pc:picChg chg="mod">
          <ac:chgData name="Wise Man" userId="3e101bfddbcbbabc" providerId="LiveId" clId="{8705E73E-1C0D-493F-893F-8E1EE9A089F3}" dt="2021-12-24T09:36:59.571" v="4658" actId="1076"/>
          <ac:picMkLst>
            <pc:docMk/>
            <pc:sldMk cId="4005905964" sldId="321"/>
            <ac:picMk id="5" creationId="{6849CA23-5343-4551-99FB-DB955D71B181}"/>
          </ac:picMkLst>
        </pc:picChg>
      </pc:sldChg>
      <pc:sldChg chg="modSp add mod ord">
        <pc:chgData name="Wise Man" userId="3e101bfddbcbbabc" providerId="LiveId" clId="{8705E73E-1C0D-493F-893F-8E1EE9A089F3}" dt="2021-12-16T20:00:58.660" v="1906"/>
        <pc:sldMkLst>
          <pc:docMk/>
          <pc:sldMk cId="2830988147" sldId="322"/>
        </pc:sldMkLst>
        <pc:spChg chg="mod">
          <ac:chgData name="Wise Man" userId="3e101bfddbcbbabc" providerId="LiveId" clId="{8705E73E-1C0D-493F-893F-8E1EE9A089F3}" dt="2021-12-16T20:00:48.554" v="1904" actId="20577"/>
          <ac:spMkLst>
            <pc:docMk/>
            <pc:sldMk cId="2830988147" sldId="322"/>
            <ac:spMk id="2" creationId="{7BD8428C-6E18-498E-8690-030B755E3C7E}"/>
          </ac:spMkLst>
        </pc:spChg>
      </pc:sldChg>
      <pc:sldChg chg="modSp add mod">
        <pc:chgData name="Wise Man" userId="3e101bfddbcbbabc" providerId="LiveId" clId="{8705E73E-1C0D-493F-893F-8E1EE9A089F3}" dt="2021-12-24T08:07:48.589" v="2054" actId="20577"/>
        <pc:sldMkLst>
          <pc:docMk/>
          <pc:sldMk cId="4158362843" sldId="323"/>
        </pc:sldMkLst>
        <pc:spChg chg="mod">
          <ac:chgData name="Wise Man" userId="3e101bfddbcbbabc" providerId="LiveId" clId="{8705E73E-1C0D-493F-893F-8E1EE9A089F3}" dt="2021-12-24T08:07:48.589" v="2054" actId="20577"/>
          <ac:spMkLst>
            <pc:docMk/>
            <pc:sldMk cId="4158362843" sldId="323"/>
            <ac:spMk id="2" creationId="{7BD8428C-6E18-498E-8690-030B755E3C7E}"/>
          </ac:spMkLst>
        </pc:spChg>
      </pc:sldChg>
      <pc:sldChg chg="addSp delSp modSp add mod">
        <pc:chgData name="Wise Man" userId="3e101bfddbcbbabc" providerId="LiveId" clId="{8705E73E-1C0D-493F-893F-8E1EE9A089F3}" dt="2021-12-24T10:55:34.569" v="5235" actId="1076"/>
        <pc:sldMkLst>
          <pc:docMk/>
          <pc:sldMk cId="967620500" sldId="324"/>
        </pc:sldMkLst>
        <pc:spChg chg="mod">
          <ac:chgData name="Wise Man" userId="3e101bfddbcbbabc" providerId="LiveId" clId="{8705E73E-1C0D-493F-893F-8E1EE9A089F3}" dt="2021-12-24T09:20:16.884" v="3468" actId="20577"/>
          <ac:spMkLst>
            <pc:docMk/>
            <pc:sldMk cId="967620500" sldId="324"/>
            <ac:spMk id="2" creationId="{A1D4F79E-F8C4-4783-843B-20E67AB9186C}"/>
          </ac:spMkLst>
        </pc:spChg>
        <pc:spChg chg="add mod">
          <ac:chgData name="Wise Man" userId="3e101bfddbcbbabc" providerId="LiveId" clId="{8705E73E-1C0D-493F-893F-8E1EE9A089F3}" dt="2021-12-24T09:05:35.661" v="2548" actId="1076"/>
          <ac:spMkLst>
            <pc:docMk/>
            <pc:sldMk cId="967620500" sldId="324"/>
            <ac:spMk id="10" creationId="{72BB09E3-0A2D-44DB-9735-52F086F479DD}"/>
          </ac:spMkLst>
        </pc:spChg>
        <pc:spChg chg="add mod">
          <ac:chgData name="Wise Man" userId="3e101bfddbcbbabc" providerId="LiveId" clId="{8705E73E-1C0D-493F-893F-8E1EE9A089F3}" dt="2021-12-24T09:05:48.157" v="2551" actId="1076"/>
          <ac:spMkLst>
            <pc:docMk/>
            <pc:sldMk cId="967620500" sldId="324"/>
            <ac:spMk id="11" creationId="{DDABDC31-7B80-4420-AB14-D3146AB08230}"/>
          </ac:spMkLst>
        </pc:spChg>
        <pc:spChg chg="mod">
          <ac:chgData name="Wise Man" userId="3e101bfddbcbbabc" providerId="LiveId" clId="{8705E73E-1C0D-493F-893F-8E1EE9A089F3}" dt="2021-12-24T09:04:26.728" v="2539" actId="20577"/>
          <ac:spMkLst>
            <pc:docMk/>
            <pc:sldMk cId="967620500" sldId="324"/>
            <ac:spMk id="12" creationId="{3B6F4C2F-4851-4687-97A0-12CFEAA041DD}"/>
          </ac:spMkLst>
        </pc:spChg>
        <pc:spChg chg="mod">
          <ac:chgData name="Wise Man" userId="3e101bfddbcbbabc" providerId="LiveId" clId="{8705E73E-1C0D-493F-893F-8E1EE9A089F3}" dt="2021-12-24T09:02:36.790" v="2510" actId="20577"/>
          <ac:spMkLst>
            <pc:docMk/>
            <pc:sldMk cId="967620500" sldId="324"/>
            <ac:spMk id="15" creationId="{EDBBFB0E-F2A0-44ED-86F4-90C42061D44C}"/>
          </ac:spMkLst>
        </pc:spChg>
        <pc:picChg chg="del">
          <ac:chgData name="Wise Man" userId="3e101bfddbcbbabc" providerId="LiveId" clId="{8705E73E-1C0D-493F-893F-8E1EE9A089F3}" dt="2021-12-24T09:04:29.902" v="2541" actId="478"/>
          <ac:picMkLst>
            <pc:docMk/>
            <pc:sldMk cId="967620500" sldId="324"/>
            <ac:picMk id="4" creationId="{DA713D08-B9D9-47F7-B9E0-A36691033A4C}"/>
          </ac:picMkLst>
        </pc:picChg>
        <pc:picChg chg="add mod">
          <ac:chgData name="Wise Man" userId="3e101bfddbcbbabc" providerId="LiveId" clId="{8705E73E-1C0D-493F-893F-8E1EE9A089F3}" dt="2021-12-24T09:05:16.189" v="2546" actId="1076"/>
          <ac:picMkLst>
            <pc:docMk/>
            <pc:sldMk cId="967620500" sldId="324"/>
            <ac:picMk id="5" creationId="{6E91A3B8-50B4-4B29-AFBA-603C4BFDED76}"/>
          </ac:picMkLst>
        </pc:picChg>
        <pc:picChg chg="del">
          <ac:chgData name="Wise Man" userId="3e101bfddbcbbabc" providerId="LiveId" clId="{8705E73E-1C0D-493F-893F-8E1EE9A089F3}" dt="2021-12-24T09:04:28.849" v="2540" actId="478"/>
          <ac:picMkLst>
            <pc:docMk/>
            <pc:sldMk cId="967620500" sldId="324"/>
            <ac:picMk id="6" creationId="{AA4B3F3C-0428-4FCF-AFB7-68EC9AEF6023}"/>
          </ac:picMkLst>
        </pc:picChg>
        <pc:picChg chg="add del mod">
          <ac:chgData name="Wise Man" userId="3e101bfddbcbbabc" providerId="LiveId" clId="{8705E73E-1C0D-493F-893F-8E1EE9A089F3}" dt="2021-12-24T10:54:04.025" v="5229" actId="478"/>
          <ac:picMkLst>
            <pc:docMk/>
            <pc:sldMk cId="967620500" sldId="324"/>
            <ac:picMk id="8" creationId="{70B65187-5F2F-41CA-B592-A8ED8B5D06DB}"/>
          </ac:picMkLst>
        </pc:picChg>
        <pc:picChg chg="add del mod">
          <ac:chgData name="Wise Man" userId="3e101bfddbcbbabc" providerId="LiveId" clId="{8705E73E-1C0D-493F-893F-8E1EE9A089F3}" dt="2021-12-24T10:54:49.508" v="5232" actId="478"/>
          <ac:picMkLst>
            <pc:docMk/>
            <pc:sldMk cId="967620500" sldId="324"/>
            <ac:picMk id="13" creationId="{5C5BFA6C-4439-4C45-BB56-1ECFEEFDD4A1}"/>
          </ac:picMkLst>
        </pc:picChg>
        <pc:picChg chg="add mod">
          <ac:chgData name="Wise Man" userId="3e101bfddbcbbabc" providerId="LiveId" clId="{8705E73E-1C0D-493F-893F-8E1EE9A089F3}" dt="2021-12-24T10:55:34.569" v="5235" actId="1076"/>
          <ac:picMkLst>
            <pc:docMk/>
            <pc:sldMk cId="967620500" sldId="324"/>
            <ac:picMk id="17" creationId="{7ABAF00E-CC1A-455A-BBEE-758D07544CCF}"/>
          </ac:picMkLst>
        </pc:picChg>
      </pc:sldChg>
      <pc:sldChg chg="addSp delSp modSp add mod">
        <pc:chgData name="Wise Man" userId="3e101bfddbcbbabc" providerId="LiveId" clId="{8705E73E-1C0D-493F-893F-8E1EE9A089F3}" dt="2022-01-01T15:57:51.010" v="5614" actId="313"/>
        <pc:sldMkLst>
          <pc:docMk/>
          <pc:sldMk cId="4150400083" sldId="325"/>
        </pc:sldMkLst>
        <pc:spChg chg="mod">
          <ac:chgData name="Wise Man" userId="3e101bfddbcbbabc" providerId="LiveId" clId="{8705E73E-1C0D-493F-893F-8E1EE9A089F3}" dt="2022-01-01T15:57:51.010" v="5614" actId="313"/>
          <ac:spMkLst>
            <pc:docMk/>
            <pc:sldMk cId="4150400083" sldId="325"/>
            <ac:spMk id="2" creationId="{A1D4F79E-F8C4-4783-843B-20E67AB9186C}"/>
          </ac:spMkLst>
        </pc:spChg>
        <pc:spChg chg="add del mod">
          <ac:chgData name="Wise Man" userId="3e101bfddbcbbabc" providerId="LiveId" clId="{8705E73E-1C0D-493F-893F-8E1EE9A089F3}" dt="2021-12-24T11:01:28.676" v="5549" actId="478"/>
          <ac:spMkLst>
            <pc:docMk/>
            <pc:sldMk cId="4150400083" sldId="325"/>
            <ac:spMk id="3" creationId="{3B564CFD-A7C4-4646-B70F-49C0D707FB7F}"/>
          </ac:spMkLst>
        </pc:spChg>
        <pc:spChg chg="del">
          <ac:chgData name="Wise Man" userId="3e101bfddbcbbabc" providerId="LiveId" clId="{8705E73E-1C0D-493F-893F-8E1EE9A089F3}" dt="2021-12-24T10:57:15.819" v="5257" actId="478"/>
          <ac:spMkLst>
            <pc:docMk/>
            <pc:sldMk cId="4150400083" sldId="325"/>
            <ac:spMk id="6" creationId="{93D5FE3A-CCDD-4772-B11D-C91138C6776D}"/>
          </ac:spMkLst>
        </pc:spChg>
        <pc:spChg chg="del mod">
          <ac:chgData name="Wise Man" userId="3e101bfddbcbbabc" providerId="LiveId" clId="{8705E73E-1C0D-493F-893F-8E1EE9A089F3}" dt="2021-12-24T10:57:28.274" v="5279" actId="478"/>
          <ac:spMkLst>
            <pc:docMk/>
            <pc:sldMk cId="4150400083" sldId="325"/>
            <ac:spMk id="27" creationId="{BF6EE586-746C-45CD-AC52-F4A8C2CC6808}"/>
          </ac:spMkLst>
        </pc:spChg>
        <pc:spChg chg="add mod">
          <ac:chgData name="Wise Man" userId="3e101bfddbcbbabc" providerId="LiveId" clId="{8705E73E-1C0D-493F-893F-8E1EE9A089F3}" dt="2021-12-24T11:00:53.103" v="5545" actId="20577"/>
          <ac:spMkLst>
            <pc:docMk/>
            <pc:sldMk cId="4150400083" sldId="325"/>
            <ac:spMk id="28" creationId="{E89DD036-365C-4E11-95B5-3A9F64FAD389}"/>
          </ac:spMkLst>
        </pc:spChg>
        <pc:spChg chg="del mod">
          <ac:chgData name="Wise Man" userId="3e101bfddbcbbabc" providerId="LiveId" clId="{8705E73E-1C0D-493F-893F-8E1EE9A089F3}" dt="2021-12-24T10:57:28.274" v="5279" actId="478"/>
          <ac:spMkLst>
            <pc:docMk/>
            <pc:sldMk cId="4150400083" sldId="325"/>
            <ac:spMk id="30" creationId="{1240FED2-3AF8-473A-AA2B-E16EB1D6E6A5}"/>
          </ac:spMkLst>
        </pc:spChg>
        <pc:spChg chg="del mod">
          <ac:chgData name="Wise Man" userId="3e101bfddbcbbabc" providerId="LiveId" clId="{8705E73E-1C0D-493F-893F-8E1EE9A089F3}" dt="2021-12-24T10:57:28.274" v="5279" actId="478"/>
          <ac:spMkLst>
            <pc:docMk/>
            <pc:sldMk cId="4150400083" sldId="325"/>
            <ac:spMk id="33" creationId="{5F7BBA0E-C622-4EB1-98EA-39CAFB77E489}"/>
          </ac:spMkLst>
        </pc:spChg>
        <pc:spChg chg="add mod">
          <ac:chgData name="Wise Man" userId="3e101bfddbcbbabc" providerId="LiveId" clId="{8705E73E-1C0D-493F-893F-8E1EE9A089F3}" dt="2021-12-24T11:01:35.303" v="5562" actId="1036"/>
          <ac:spMkLst>
            <pc:docMk/>
            <pc:sldMk cId="4150400083" sldId="325"/>
            <ac:spMk id="34" creationId="{9CB025A0-A723-414C-B8A5-9DBE8EB55B48}"/>
          </ac:spMkLst>
        </pc:spChg>
        <pc:spChg chg="del mod">
          <ac:chgData name="Wise Man" userId="3e101bfddbcbbabc" providerId="LiveId" clId="{8705E73E-1C0D-493F-893F-8E1EE9A089F3}" dt="2021-12-24T10:57:28.274" v="5279" actId="478"/>
          <ac:spMkLst>
            <pc:docMk/>
            <pc:sldMk cId="4150400083" sldId="325"/>
            <ac:spMk id="36" creationId="{193AFDF1-80C1-4BB4-ABBC-B80BD4F979BB}"/>
          </ac:spMkLst>
        </pc:spChg>
        <pc:spChg chg="del mod">
          <ac:chgData name="Wise Man" userId="3e101bfddbcbbabc" providerId="LiveId" clId="{8705E73E-1C0D-493F-893F-8E1EE9A089F3}" dt="2021-12-24T10:57:28.274" v="5279" actId="478"/>
          <ac:spMkLst>
            <pc:docMk/>
            <pc:sldMk cId="4150400083" sldId="325"/>
            <ac:spMk id="39" creationId="{984245DF-0E05-4E18-9389-A19B5B37563D}"/>
          </ac:spMkLst>
        </pc:spChg>
        <pc:spChg chg="add mod">
          <ac:chgData name="Wise Man" userId="3e101bfddbcbbabc" providerId="LiveId" clId="{8705E73E-1C0D-493F-893F-8E1EE9A089F3}" dt="2021-12-24T11:01:35.303" v="5562" actId="1036"/>
          <ac:spMkLst>
            <pc:docMk/>
            <pc:sldMk cId="4150400083" sldId="325"/>
            <ac:spMk id="40" creationId="{B8A54E65-53C1-46AF-81BB-FFB5BBCBD953}"/>
          </ac:spMkLst>
        </pc:spChg>
        <pc:spChg chg="del mod">
          <ac:chgData name="Wise Man" userId="3e101bfddbcbbabc" providerId="LiveId" clId="{8705E73E-1C0D-493F-893F-8E1EE9A089F3}" dt="2021-12-24T10:57:28.274" v="5279" actId="478"/>
          <ac:spMkLst>
            <pc:docMk/>
            <pc:sldMk cId="4150400083" sldId="325"/>
            <ac:spMk id="44" creationId="{CE54B03E-75F4-4104-9BCF-298DCBE34EFB}"/>
          </ac:spMkLst>
        </pc:spChg>
        <pc:spChg chg="del mod">
          <ac:chgData name="Wise Man" userId="3e101bfddbcbbabc" providerId="LiveId" clId="{8705E73E-1C0D-493F-893F-8E1EE9A089F3}" dt="2021-12-24T10:57:28.274" v="5279" actId="478"/>
          <ac:spMkLst>
            <pc:docMk/>
            <pc:sldMk cId="4150400083" sldId="325"/>
            <ac:spMk id="45" creationId="{4ECC592A-5770-4F3F-AC90-EBC537265247}"/>
          </ac:spMkLst>
        </pc:spChg>
        <pc:spChg chg="del mod">
          <ac:chgData name="Wise Man" userId="3e101bfddbcbbabc" providerId="LiveId" clId="{8705E73E-1C0D-493F-893F-8E1EE9A089F3}" dt="2021-12-24T10:57:28.274" v="5279" actId="478"/>
          <ac:spMkLst>
            <pc:docMk/>
            <pc:sldMk cId="4150400083" sldId="325"/>
            <ac:spMk id="46" creationId="{0E0244DA-28DB-46CE-AAEB-7B4CB6577558}"/>
          </ac:spMkLst>
        </pc:spChg>
        <pc:spChg chg="add mod">
          <ac:chgData name="Wise Man" userId="3e101bfddbcbbabc" providerId="LiveId" clId="{8705E73E-1C0D-493F-893F-8E1EE9A089F3}" dt="2021-12-24T11:01:35.303" v="5562" actId="1036"/>
          <ac:spMkLst>
            <pc:docMk/>
            <pc:sldMk cId="4150400083" sldId="325"/>
            <ac:spMk id="47" creationId="{CBF924A3-441D-413B-BE9A-8BAF878AA415}"/>
          </ac:spMkLst>
        </pc:spChg>
        <pc:spChg chg="add mod">
          <ac:chgData name="Wise Man" userId="3e101bfddbcbbabc" providerId="LiveId" clId="{8705E73E-1C0D-493F-893F-8E1EE9A089F3}" dt="2021-12-24T11:01:35.303" v="5562" actId="1036"/>
          <ac:spMkLst>
            <pc:docMk/>
            <pc:sldMk cId="4150400083" sldId="325"/>
            <ac:spMk id="49" creationId="{2274AB9A-67D7-4D42-A62A-A2D8801B119B}"/>
          </ac:spMkLst>
        </pc:spChg>
        <pc:spChg chg="add mod">
          <ac:chgData name="Wise Man" userId="3e101bfddbcbbabc" providerId="LiveId" clId="{8705E73E-1C0D-493F-893F-8E1EE9A089F3}" dt="2021-12-24T11:01:35.303" v="5562" actId="1036"/>
          <ac:spMkLst>
            <pc:docMk/>
            <pc:sldMk cId="4150400083" sldId="325"/>
            <ac:spMk id="52" creationId="{8E66A6AB-77CF-470B-A1D7-10E343C8D095}"/>
          </ac:spMkLst>
        </pc:spChg>
        <pc:spChg chg="add mod">
          <ac:chgData name="Wise Man" userId="3e101bfddbcbbabc" providerId="LiveId" clId="{8705E73E-1C0D-493F-893F-8E1EE9A089F3}" dt="2021-12-24T11:01:35.303" v="5562" actId="1036"/>
          <ac:spMkLst>
            <pc:docMk/>
            <pc:sldMk cId="4150400083" sldId="325"/>
            <ac:spMk id="53" creationId="{BC9D9E54-8985-467C-957B-B796ABC3E06E}"/>
          </ac:spMkLst>
        </pc:spChg>
        <pc:spChg chg="add mod">
          <ac:chgData name="Wise Man" userId="3e101bfddbcbbabc" providerId="LiveId" clId="{8705E73E-1C0D-493F-893F-8E1EE9A089F3}" dt="2021-12-24T11:01:35.303" v="5562" actId="1036"/>
          <ac:spMkLst>
            <pc:docMk/>
            <pc:sldMk cId="4150400083" sldId="325"/>
            <ac:spMk id="54" creationId="{B7CB492C-672F-4059-A22E-4F060CDAE587}"/>
          </ac:spMkLst>
        </pc:spChg>
        <pc:spChg chg="add mod">
          <ac:chgData name="Wise Man" userId="3e101bfddbcbbabc" providerId="LiveId" clId="{8705E73E-1C0D-493F-893F-8E1EE9A089F3}" dt="2021-12-24T10:59:03.758" v="5518"/>
          <ac:spMkLst>
            <pc:docMk/>
            <pc:sldMk cId="4150400083" sldId="325"/>
            <ac:spMk id="55" creationId="{B31AAEA6-0588-450D-93F0-FB58AB0793CE}"/>
          </ac:spMkLst>
        </pc:spChg>
        <pc:spChg chg="add mod">
          <ac:chgData name="Wise Man" userId="3e101bfddbcbbabc" providerId="LiveId" clId="{8705E73E-1C0D-493F-893F-8E1EE9A089F3}" dt="2021-12-24T11:01:35.303" v="5562" actId="1036"/>
          <ac:spMkLst>
            <pc:docMk/>
            <pc:sldMk cId="4150400083" sldId="325"/>
            <ac:spMk id="56" creationId="{13F7D70A-7A56-4210-9070-5E06972483DF}"/>
          </ac:spMkLst>
        </pc:spChg>
        <pc:spChg chg="add mod">
          <ac:chgData name="Wise Man" userId="3e101bfddbcbbabc" providerId="LiveId" clId="{8705E73E-1C0D-493F-893F-8E1EE9A089F3}" dt="2021-12-24T11:01:35.303" v="5562" actId="1036"/>
          <ac:spMkLst>
            <pc:docMk/>
            <pc:sldMk cId="4150400083" sldId="325"/>
            <ac:spMk id="57" creationId="{F7CF1295-0AC5-41C6-A6F2-D04D286C4707}"/>
          </ac:spMkLst>
        </pc:spChg>
        <pc:picChg chg="del">
          <ac:chgData name="Wise Man" userId="3e101bfddbcbbabc" providerId="LiveId" clId="{8705E73E-1C0D-493F-893F-8E1EE9A089F3}" dt="2021-12-24T10:57:03.466" v="5256" actId="478"/>
          <ac:picMkLst>
            <pc:docMk/>
            <pc:sldMk cId="4150400083" sldId="325"/>
            <ac:picMk id="10" creationId="{44446568-F2CD-43E1-A4BD-2E6A4C878C6C}"/>
          </ac:picMkLst>
        </pc:picChg>
        <pc:picChg chg="del">
          <ac:chgData name="Wise Man" userId="3e101bfddbcbbabc" providerId="LiveId" clId="{8705E73E-1C0D-493F-893F-8E1EE9A089F3}" dt="2021-12-24T10:57:03.466" v="5256" actId="478"/>
          <ac:picMkLst>
            <pc:docMk/>
            <pc:sldMk cId="4150400083" sldId="325"/>
            <ac:picMk id="17" creationId="{F526952F-CE99-48F4-A2F3-6C07A8C1B71D}"/>
          </ac:picMkLst>
        </pc:picChg>
        <pc:picChg chg="del">
          <ac:chgData name="Wise Man" userId="3e101bfddbcbbabc" providerId="LiveId" clId="{8705E73E-1C0D-493F-893F-8E1EE9A089F3}" dt="2021-12-24T10:57:03.466" v="5256" actId="478"/>
          <ac:picMkLst>
            <pc:docMk/>
            <pc:sldMk cId="4150400083" sldId="325"/>
            <ac:picMk id="21" creationId="{C71E3505-76BD-4390-B933-527961F41D0A}"/>
          </ac:picMkLst>
        </pc:picChg>
        <pc:picChg chg="del">
          <ac:chgData name="Wise Man" userId="3e101bfddbcbbabc" providerId="LiveId" clId="{8705E73E-1C0D-493F-893F-8E1EE9A089F3}" dt="2021-12-24T10:57:03.466" v="5256" actId="478"/>
          <ac:picMkLst>
            <pc:docMk/>
            <pc:sldMk cId="4150400083" sldId="325"/>
            <ac:picMk id="24" creationId="{64809310-0750-4090-A663-CC0BA2D51313}"/>
          </ac:picMkLst>
        </pc:picChg>
        <pc:picChg chg="del">
          <ac:chgData name="Wise Man" userId="3e101bfddbcbbabc" providerId="LiveId" clId="{8705E73E-1C0D-493F-893F-8E1EE9A089F3}" dt="2021-12-24T10:57:03.466" v="5256" actId="478"/>
          <ac:picMkLst>
            <pc:docMk/>
            <pc:sldMk cId="4150400083" sldId="325"/>
            <ac:picMk id="26" creationId="{5FB2F63D-9F26-4E76-B604-5A7844C80B0E}"/>
          </ac:picMkLst>
        </pc:picChg>
        <pc:picChg chg="del mod">
          <ac:chgData name="Wise Man" userId="3e101bfddbcbbabc" providerId="LiveId" clId="{8705E73E-1C0D-493F-893F-8E1EE9A089F3}" dt="2021-12-24T10:57:28.274" v="5279" actId="478"/>
          <ac:picMkLst>
            <pc:docMk/>
            <pc:sldMk cId="4150400083" sldId="325"/>
            <ac:picMk id="29" creationId="{36758FD7-2DCA-4FF2-9B85-1ACA4B397DE9}"/>
          </ac:picMkLst>
        </pc:picChg>
        <pc:picChg chg="add mod">
          <ac:chgData name="Wise Man" userId="3e101bfddbcbbabc" providerId="LiveId" clId="{8705E73E-1C0D-493F-893F-8E1EE9A089F3}" dt="2021-12-24T11:01:35.303" v="5562" actId="1036"/>
          <ac:picMkLst>
            <pc:docMk/>
            <pc:sldMk cId="4150400083" sldId="325"/>
            <ac:picMk id="31" creationId="{BA092666-F64A-4CD7-B4A8-8C4250DFF25C}"/>
          </ac:picMkLst>
        </pc:picChg>
        <pc:picChg chg="del mod">
          <ac:chgData name="Wise Man" userId="3e101bfddbcbbabc" providerId="LiveId" clId="{8705E73E-1C0D-493F-893F-8E1EE9A089F3}" dt="2021-12-24T10:57:28.274" v="5279" actId="478"/>
          <ac:picMkLst>
            <pc:docMk/>
            <pc:sldMk cId="4150400083" sldId="325"/>
            <ac:picMk id="32" creationId="{DB4BFD20-48DE-474C-9112-A29CEB2351E5}"/>
          </ac:picMkLst>
        </pc:picChg>
        <pc:picChg chg="del mod">
          <ac:chgData name="Wise Man" userId="3e101bfddbcbbabc" providerId="LiveId" clId="{8705E73E-1C0D-493F-893F-8E1EE9A089F3}" dt="2021-12-24T10:57:28.274" v="5279" actId="478"/>
          <ac:picMkLst>
            <pc:docMk/>
            <pc:sldMk cId="4150400083" sldId="325"/>
            <ac:picMk id="35" creationId="{FC999896-A797-4187-9F04-668859754570}"/>
          </ac:picMkLst>
        </pc:picChg>
        <pc:picChg chg="add mod">
          <ac:chgData name="Wise Man" userId="3e101bfddbcbbabc" providerId="LiveId" clId="{8705E73E-1C0D-493F-893F-8E1EE9A089F3}" dt="2021-12-24T11:01:35.303" v="5562" actId="1036"/>
          <ac:picMkLst>
            <pc:docMk/>
            <pc:sldMk cId="4150400083" sldId="325"/>
            <ac:picMk id="37" creationId="{5B2C9360-1F0E-497D-BEC6-B1E8F75E6C4D}"/>
          </ac:picMkLst>
        </pc:picChg>
        <pc:picChg chg="del mod">
          <ac:chgData name="Wise Man" userId="3e101bfddbcbbabc" providerId="LiveId" clId="{8705E73E-1C0D-493F-893F-8E1EE9A089F3}" dt="2021-12-24T10:57:28.274" v="5279" actId="478"/>
          <ac:picMkLst>
            <pc:docMk/>
            <pc:sldMk cId="4150400083" sldId="325"/>
            <ac:picMk id="38" creationId="{EEDE26F7-4BB0-45B9-921C-D9626D878D83}"/>
          </ac:picMkLst>
        </pc:picChg>
        <pc:picChg chg="del mod">
          <ac:chgData name="Wise Man" userId="3e101bfddbcbbabc" providerId="LiveId" clId="{8705E73E-1C0D-493F-893F-8E1EE9A089F3}" dt="2021-12-24T10:57:28.274" v="5279" actId="478"/>
          <ac:picMkLst>
            <pc:docMk/>
            <pc:sldMk cId="4150400083" sldId="325"/>
            <ac:picMk id="41" creationId="{A1BCE6C7-E300-42DD-AD66-881F81EAA293}"/>
          </ac:picMkLst>
        </pc:picChg>
        <pc:picChg chg="add mod">
          <ac:chgData name="Wise Man" userId="3e101bfddbcbbabc" providerId="LiveId" clId="{8705E73E-1C0D-493F-893F-8E1EE9A089F3}" dt="2021-12-24T11:01:35.303" v="5562" actId="1036"/>
          <ac:picMkLst>
            <pc:docMk/>
            <pc:sldMk cId="4150400083" sldId="325"/>
            <ac:picMk id="42" creationId="{58847C25-2E2C-4C01-82AC-671164F7DDE9}"/>
          </ac:picMkLst>
        </pc:picChg>
        <pc:picChg chg="del mod">
          <ac:chgData name="Wise Man" userId="3e101bfddbcbbabc" providerId="LiveId" clId="{8705E73E-1C0D-493F-893F-8E1EE9A089F3}" dt="2021-12-24T10:57:28.274" v="5279" actId="478"/>
          <ac:picMkLst>
            <pc:docMk/>
            <pc:sldMk cId="4150400083" sldId="325"/>
            <ac:picMk id="43" creationId="{A117AC43-DC79-4342-A0FA-97CAC1E4144D}"/>
          </ac:picMkLst>
        </pc:picChg>
        <pc:picChg chg="add mod">
          <ac:chgData name="Wise Man" userId="3e101bfddbcbbabc" providerId="LiveId" clId="{8705E73E-1C0D-493F-893F-8E1EE9A089F3}" dt="2021-12-24T11:01:35.303" v="5562" actId="1036"/>
          <ac:picMkLst>
            <pc:docMk/>
            <pc:sldMk cId="4150400083" sldId="325"/>
            <ac:picMk id="48" creationId="{B3739B32-43EC-4EC5-ACDC-5E1D8FA9D49D}"/>
          </ac:picMkLst>
        </pc:picChg>
        <pc:picChg chg="add mod">
          <ac:chgData name="Wise Man" userId="3e101bfddbcbbabc" providerId="LiveId" clId="{8705E73E-1C0D-493F-893F-8E1EE9A089F3}" dt="2021-12-24T11:01:35.303" v="5562" actId="1036"/>
          <ac:picMkLst>
            <pc:docMk/>
            <pc:sldMk cId="4150400083" sldId="325"/>
            <ac:picMk id="50" creationId="{5AA1BDF1-7C8C-4482-AFEA-F4879D333117}"/>
          </ac:picMkLst>
        </pc:picChg>
        <pc:picChg chg="add mod">
          <ac:chgData name="Wise Man" userId="3e101bfddbcbbabc" providerId="LiveId" clId="{8705E73E-1C0D-493F-893F-8E1EE9A089F3}" dt="2021-12-24T11:01:35.303" v="5562" actId="1036"/>
          <ac:picMkLst>
            <pc:docMk/>
            <pc:sldMk cId="4150400083" sldId="325"/>
            <ac:picMk id="51" creationId="{8FCE40CA-6046-4A60-B2BF-85A55F9B08D7}"/>
          </ac:picMkLst>
        </pc:picChg>
        <pc:cxnChg chg="del">
          <ac:chgData name="Wise Man" userId="3e101bfddbcbbabc" providerId="LiveId" clId="{8705E73E-1C0D-493F-893F-8E1EE9A089F3}" dt="2021-12-24T10:57:18.356" v="5258" actId="478"/>
          <ac:cxnSpMkLst>
            <pc:docMk/>
            <pc:sldMk cId="4150400083" sldId="325"/>
            <ac:cxnSpMk id="5" creationId="{A081663B-281A-42E5-BEC2-EF621F4323E1}"/>
          </ac:cxnSpMkLst>
        </pc:cxnChg>
        <pc:cxnChg chg="add del mod">
          <ac:chgData name="Wise Man" userId="3e101bfddbcbbabc" providerId="LiveId" clId="{8705E73E-1C0D-493F-893F-8E1EE9A089F3}" dt="2021-12-24T10:58:18.132" v="5387" actId="478"/>
          <ac:cxnSpMkLst>
            <pc:docMk/>
            <pc:sldMk cId="4150400083" sldId="325"/>
            <ac:cxnSpMk id="25" creationId="{077BF715-2F7E-4898-BCB2-E3E23346F41C}"/>
          </ac:cxnSpMkLst>
        </pc:cxnChg>
      </pc:sldChg>
      <pc:sldChg chg="modSp mod">
        <pc:chgData name="Wise Man" userId="3e101bfddbcbbabc" providerId="LiveId" clId="{8705E73E-1C0D-493F-893F-8E1EE9A089F3}" dt="2022-01-01T15:57:15.765" v="5610" actId="14100"/>
        <pc:sldMkLst>
          <pc:docMk/>
          <pc:sldMk cId="2054254002" sldId="326"/>
        </pc:sldMkLst>
        <pc:spChg chg="mod">
          <ac:chgData name="Wise Man" userId="3e101bfddbcbbabc" providerId="LiveId" clId="{8705E73E-1C0D-493F-893F-8E1EE9A089F3}" dt="2022-01-01T15:57:15.765" v="5610" actId="14100"/>
          <ac:spMkLst>
            <pc:docMk/>
            <pc:sldMk cId="2054254002" sldId="326"/>
            <ac:spMk id="8" creationId="{595D1F44-229F-48AD-8429-83BB230D1329}"/>
          </ac:spMkLst>
        </pc:spChg>
      </pc:sldChg>
    </pc:docChg>
  </pc:docChgLst>
  <pc:docChgLst>
    <pc:chgData name="Wise Man" userId="3e101bfddbcbbabc" providerId="LiveId" clId="{85894014-0DB8-4B28-9FA7-F8F98426B6D1}"/>
    <pc:docChg chg="undo custSel addSld delSld modSld sldOrd">
      <pc:chgData name="Wise Man" userId="3e101bfddbcbbabc" providerId="LiveId" clId="{85894014-0DB8-4B28-9FA7-F8F98426B6D1}" dt="2020-11-19T10:07:03.665" v="12894" actId="1036"/>
      <pc:docMkLst>
        <pc:docMk/>
      </pc:docMkLst>
      <pc:sldChg chg="modSp mod">
        <pc:chgData name="Wise Man" userId="3e101bfddbcbbabc" providerId="LiveId" clId="{85894014-0DB8-4B28-9FA7-F8F98426B6D1}" dt="2020-11-18T19:08:20.685" v="3947" actId="20577"/>
        <pc:sldMkLst>
          <pc:docMk/>
          <pc:sldMk cId="1211529425" sldId="256"/>
        </pc:sldMkLst>
        <pc:spChg chg="mod">
          <ac:chgData name="Wise Man" userId="3e101bfddbcbbabc" providerId="LiveId" clId="{85894014-0DB8-4B28-9FA7-F8F98426B6D1}" dt="2020-11-18T19:08:20.685" v="3947" actId="20577"/>
          <ac:spMkLst>
            <pc:docMk/>
            <pc:sldMk cId="1211529425" sldId="256"/>
            <ac:spMk id="2" creationId="{7CE7791A-556E-42CA-A584-A42E7694648D}"/>
          </ac:spMkLst>
        </pc:spChg>
      </pc:sldChg>
      <pc:sldChg chg="modSp mod">
        <pc:chgData name="Wise Man" userId="3e101bfddbcbbabc" providerId="LiveId" clId="{85894014-0DB8-4B28-9FA7-F8F98426B6D1}" dt="2020-11-18T22:02:02.674" v="9796" actId="20577"/>
        <pc:sldMkLst>
          <pc:docMk/>
          <pc:sldMk cId="885961771" sldId="257"/>
        </pc:sldMkLst>
        <pc:spChg chg="mod">
          <ac:chgData name="Wise Man" userId="3e101bfddbcbbabc" providerId="LiveId" clId="{85894014-0DB8-4B28-9FA7-F8F98426B6D1}" dt="2020-11-18T22:02:02.674" v="9796" actId="20577"/>
          <ac:spMkLst>
            <pc:docMk/>
            <pc:sldMk cId="885961771" sldId="257"/>
            <ac:spMk id="3" creationId="{5603F508-BE94-489A-BE70-2AFCBB4C2C28}"/>
          </ac:spMkLst>
        </pc:spChg>
      </pc:sldChg>
      <pc:sldChg chg="modSp mod ord">
        <pc:chgData name="Wise Man" userId="3e101bfddbcbbabc" providerId="LiveId" clId="{85894014-0DB8-4B28-9FA7-F8F98426B6D1}" dt="2020-11-18T20:05:01.292" v="5604"/>
        <pc:sldMkLst>
          <pc:docMk/>
          <pc:sldMk cId="1414849432" sldId="258"/>
        </pc:sldMkLst>
        <pc:spChg chg="mod">
          <ac:chgData name="Wise Man" userId="3e101bfddbcbbabc" providerId="LiveId" clId="{85894014-0DB8-4B28-9FA7-F8F98426B6D1}" dt="2020-11-18T19:08:42.148" v="3966" actId="20577"/>
          <ac:spMkLst>
            <pc:docMk/>
            <pc:sldMk cId="1414849432" sldId="258"/>
            <ac:spMk id="2" creationId="{B56F5DB7-C881-4400-8125-171C21313794}"/>
          </ac:spMkLst>
        </pc:spChg>
        <pc:spChg chg="mod">
          <ac:chgData name="Wise Man" userId="3e101bfddbcbbabc" providerId="LiveId" clId="{85894014-0DB8-4B28-9FA7-F8F98426B6D1}" dt="2020-11-18T19:10:10.044" v="3976" actId="27636"/>
          <ac:spMkLst>
            <pc:docMk/>
            <pc:sldMk cId="1414849432" sldId="258"/>
            <ac:spMk id="3" creationId="{D4CCB912-64C1-464C-9B57-B5F30F4A465B}"/>
          </ac:spMkLst>
        </pc:spChg>
      </pc:sldChg>
      <pc:sldChg chg="modSp mod">
        <pc:chgData name="Wise Man" userId="3e101bfddbcbbabc" providerId="LiveId" clId="{85894014-0DB8-4B28-9FA7-F8F98426B6D1}" dt="2020-11-18T21:40:50.884" v="9413" actId="255"/>
        <pc:sldMkLst>
          <pc:docMk/>
          <pc:sldMk cId="2178999641" sldId="259"/>
        </pc:sldMkLst>
        <pc:spChg chg="mod">
          <ac:chgData name="Wise Man" userId="3e101bfddbcbbabc" providerId="LiveId" clId="{85894014-0DB8-4B28-9FA7-F8F98426B6D1}" dt="2020-11-18T21:40:50.884" v="9413" actId="255"/>
          <ac:spMkLst>
            <pc:docMk/>
            <pc:sldMk cId="2178999641" sldId="259"/>
            <ac:spMk id="2" creationId="{7BD8428C-6E18-498E-8690-030B755E3C7E}"/>
          </ac:spMkLst>
        </pc:spChg>
      </pc:sldChg>
      <pc:sldChg chg="del">
        <pc:chgData name="Wise Man" userId="3e101bfddbcbbabc" providerId="LiveId" clId="{85894014-0DB8-4B28-9FA7-F8F98426B6D1}" dt="2020-11-16T13:11:46.414" v="1102" actId="47"/>
        <pc:sldMkLst>
          <pc:docMk/>
          <pc:sldMk cId="2759122134" sldId="262"/>
        </pc:sldMkLst>
      </pc:sldChg>
      <pc:sldChg chg="del">
        <pc:chgData name="Wise Man" userId="3e101bfddbcbbabc" providerId="LiveId" clId="{85894014-0DB8-4B28-9FA7-F8F98426B6D1}" dt="2020-11-16T13:11:46.414" v="1102" actId="47"/>
        <pc:sldMkLst>
          <pc:docMk/>
          <pc:sldMk cId="3602372510" sldId="263"/>
        </pc:sldMkLst>
      </pc:sldChg>
      <pc:sldChg chg="del">
        <pc:chgData name="Wise Man" userId="3e101bfddbcbbabc" providerId="LiveId" clId="{85894014-0DB8-4B28-9FA7-F8F98426B6D1}" dt="2020-11-16T13:11:46.414" v="1102" actId="47"/>
        <pc:sldMkLst>
          <pc:docMk/>
          <pc:sldMk cId="4292548044" sldId="264"/>
        </pc:sldMkLst>
      </pc:sldChg>
      <pc:sldChg chg="modSp mod ord">
        <pc:chgData name="Wise Man" userId="3e101bfddbcbbabc" providerId="LiveId" clId="{85894014-0DB8-4B28-9FA7-F8F98426B6D1}" dt="2020-11-18T21:40:58.106" v="9414" actId="255"/>
        <pc:sldMkLst>
          <pc:docMk/>
          <pc:sldMk cId="4181966655" sldId="265"/>
        </pc:sldMkLst>
        <pc:spChg chg="mod">
          <ac:chgData name="Wise Man" userId="3e101bfddbcbbabc" providerId="LiveId" clId="{85894014-0DB8-4B28-9FA7-F8F98426B6D1}" dt="2020-11-18T21:40:58.106" v="9414" actId="255"/>
          <ac:spMkLst>
            <pc:docMk/>
            <pc:sldMk cId="4181966655" sldId="265"/>
            <ac:spMk id="2" creationId="{7BD8428C-6E18-498E-8690-030B755E3C7E}"/>
          </ac:spMkLst>
        </pc:spChg>
      </pc:sldChg>
      <pc:sldChg chg="addSp delSp modSp add del mod modNotesTx">
        <pc:chgData name="Wise Man" userId="3e101bfddbcbbabc" providerId="LiveId" clId="{85894014-0DB8-4B28-9FA7-F8F98426B6D1}" dt="2020-11-18T20:10:39.519" v="5774" actId="113"/>
        <pc:sldMkLst>
          <pc:docMk/>
          <pc:sldMk cId="3247602611" sldId="266"/>
        </pc:sldMkLst>
        <pc:spChg chg="del mod">
          <ac:chgData name="Wise Man" userId="3e101bfddbcbbabc" providerId="LiveId" clId="{85894014-0DB8-4B28-9FA7-F8F98426B6D1}" dt="2020-11-18T19:28:27.363" v="4205" actId="478"/>
          <ac:spMkLst>
            <pc:docMk/>
            <pc:sldMk cId="3247602611" sldId="266"/>
            <ac:spMk id="3" creationId="{53FFFC73-6030-448D-975E-069FF6452188}"/>
          </ac:spMkLst>
        </pc:spChg>
        <pc:spChg chg="add del mod">
          <ac:chgData name="Wise Man" userId="3e101bfddbcbbabc" providerId="LiveId" clId="{85894014-0DB8-4B28-9FA7-F8F98426B6D1}" dt="2020-11-18T08:26:49.845" v="1543" actId="478"/>
          <ac:spMkLst>
            <pc:docMk/>
            <pc:sldMk cId="3247602611" sldId="266"/>
            <ac:spMk id="4" creationId="{836E57E0-C89B-44B0-BE88-12E658B249E0}"/>
          </ac:spMkLst>
        </pc:spChg>
        <pc:spChg chg="del mod">
          <ac:chgData name="Wise Man" userId="3e101bfddbcbbabc" providerId="LiveId" clId="{85894014-0DB8-4B28-9FA7-F8F98426B6D1}" dt="2020-11-18T19:12:32.125" v="4015" actId="478"/>
          <ac:spMkLst>
            <pc:docMk/>
            <pc:sldMk cId="3247602611" sldId="266"/>
            <ac:spMk id="5" creationId="{D11D6633-EDB5-4C05-A82A-BFFDB0A91127}"/>
          </ac:spMkLst>
        </pc:spChg>
        <pc:spChg chg="del mod">
          <ac:chgData name="Wise Man" userId="3e101bfddbcbbabc" providerId="LiveId" clId="{85894014-0DB8-4B28-9FA7-F8F98426B6D1}" dt="2020-11-18T08:17:20.852" v="1380" actId="478"/>
          <ac:spMkLst>
            <pc:docMk/>
            <pc:sldMk cId="3247602611" sldId="266"/>
            <ac:spMk id="7" creationId="{339B187D-1993-4854-BCF5-514F3E82074A}"/>
          </ac:spMkLst>
        </pc:spChg>
        <pc:spChg chg="add del mod">
          <ac:chgData name="Wise Man" userId="3e101bfddbcbbabc" providerId="LiveId" clId="{85894014-0DB8-4B28-9FA7-F8F98426B6D1}" dt="2020-11-18T08:31:12.260" v="1599" actId="478"/>
          <ac:spMkLst>
            <pc:docMk/>
            <pc:sldMk cId="3247602611" sldId="266"/>
            <ac:spMk id="9" creationId="{F14642E0-3EE2-48FE-B69A-F2972C63BE8E}"/>
          </ac:spMkLst>
        </pc:spChg>
        <pc:spChg chg="add del mod">
          <ac:chgData name="Wise Man" userId="3e101bfddbcbbabc" providerId="LiveId" clId="{85894014-0DB8-4B28-9FA7-F8F98426B6D1}" dt="2020-11-18T19:27:05.758" v="4126"/>
          <ac:spMkLst>
            <pc:docMk/>
            <pc:sldMk cId="3247602611" sldId="266"/>
            <ac:spMk id="14" creationId="{DA4CCFF0-B7FF-4082-B7DD-668023395B56}"/>
          </ac:spMkLst>
        </pc:spChg>
        <pc:spChg chg="add mod">
          <ac:chgData name="Wise Man" userId="3e101bfddbcbbabc" providerId="LiveId" clId="{85894014-0DB8-4B28-9FA7-F8F98426B6D1}" dt="2020-11-18T19:52:19.915" v="4903" actId="1038"/>
          <ac:spMkLst>
            <pc:docMk/>
            <pc:sldMk cId="3247602611" sldId="266"/>
            <ac:spMk id="15" creationId="{D4A4EFB6-DD39-4674-8389-C02B1689B442}"/>
          </ac:spMkLst>
        </pc:spChg>
        <pc:spChg chg="add mod">
          <ac:chgData name="Wise Man" userId="3e101bfddbcbbabc" providerId="LiveId" clId="{85894014-0DB8-4B28-9FA7-F8F98426B6D1}" dt="2020-11-18T19:37:56.481" v="4494" actId="114"/>
          <ac:spMkLst>
            <pc:docMk/>
            <pc:sldMk cId="3247602611" sldId="266"/>
            <ac:spMk id="17" creationId="{27642809-5FC1-489A-9E75-24C469B3C944}"/>
          </ac:spMkLst>
        </pc:spChg>
        <pc:spChg chg="add mod">
          <ac:chgData name="Wise Man" userId="3e101bfddbcbbabc" providerId="LiveId" clId="{85894014-0DB8-4B28-9FA7-F8F98426B6D1}" dt="2020-11-18T19:52:19.915" v="4903" actId="1038"/>
          <ac:spMkLst>
            <pc:docMk/>
            <pc:sldMk cId="3247602611" sldId="266"/>
            <ac:spMk id="19" creationId="{A7C52913-92B1-4C54-8EC3-9613504EDA39}"/>
          </ac:spMkLst>
        </pc:spChg>
        <pc:spChg chg="add del mod">
          <ac:chgData name="Wise Man" userId="3e101bfddbcbbabc" providerId="LiveId" clId="{85894014-0DB8-4B28-9FA7-F8F98426B6D1}" dt="2020-11-18T19:48:32.480" v="4713" actId="478"/>
          <ac:spMkLst>
            <pc:docMk/>
            <pc:sldMk cId="3247602611" sldId="266"/>
            <ac:spMk id="21" creationId="{1D5E50B9-DFB5-426B-B0B4-5046A1BA47D8}"/>
          </ac:spMkLst>
        </pc:spChg>
        <pc:spChg chg="add del mod">
          <ac:chgData name="Wise Man" userId="3e101bfddbcbbabc" providerId="LiveId" clId="{85894014-0DB8-4B28-9FA7-F8F98426B6D1}" dt="2020-11-18T19:52:24.587" v="4904" actId="478"/>
          <ac:spMkLst>
            <pc:docMk/>
            <pc:sldMk cId="3247602611" sldId="266"/>
            <ac:spMk id="23" creationId="{996714F4-0D3D-470C-ACC4-E3CB1B9166CA}"/>
          </ac:spMkLst>
        </pc:spChg>
        <pc:spChg chg="add mod">
          <ac:chgData name="Wise Man" userId="3e101bfddbcbbabc" providerId="LiveId" clId="{85894014-0DB8-4B28-9FA7-F8F98426B6D1}" dt="2020-11-18T19:52:19.915" v="4903" actId="1038"/>
          <ac:spMkLst>
            <pc:docMk/>
            <pc:sldMk cId="3247602611" sldId="266"/>
            <ac:spMk id="25" creationId="{B2BE0365-1422-4926-96BB-A46BF2F42C8C}"/>
          </ac:spMkLst>
        </pc:spChg>
        <pc:spChg chg="add mod">
          <ac:chgData name="Wise Man" userId="3e101bfddbcbbabc" providerId="LiveId" clId="{85894014-0DB8-4B28-9FA7-F8F98426B6D1}" dt="2020-11-18T19:53:16.665" v="4907" actId="1035"/>
          <ac:spMkLst>
            <pc:docMk/>
            <pc:sldMk cId="3247602611" sldId="266"/>
            <ac:spMk id="27" creationId="{AE05AB1F-EEB1-4922-ACBB-AB9B9124148A}"/>
          </ac:spMkLst>
        </pc:spChg>
        <pc:spChg chg="add mod">
          <ac:chgData name="Wise Man" userId="3e101bfddbcbbabc" providerId="LiveId" clId="{85894014-0DB8-4B28-9FA7-F8F98426B6D1}" dt="2020-11-18T19:52:19.915" v="4903" actId="1038"/>
          <ac:spMkLst>
            <pc:docMk/>
            <pc:sldMk cId="3247602611" sldId="266"/>
            <ac:spMk id="29" creationId="{7B901724-D827-48CB-ADA4-5FBE2B9739F0}"/>
          </ac:spMkLst>
        </pc:spChg>
        <pc:spChg chg="add mod">
          <ac:chgData name="Wise Man" userId="3e101bfddbcbbabc" providerId="LiveId" clId="{85894014-0DB8-4B28-9FA7-F8F98426B6D1}" dt="2020-11-18T19:52:19.915" v="4903" actId="1038"/>
          <ac:spMkLst>
            <pc:docMk/>
            <pc:sldMk cId="3247602611" sldId="266"/>
            <ac:spMk id="31" creationId="{335B1303-A05B-440F-A995-0B0E8040E48C}"/>
          </ac:spMkLst>
        </pc:spChg>
        <pc:spChg chg="add mod">
          <ac:chgData name="Wise Man" userId="3e101bfddbcbbabc" providerId="LiveId" clId="{85894014-0DB8-4B28-9FA7-F8F98426B6D1}" dt="2020-11-18T19:52:19.915" v="4903" actId="1038"/>
          <ac:spMkLst>
            <pc:docMk/>
            <pc:sldMk cId="3247602611" sldId="266"/>
            <ac:spMk id="33" creationId="{A7AA61B1-79E8-4BC9-8806-B779E1CA4E72}"/>
          </ac:spMkLst>
        </pc:spChg>
        <pc:spChg chg="add mod">
          <ac:chgData name="Wise Man" userId="3e101bfddbcbbabc" providerId="LiveId" clId="{85894014-0DB8-4B28-9FA7-F8F98426B6D1}" dt="2020-11-18T19:52:19.915" v="4903" actId="1038"/>
          <ac:spMkLst>
            <pc:docMk/>
            <pc:sldMk cId="3247602611" sldId="266"/>
            <ac:spMk id="35" creationId="{B2DDB305-7BDA-4BD5-BB81-4A6B98557820}"/>
          </ac:spMkLst>
        </pc:spChg>
        <pc:picChg chg="add del mod">
          <ac:chgData name="Wise Man" userId="3e101bfddbcbbabc" providerId="LiveId" clId="{85894014-0DB8-4B28-9FA7-F8F98426B6D1}" dt="2020-11-18T08:30:34.909" v="1595" actId="478"/>
          <ac:picMkLst>
            <pc:docMk/>
            <pc:sldMk cId="3247602611" sldId="266"/>
            <ac:picMk id="2" creationId="{7C02EE8E-FEAE-4C99-8968-5697EA2A0B0A}"/>
          </ac:picMkLst>
        </pc:picChg>
        <pc:picChg chg="add mod">
          <ac:chgData name="Wise Man" userId="3e101bfddbcbbabc" providerId="LiveId" clId="{85894014-0DB8-4B28-9FA7-F8F98426B6D1}" dt="2020-11-18T19:52:19.915" v="4903" actId="1038"/>
          <ac:picMkLst>
            <pc:docMk/>
            <pc:sldMk cId="3247602611" sldId="266"/>
            <ac:picMk id="4" creationId="{DE3219AE-1A12-4C1E-B1FC-B6B1292E383E}"/>
          </ac:picMkLst>
        </pc:picChg>
        <pc:picChg chg="add mod">
          <ac:chgData name="Wise Man" userId="3e101bfddbcbbabc" providerId="LiveId" clId="{85894014-0DB8-4B28-9FA7-F8F98426B6D1}" dt="2020-11-18T19:52:19.915" v="4903" actId="1038"/>
          <ac:picMkLst>
            <pc:docMk/>
            <pc:sldMk cId="3247602611" sldId="266"/>
            <ac:picMk id="7" creationId="{925A3D76-AEBB-4664-86B3-811D918E0286}"/>
          </ac:picMkLst>
        </pc:picChg>
        <pc:picChg chg="add del mod">
          <ac:chgData name="Wise Man" userId="3e101bfddbcbbabc" providerId="LiveId" clId="{85894014-0DB8-4B28-9FA7-F8F98426B6D1}" dt="2020-11-18T19:19:55.384" v="4026" actId="478"/>
          <ac:picMkLst>
            <pc:docMk/>
            <pc:sldMk cId="3247602611" sldId="266"/>
            <ac:picMk id="9" creationId="{9441F337-F669-411C-88C9-AA798DB5D9BD}"/>
          </ac:picMkLst>
        </pc:picChg>
        <pc:picChg chg="add mod">
          <ac:chgData name="Wise Man" userId="3e101bfddbcbbabc" providerId="LiveId" clId="{85894014-0DB8-4B28-9FA7-F8F98426B6D1}" dt="2020-11-18T19:52:19.915" v="4903" actId="1038"/>
          <ac:picMkLst>
            <pc:docMk/>
            <pc:sldMk cId="3247602611" sldId="266"/>
            <ac:picMk id="11" creationId="{4EF92B3F-1AF3-40D0-A4A0-8E7FC531BA9C}"/>
          </ac:picMkLst>
        </pc:picChg>
        <pc:picChg chg="add mod">
          <ac:chgData name="Wise Man" userId="3e101bfddbcbbabc" providerId="LiveId" clId="{85894014-0DB8-4B28-9FA7-F8F98426B6D1}" dt="2020-11-18T19:52:19.915" v="4903" actId="1038"/>
          <ac:picMkLst>
            <pc:docMk/>
            <pc:sldMk cId="3247602611" sldId="266"/>
            <ac:picMk id="13" creationId="{4B7CE526-D527-48E8-AC3E-1DA1CB133695}"/>
          </ac:picMkLst>
        </pc:picChg>
      </pc:sldChg>
      <pc:sldChg chg="del">
        <pc:chgData name="Wise Man" userId="3e101bfddbcbbabc" providerId="LiveId" clId="{85894014-0DB8-4B28-9FA7-F8F98426B6D1}" dt="2020-11-16T13:12:55.716" v="1183" actId="47"/>
        <pc:sldMkLst>
          <pc:docMk/>
          <pc:sldMk cId="2734302802" sldId="267"/>
        </pc:sldMkLst>
      </pc:sldChg>
      <pc:sldChg chg="del">
        <pc:chgData name="Wise Man" userId="3e101bfddbcbbabc" providerId="LiveId" clId="{85894014-0DB8-4B28-9FA7-F8F98426B6D1}" dt="2020-11-16T13:11:46.414" v="1102" actId="47"/>
        <pc:sldMkLst>
          <pc:docMk/>
          <pc:sldMk cId="81281838" sldId="268"/>
        </pc:sldMkLst>
      </pc:sldChg>
      <pc:sldChg chg="addSp delSp modSp new del mod ord">
        <pc:chgData name="Wise Man" userId="3e101bfddbcbbabc" providerId="LiveId" clId="{85894014-0DB8-4B28-9FA7-F8F98426B6D1}" dt="2020-11-18T21:24:10.870" v="8318" actId="47"/>
        <pc:sldMkLst>
          <pc:docMk/>
          <pc:sldMk cId="190880316" sldId="269"/>
        </pc:sldMkLst>
        <pc:spChg chg="add mod">
          <ac:chgData name="Wise Man" userId="3e101bfddbcbbabc" providerId="LiveId" clId="{85894014-0DB8-4B28-9FA7-F8F98426B6D1}" dt="2020-11-16T13:04:02.717" v="960" actId="20577"/>
          <ac:spMkLst>
            <pc:docMk/>
            <pc:sldMk cId="190880316" sldId="269"/>
            <ac:spMk id="2" creationId="{A1D4F79E-F8C4-4783-843B-20E67AB9186C}"/>
          </ac:spMkLst>
        </pc:spChg>
        <pc:spChg chg="add del">
          <ac:chgData name="Wise Man" userId="3e101bfddbcbbabc" providerId="LiveId" clId="{85894014-0DB8-4B28-9FA7-F8F98426B6D1}" dt="2020-11-16T09:00:13.201" v="320" actId="478"/>
          <ac:spMkLst>
            <pc:docMk/>
            <pc:sldMk cId="190880316" sldId="269"/>
            <ac:spMk id="6" creationId="{BF369AB3-1A1C-452D-86D3-95CBEF7FD691}"/>
          </ac:spMkLst>
        </pc:spChg>
        <pc:spChg chg="add del mod">
          <ac:chgData name="Wise Man" userId="3e101bfddbcbbabc" providerId="LiveId" clId="{85894014-0DB8-4B28-9FA7-F8F98426B6D1}" dt="2020-11-16T13:04:08.525" v="961" actId="478"/>
          <ac:spMkLst>
            <pc:docMk/>
            <pc:sldMk cId="190880316" sldId="269"/>
            <ac:spMk id="7" creationId="{462265D7-C65D-4DB7-B9D8-59C4E25B6DBD}"/>
          </ac:spMkLst>
        </pc:spChg>
        <pc:picChg chg="add del mod">
          <ac:chgData name="Wise Man" userId="3e101bfddbcbbabc" providerId="LiveId" clId="{85894014-0DB8-4B28-9FA7-F8F98426B6D1}" dt="2020-11-16T08:51:02.979" v="94" actId="478"/>
          <ac:picMkLst>
            <pc:docMk/>
            <pc:sldMk cId="190880316" sldId="269"/>
            <ac:picMk id="3" creationId="{598F0703-40C7-4416-B49D-AFBE34EC3FEC}"/>
          </ac:picMkLst>
        </pc:picChg>
        <pc:picChg chg="add del mod">
          <ac:chgData name="Wise Man" userId="3e101bfddbcbbabc" providerId="LiveId" clId="{85894014-0DB8-4B28-9FA7-F8F98426B6D1}" dt="2020-11-16T13:04:08.525" v="961" actId="478"/>
          <ac:picMkLst>
            <pc:docMk/>
            <pc:sldMk cId="190880316" sldId="269"/>
            <ac:picMk id="4" creationId="{FE910611-C1AE-46BC-8609-BECA6E0701D6}"/>
          </ac:picMkLst>
        </pc:picChg>
        <pc:picChg chg="add del mod">
          <ac:chgData name="Wise Man" userId="3e101bfddbcbbabc" providerId="LiveId" clId="{85894014-0DB8-4B28-9FA7-F8F98426B6D1}" dt="2020-11-16T13:04:08.525" v="961" actId="478"/>
          <ac:picMkLst>
            <pc:docMk/>
            <pc:sldMk cId="190880316" sldId="269"/>
            <ac:picMk id="5" creationId="{E2D48611-2ABB-48EB-9DC0-0405119C6D91}"/>
          </ac:picMkLst>
        </pc:picChg>
        <pc:picChg chg="add mod">
          <ac:chgData name="Wise Man" userId="3e101bfddbcbbabc" providerId="LiveId" clId="{85894014-0DB8-4B28-9FA7-F8F98426B6D1}" dt="2020-11-16T13:10:05.908" v="1046" actId="1076"/>
          <ac:picMkLst>
            <pc:docMk/>
            <pc:sldMk cId="190880316" sldId="269"/>
            <ac:picMk id="8" creationId="{5F8402D4-AA1B-4B6E-80B6-55D35F34F880}"/>
          </ac:picMkLst>
        </pc:picChg>
        <pc:picChg chg="add del mod">
          <ac:chgData name="Wise Man" userId="3e101bfddbcbbabc" providerId="LiveId" clId="{85894014-0DB8-4B28-9FA7-F8F98426B6D1}" dt="2020-11-16T13:09:36.679" v="1038" actId="478"/>
          <ac:picMkLst>
            <pc:docMk/>
            <pc:sldMk cId="190880316" sldId="269"/>
            <ac:picMk id="9" creationId="{4256F948-7904-4765-8779-0A4D6D372F42}"/>
          </ac:picMkLst>
        </pc:picChg>
        <pc:picChg chg="add mod">
          <ac:chgData name="Wise Man" userId="3e101bfddbcbbabc" providerId="LiveId" clId="{85894014-0DB8-4B28-9FA7-F8F98426B6D1}" dt="2020-11-16T13:10:13.302" v="1047" actId="1076"/>
          <ac:picMkLst>
            <pc:docMk/>
            <pc:sldMk cId="190880316" sldId="269"/>
            <ac:picMk id="10" creationId="{F237E631-C975-4091-B616-4888C1D63303}"/>
          </ac:picMkLst>
        </pc:picChg>
      </pc:sldChg>
      <pc:sldChg chg="new del">
        <pc:chgData name="Wise Man" userId="3e101bfddbcbbabc" providerId="LiveId" clId="{85894014-0DB8-4B28-9FA7-F8F98426B6D1}" dt="2020-11-16T08:17:02.295" v="1" actId="47"/>
        <pc:sldMkLst>
          <pc:docMk/>
          <pc:sldMk cId="1113267027" sldId="269"/>
        </pc:sldMkLst>
      </pc:sldChg>
      <pc:sldChg chg="addSp delSp modSp add mod modNotesTx">
        <pc:chgData name="Wise Man" userId="3e101bfddbcbbabc" providerId="LiveId" clId="{85894014-0DB8-4B28-9FA7-F8F98426B6D1}" dt="2020-11-18T20:16:43.793" v="6138" actId="20577"/>
        <pc:sldMkLst>
          <pc:docMk/>
          <pc:sldMk cId="2617554748" sldId="270"/>
        </pc:sldMkLst>
        <pc:spChg chg="mod">
          <ac:chgData name="Wise Man" userId="3e101bfddbcbbabc" providerId="LiveId" clId="{85894014-0DB8-4B28-9FA7-F8F98426B6D1}" dt="2020-11-18T19:10:58.021" v="3979" actId="20577"/>
          <ac:spMkLst>
            <pc:docMk/>
            <pc:sldMk cId="2617554748" sldId="270"/>
            <ac:spMk id="2" creationId="{A1D4F79E-F8C4-4783-843B-20E67AB9186C}"/>
          </ac:spMkLst>
        </pc:spChg>
        <pc:spChg chg="add mod">
          <ac:chgData name="Wise Man" userId="3e101bfddbcbbabc" providerId="LiveId" clId="{85894014-0DB8-4B28-9FA7-F8F98426B6D1}" dt="2020-11-18T20:11:19.101" v="5777" actId="14100"/>
          <ac:spMkLst>
            <pc:docMk/>
            <pc:sldMk cId="2617554748" sldId="270"/>
            <ac:spMk id="4" creationId="{9E9808B7-339A-4105-B6A3-26B21605B75E}"/>
          </ac:spMkLst>
        </pc:spChg>
        <pc:spChg chg="add mod">
          <ac:chgData name="Wise Man" userId="3e101bfddbcbbabc" providerId="LiveId" clId="{85894014-0DB8-4B28-9FA7-F8F98426B6D1}" dt="2020-11-18T20:13:05.101" v="5814" actId="14100"/>
          <ac:spMkLst>
            <pc:docMk/>
            <pc:sldMk cId="2617554748" sldId="270"/>
            <ac:spMk id="7" creationId="{B51977C1-E664-4B8C-A97B-45653C5C4B06}"/>
          </ac:spMkLst>
        </pc:spChg>
        <pc:spChg chg="add mod">
          <ac:chgData name="Wise Man" userId="3e101bfddbcbbabc" providerId="LiveId" clId="{85894014-0DB8-4B28-9FA7-F8F98426B6D1}" dt="2020-11-18T20:13:13.931" v="5818" actId="1038"/>
          <ac:spMkLst>
            <pc:docMk/>
            <pc:sldMk cId="2617554748" sldId="270"/>
            <ac:spMk id="8" creationId="{253C3F3A-4554-48FB-8BC5-23FCB45BA41A}"/>
          </ac:spMkLst>
        </pc:spChg>
        <pc:picChg chg="mod">
          <ac:chgData name="Wise Man" userId="3e101bfddbcbbabc" providerId="LiveId" clId="{85894014-0DB8-4B28-9FA7-F8F98426B6D1}" dt="2020-11-18T20:13:36.178" v="5819" actId="14100"/>
          <ac:picMkLst>
            <pc:docMk/>
            <pc:sldMk cId="2617554748" sldId="270"/>
            <ac:picMk id="3" creationId="{598F0703-40C7-4416-B49D-AFBE34EC3FEC}"/>
          </ac:picMkLst>
        </pc:picChg>
        <pc:picChg chg="add mod">
          <ac:chgData name="Wise Man" userId="3e101bfddbcbbabc" providerId="LiveId" clId="{85894014-0DB8-4B28-9FA7-F8F98426B6D1}" dt="2020-11-18T20:13:46.718" v="5820" actId="1076"/>
          <ac:picMkLst>
            <pc:docMk/>
            <pc:sldMk cId="2617554748" sldId="270"/>
            <ac:picMk id="5" creationId="{4EA62F0B-3837-412C-8A6B-1A1130112A61}"/>
          </ac:picMkLst>
        </pc:picChg>
        <pc:picChg chg="add del mod">
          <ac:chgData name="Wise Man" userId="3e101bfddbcbbabc" providerId="LiveId" clId="{85894014-0DB8-4B28-9FA7-F8F98426B6D1}" dt="2020-11-18T08:13:42.646" v="1231" actId="478"/>
          <ac:picMkLst>
            <pc:docMk/>
            <pc:sldMk cId="2617554748" sldId="270"/>
            <ac:picMk id="5" creationId="{6A66E903-93A7-4EA8-9489-D00B8DC1177A}"/>
          </ac:picMkLst>
        </pc:picChg>
      </pc:sldChg>
      <pc:sldChg chg="modSp add mod ord">
        <pc:chgData name="Wise Man" userId="3e101bfddbcbbabc" providerId="LiveId" clId="{85894014-0DB8-4B28-9FA7-F8F98426B6D1}" dt="2020-11-18T22:01:02.573" v="9743" actId="20577"/>
        <pc:sldMkLst>
          <pc:docMk/>
          <pc:sldMk cId="3163342156" sldId="271"/>
        </pc:sldMkLst>
        <pc:spChg chg="mod">
          <ac:chgData name="Wise Man" userId="3e101bfddbcbbabc" providerId="LiveId" clId="{85894014-0DB8-4B28-9FA7-F8F98426B6D1}" dt="2020-11-18T22:01:02.573" v="9743" actId="20577"/>
          <ac:spMkLst>
            <pc:docMk/>
            <pc:sldMk cId="3163342156" sldId="271"/>
            <ac:spMk id="2" creationId="{7BD8428C-6E18-498E-8690-030B755E3C7E}"/>
          </ac:spMkLst>
        </pc:spChg>
      </pc:sldChg>
      <pc:sldChg chg="addSp delSp modSp add mod ord">
        <pc:chgData name="Wise Man" userId="3e101bfddbcbbabc" providerId="LiveId" clId="{85894014-0DB8-4B28-9FA7-F8F98426B6D1}" dt="2020-11-19T10:07:03.665" v="12894" actId="1036"/>
        <pc:sldMkLst>
          <pc:docMk/>
          <pc:sldMk cId="3772212104" sldId="272"/>
        </pc:sldMkLst>
        <pc:spChg chg="mod">
          <ac:chgData name="Wise Man" userId="3e101bfddbcbbabc" providerId="LiveId" clId="{85894014-0DB8-4B28-9FA7-F8F98426B6D1}" dt="2020-11-18T22:08:07.417" v="10023" actId="20577"/>
          <ac:spMkLst>
            <pc:docMk/>
            <pc:sldMk cId="3772212104" sldId="272"/>
            <ac:spMk id="2" creationId="{A1D4F79E-F8C4-4783-843B-20E67AB9186C}"/>
          </ac:spMkLst>
        </pc:spChg>
        <pc:spChg chg="add mod">
          <ac:chgData name="Wise Man" userId="3e101bfddbcbbabc" providerId="LiveId" clId="{85894014-0DB8-4B28-9FA7-F8F98426B6D1}" dt="2020-11-18T22:23:21.850" v="10377" actId="20577"/>
          <ac:spMkLst>
            <pc:docMk/>
            <pc:sldMk cId="3772212104" sldId="272"/>
            <ac:spMk id="4" creationId="{3153F15A-626E-436F-8D4C-1B27243A6C0E}"/>
          </ac:spMkLst>
        </pc:spChg>
        <pc:spChg chg="del">
          <ac:chgData name="Wise Man" userId="3e101bfddbcbbabc" providerId="LiveId" clId="{85894014-0DB8-4B28-9FA7-F8F98426B6D1}" dt="2020-11-16T09:07:10.076" v="455" actId="478"/>
          <ac:spMkLst>
            <pc:docMk/>
            <pc:sldMk cId="3772212104" sldId="272"/>
            <ac:spMk id="7" creationId="{462265D7-C65D-4DB7-B9D8-59C4E25B6DBD}"/>
          </ac:spMkLst>
        </pc:spChg>
        <pc:spChg chg="add mod">
          <ac:chgData name="Wise Man" userId="3e101bfddbcbbabc" providerId="LiveId" clId="{85894014-0DB8-4B28-9FA7-F8F98426B6D1}" dt="2020-11-18T22:29:18.079" v="10784" actId="20577"/>
          <ac:spMkLst>
            <pc:docMk/>
            <pc:sldMk cId="3772212104" sldId="272"/>
            <ac:spMk id="9" creationId="{85546022-5838-4A1C-973D-8497312BF978}"/>
          </ac:spMkLst>
        </pc:spChg>
        <pc:spChg chg="add mod">
          <ac:chgData name="Wise Man" userId="3e101bfddbcbbabc" providerId="LiveId" clId="{85894014-0DB8-4B28-9FA7-F8F98426B6D1}" dt="2020-11-18T22:25:40.903" v="10506" actId="114"/>
          <ac:spMkLst>
            <pc:docMk/>
            <pc:sldMk cId="3772212104" sldId="272"/>
            <ac:spMk id="12" creationId="{151D4BBC-0AED-4E6C-9D6A-DBB9A8BEECFA}"/>
          </ac:spMkLst>
        </pc:spChg>
        <pc:picChg chg="add mod">
          <ac:chgData name="Wise Man" userId="3e101bfddbcbbabc" providerId="LiveId" clId="{85894014-0DB8-4B28-9FA7-F8F98426B6D1}" dt="2020-11-18T22:10:31.829" v="10081" actId="14100"/>
          <ac:picMkLst>
            <pc:docMk/>
            <pc:sldMk cId="3772212104" sldId="272"/>
            <ac:picMk id="3" creationId="{88C96201-4EC7-45AA-8F2D-5AE863B2CC31}"/>
          </ac:picMkLst>
        </pc:picChg>
        <pc:picChg chg="del">
          <ac:chgData name="Wise Man" userId="3e101bfddbcbbabc" providerId="LiveId" clId="{85894014-0DB8-4B28-9FA7-F8F98426B6D1}" dt="2020-11-16T09:07:10.076" v="455" actId="478"/>
          <ac:picMkLst>
            <pc:docMk/>
            <pc:sldMk cId="3772212104" sldId="272"/>
            <ac:picMk id="4" creationId="{FE910611-C1AE-46BC-8609-BECA6E0701D6}"/>
          </ac:picMkLst>
        </pc:picChg>
        <pc:picChg chg="del">
          <ac:chgData name="Wise Man" userId="3e101bfddbcbbabc" providerId="LiveId" clId="{85894014-0DB8-4B28-9FA7-F8F98426B6D1}" dt="2020-11-16T09:07:10.076" v="455" actId="478"/>
          <ac:picMkLst>
            <pc:docMk/>
            <pc:sldMk cId="3772212104" sldId="272"/>
            <ac:picMk id="5" creationId="{E2D48611-2ABB-48EB-9DC0-0405119C6D91}"/>
          </ac:picMkLst>
        </pc:picChg>
        <pc:picChg chg="add del mod">
          <ac:chgData name="Wise Man" userId="3e101bfddbcbbabc" providerId="LiveId" clId="{85894014-0DB8-4B28-9FA7-F8F98426B6D1}" dt="2020-11-18T22:08:21.391" v="10024" actId="478"/>
          <ac:picMkLst>
            <pc:docMk/>
            <pc:sldMk cId="3772212104" sldId="272"/>
            <ac:picMk id="6" creationId="{4A9389B0-CCC2-4350-9B3B-C15A137C866A}"/>
          </ac:picMkLst>
        </pc:picChg>
        <pc:picChg chg="add mod">
          <ac:chgData name="Wise Man" userId="3e101bfddbcbbabc" providerId="LiveId" clId="{85894014-0DB8-4B28-9FA7-F8F98426B6D1}" dt="2020-11-18T22:20:28.945" v="10098" actId="1076"/>
          <ac:picMkLst>
            <pc:docMk/>
            <pc:sldMk cId="3772212104" sldId="272"/>
            <ac:picMk id="7" creationId="{9B51F5DD-20E8-49F0-A0DB-A98FD7544465}"/>
          </ac:picMkLst>
        </pc:picChg>
        <pc:picChg chg="add del mod">
          <ac:chgData name="Wise Man" userId="3e101bfddbcbbabc" providerId="LiveId" clId="{85894014-0DB8-4B28-9FA7-F8F98426B6D1}" dt="2020-11-19T10:06:41.435" v="12880" actId="478"/>
          <ac:picMkLst>
            <pc:docMk/>
            <pc:sldMk cId="3772212104" sldId="272"/>
            <ac:picMk id="10" creationId="{C105BE05-D88B-497F-B080-E602E45BA70F}"/>
          </ac:picMkLst>
        </pc:picChg>
        <pc:picChg chg="add mod">
          <ac:chgData name="Wise Man" userId="3e101bfddbcbbabc" providerId="LiveId" clId="{85894014-0DB8-4B28-9FA7-F8F98426B6D1}" dt="2020-11-19T10:07:03.665" v="12894" actId="1036"/>
          <ac:picMkLst>
            <pc:docMk/>
            <pc:sldMk cId="3772212104" sldId="272"/>
            <ac:picMk id="11" creationId="{9B5D96D4-D0FF-4668-A3A5-AAE796C35135}"/>
          </ac:picMkLst>
        </pc:picChg>
      </pc:sldChg>
      <pc:sldChg chg="addSp delSp modSp add del mod">
        <pc:chgData name="Wise Man" userId="3e101bfddbcbbabc" providerId="LiveId" clId="{85894014-0DB8-4B28-9FA7-F8F98426B6D1}" dt="2020-11-18T22:30:42.349" v="10785" actId="47"/>
        <pc:sldMkLst>
          <pc:docMk/>
          <pc:sldMk cId="4292108524" sldId="273"/>
        </pc:sldMkLst>
        <pc:spChg chg="mod">
          <ac:chgData name="Wise Man" userId="3e101bfddbcbbabc" providerId="LiveId" clId="{85894014-0DB8-4B28-9FA7-F8F98426B6D1}" dt="2020-11-16T12:55:21.492" v="603" actId="20577"/>
          <ac:spMkLst>
            <pc:docMk/>
            <pc:sldMk cId="4292108524" sldId="273"/>
            <ac:spMk id="2" creationId="{A1D4F79E-F8C4-4783-843B-20E67AB9186C}"/>
          </ac:spMkLst>
        </pc:spChg>
        <pc:spChg chg="add mod">
          <ac:chgData name="Wise Man" userId="3e101bfddbcbbabc" providerId="LiveId" clId="{85894014-0DB8-4B28-9FA7-F8F98426B6D1}" dt="2020-11-16T12:59:31.841" v="704" actId="255"/>
          <ac:spMkLst>
            <pc:docMk/>
            <pc:sldMk cId="4292108524" sldId="273"/>
            <ac:spMk id="11" creationId="{C3C388C0-B7A8-4510-AFDC-F2DE80C8AB11}"/>
          </ac:spMkLst>
        </pc:spChg>
        <pc:spChg chg="add mod">
          <ac:chgData name="Wise Man" userId="3e101bfddbcbbabc" providerId="LiveId" clId="{85894014-0DB8-4B28-9FA7-F8F98426B6D1}" dt="2020-11-16T13:00:50.204" v="819" actId="20577"/>
          <ac:spMkLst>
            <pc:docMk/>
            <pc:sldMk cId="4292108524" sldId="273"/>
            <ac:spMk id="13" creationId="{76CE09D2-D0C9-4F3C-B166-208EB71BE0ED}"/>
          </ac:spMkLst>
        </pc:spChg>
        <pc:spChg chg="add mod">
          <ac:chgData name="Wise Man" userId="3e101bfddbcbbabc" providerId="LiveId" clId="{85894014-0DB8-4B28-9FA7-F8F98426B6D1}" dt="2020-11-16T13:02:25.919" v="911" actId="20577"/>
          <ac:spMkLst>
            <pc:docMk/>
            <pc:sldMk cId="4292108524" sldId="273"/>
            <ac:spMk id="15" creationId="{CA8803FE-A3A4-45E6-9201-034171A3B0F5}"/>
          </ac:spMkLst>
        </pc:spChg>
        <pc:picChg chg="del">
          <ac:chgData name="Wise Man" userId="3e101bfddbcbbabc" providerId="LiveId" clId="{85894014-0DB8-4B28-9FA7-F8F98426B6D1}" dt="2020-11-16T12:55:43.473" v="605" actId="478"/>
          <ac:picMkLst>
            <pc:docMk/>
            <pc:sldMk cId="4292108524" sldId="273"/>
            <ac:picMk id="3" creationId="{88C96201-4EC7-45AA-8F2D-5AE863B2CC31}"/>
          </ac:picMkLst>
        </pc:picChg>
        <pc:picChg chg="add mod">
          <ac:chgData name="Wise Man" userId="3e101bfddbcbbabc" providerId="LiveId" clId="{85894014-0DB8-4B28-9FA7-F8F98426B6D1}" dt="2020-11-16T12:58:17.266" v="635" actId="1038"/>
          <ac:picMkLst>
            <pc:docMk/>
            <pc:sldMk cId="4292108524" sldId="273"/>
            <ac:picMk id="4" creationId="{651A78E6-EDA3-45F2-B239-450CA9809649}"/>
          </ac:picMkLst>
        </pc:picChg>
        <pc:picChg chg="add mod">
          <ac:chgData name="Wise Man" userId="3e101bfddbcbbabc" providerId="LiveId" clId="{85894014-0DB8-4B28-9FA7-F8F98426B6D1}" dt="2020-11-16T12:58:17.266" v="635" actId="1038"/>
          <ac:picMkLst>
            <pc:docMk/>
            <pc:sldMk cId="4292108524" sldId="273"/>
            <ac:picMk id="5" creationId="{6B75DE88-D82B-4E30-B74D-200306802BB0}"/>
          </ac:picMkLst>
        </pc:picChg>
        <pc:picChg chg="del">
          <ac:chgData name="Wise Man" userId="3e101bfddbcbbabc" providerId="LiveId" clId="{85894014-0DB8-4B28-9FA7-F8F98426B6D1}" dt="2020-11-16T12:55:41.714" v="604" actId="478"/>
          <ac:picMkLst>
            <pc:docMk/>
            <pc:sldMk cId="4292108524" sldId="273"/>
            <ac:picMk id="6" creationId="{4A9389B0-CCC2-4350-9B3B-C15A137C866A}"/>
          </ac:picMkLst>
        </pc:picChg>
        <pc:picChg chg="add mod">
          <ac:chgData name="Wise Man" userId="3e101bfddbcbbabc" providerId="LiveId" clId="{85894014-0DB8-4B28-9FA7-F8F98426B6D1}" dt="2020-11-16T12:58:17.266" v="635" actId="1038"/>
          <ac:picMkLst>
            <pc:docMk/>
            <pc:sldMk cId="4292108524" sldId="273"/>
            <ac:picMk id="8" creationId="{206870C4-000B-459F-B52B-7E004FF371EC}"/>
          </ac:picMkLst>
        </pc:picChg>
        <pc:picChg chg="add mod">
          <ac:chgData name="Wise Man" userId="3e101bfddbcbbabc" providerId="LiveId" clId="{85894014-0DB8-4B28-9FA7-F8F98426B6D1}" dt="2020-11-16T12:58:17.266" v="635" actId="1038"/>
          <ac:picMkLst>
            <pc:docMk/>
            <pc:sldMk cId="4292108524" sldId="273"/>
            <ac:picMk id="9" creationId="{C94068CC-5064-4041-8C1A-9C441119950A}"/>
          </ac:picMkLst>
        </pc:picChg>
      </pc:sldChg>
      <pc:sldChg chg="add del">
        <pc:chgData name="Wise Man" userId="3e101bfddbcbbabc" providerId="LiveId" clId="{85894014-0DB8-4B28-9FA7-F8F98426B6D1}" dt="2020-11-18T08:28:42.898" v="1545" actId="47"/>
        <pc:sldMkLst>
          <pc:docMk/>
          <pc:sldMk cId="2297804797" sldId="274"/>
        </pc:sldMkLst>
      </pc:sldChg>
      <pc:sldChg chg="modSp add mod">
        <pc:chgData name="Wise Man" userId="3e101bfddbcbbabc" providerId="LiveId" clId="{85894014-0DB8-4B28-9FA7-F8F98426B6D1}" dt="2020-11-18T22:27:29.181" v="10584" actId="255"/>
        <pc:sldMkLst>
          <pc:docMk/>
          <pc:sldMk cId="731768980" sldId="275"/>
        </pc:sldMkLst>
        <pc:spChg chg="mod">
          <ac:chgData name="Wise Man" userId="3e101bfddbcbbabc" providerId="LiveId" clId="{85894014-0DB8-4B28-9FA7-F8F98426B6D1}" dt="2020-11-18T22:27:29.181" v="10584" actId="255"/>
          <ac:spMkLst>
            <pc:docMk/>
            <pc:sldMk cId="731768980" sldId="275"/>
            <ac:spMk id="2" creationId="{7BD8428C-6E18-498E-8690-030B755E3C7E}"/>
          </ac:spMkLst>
        </pc:spChg>
      </pc:sldChg>
      <pc:sldChg chg="addSp modSp add del mod">
        <pc:chgData name="Wise Man" userId="3e101bfddbcbbabc" providerId="LiveId" clId="{85894014-0DB8-4B28-9FA7-F8F98426B6D1}" dt="2020-11-18T08:32:23.442" v="1644" actId="47"/>
        <pc:sldMkLst>
          <pc:docMk/>
          <pc:sldMk cId="2993363350" sldId="276"/>
        </pc:sldMkLst>
        <pc:spChg chg="mod">
          <ac:chgData name="Wise Man" userId="3e101bfddbcbbabc" providerId="LiveId" clId="{85894014-0DB8-4B28-9FA7-F8F98426B6D1}" dt="2020-11-16T13:12:35.217" v="1182" actId="20577"/>
          <ac:spMkLst>
            <pc:docMk/>
            <pc:sldMk cId="2993363350" sldId="276"/>
            <ac:spMk id="2" creationId="{A1D4F79E-F8C4-4783-843B-20E67AB9186C}"/>
          </ac:spMkLst>
        </pc:spChg>
        <pc:spChg chg="add mod">
          <ac:chgData name="Wise Man" userId="3e101bfddbcbbabc" providerId="LiveId" clId="{85894014-0DB8-4B28-9FA7-F8F98426B6D1}" dt="2020-11-16T13:27:05.153" v="1196" actId="12788"/>
          <ac:spMkLst>
            <pc:docMk/>
            <pc:sldMk cId="2993363350" sldId="276"/>
            <ac:spMk id="3" creationId="{99AF01CE-6FF1-4CE4-AA8C-DBB45C11C43F}"/>
          </ac:spMkLst>
        </pc:spChg>
        <pc:spChg chg="add mod">
          <ac:chgData name="Wise Man" userId="3e101bfddbcbbabc" providerId="LiveId" clId="{85894014-0DB8-4B28-9FA7-F8F98426B6D1}" dt="2020-11-16T13:27:05.153" v="1196" actId="12788"/>
          <ac:spMkLst>
            <pc:docMk/>
            <pc:sldMk cId="2993363350" sldId="276"/>
            <ac:spMk id="6" creationId="{BDEDDA42-5A8E-4DAE-A9A8-B1DF89D0CA00}"/>
          </ac:spMkLst>
        </pc:spChg>
        <pc:spChg chg="add mod">
          <ac:chgData name="Wise Man" userId="3e101bfddbcbbabc" providerId="LiveId" clId="{85894014-0DB8-4B28-9FA7-F8F98426B6D1}" dt="2020-11-16T13:27:05.153" v="1196" actId="12788"/>
          <ac:spMkLst>
            <pc:docMk/>
            <pc:sldMk cId="2993363350" sldId="276"/>
            <ac:spMk id="7" creationId="{CD127865-E335-4474-A592-D02D0791822F}"/>
          </ac:spMkLst>
        </pc:spChg>
        <pc:spChg chg="add mod">
          <ac:chgData name="Wise Man" userId="3e101bfddbcbbabc" providerId="LiveId" clId="{85894014-0DB8-4B28-9FA7-F8F98426B6D1}" dt="2020-11-16T13:27:05.153" v="1196" actId="12788"/>
          <ac:spMkLst>
            <pc:docMk/>
            <pc:sldMk cId="2993363350" sldId="276"/>
            <ac:spMk id="10" creationId="{E96548A7-4EC1-45A5-9CE2-BD15A0687EBF}"/>
          </ac:spMkLst>
        </pc:spChg>
        <pc:spChg chg="add mod">
          <ac:chgData name="Wise Man" userId="3e101bfddbcbbabc" providerId="LiveId" clId="{85894014-0DB8-4B28-9FA7-F8F98426B6D1}" dt="2020-11-16T13:27:05.153" v="1196" actId="12788"/>
          <ac:spMkLst>
            <pc:docMk/>
            <pc:sldMk cId="2993363350" sldId="276"/>
            <ac:spMk id="18" creationId="{2BB947D7-1648-4539-A8D3-EB319ABA3156}"/>
          </ac:spMkLst>
        </pc:spChg>
        <pc:cxnChg chg="add mod">
          <ac:chgData name="Wise Man" userId="3e101bfddbcbbabc" providerId="LiveId" clId="{85894014-0DB8-4B28-9FA7-F8F98426B6D1}" dt="2020-11-16T13:27:35.655" v="1199" actId="1582"/>
          <ac:cxnSpMkLst>
            <pc:docMk/>
            <pc:sldMk cId="2993363350" sldId="276"/>
            <ac:cxnSpMk id="20" creationId="{DFD5278F-E069-4EE9-93C6-AE7F363660EB}"/>
          </ac:cxnSpMkLst>
        </pc:cxnChg>
      </pc:sldChg>
      <pc:sldChg chg="addSp delSp modSp new mod ord">
        <pc:chgData name="Wise Man" userId="3e101bfddbcbbabc" providerId="LiveId" clId="{85894014-0DB8-4B28-9FA7-F8F98426B6D1}" dt="2020-11-18T22:55:12.460" v="12282"/>
        <pc:sldMkLst>
          <pc:docMk/>
          <pc:sldMk cId="689303819" sldId="277"/>
        </pc:sldMkLst>
        <pc:spChg chg="mod">
          <ac:chgData name="Wise Man" userId="3e101bfddbcbbabc" providerId="LiveId" clId="{85894014-0DB8-4B28-9FA7-F8F98426B6D1}" dt="2020-11-16T13:28:06.024" v="1226" actId="20577"/>
          <ac:spMkLst>
            <pc:docMk/>
            <pc:sldMk cId="689303819" sldId="277"/>
            <ac:spMk id="2" creationId="{C42EFF1B-3AA9-4A0F-B042-2CC637A89C12}"/>
          </ac:spMkLst>
        </pc:spChg>
        <pc:spChg chg="del">
          <ac:chgData name="Wise Man" userId="3e101bfddbcbbabc" providerId="LiveId" clId="{85894014-0DB8-4B28-9FA7-F8F98426B6D1}" dt="2020-11-16T13:28:13.315" v="1227" actId="478"/>
          <ac:spMkLst>
            <pc:docMk/>
            <pc:sldMk cId="689303819" sldId="277"/>
            <ac:spMk id="3" creationId="{9B6E49CD-4E6B-44F3-9A38-55AE5D70FA64}"/>
          </ac:spMkLst>
        </pc:spChg>
        <pc:picChg chg="add">
          <ac:chgData name="Wise Man" userId="3e101bfddbcbbabc" providerId="LiveId" clId="{85894014-0DB8-4B28-9FA7-F8F98426B6D1}" dt="2020-11-18T08:32:32.372" v="1646" actId="22"/>
          <ac:picMkLst>
            <pc:docMk/>
            <pc:sldMk cId="689303819" sldId="277"/>
            <ac:picMk id="3" creationId="{2B5D1D00-BCCF-4110-BE01-5F6E2E1378A8}"/>
          </ac:picMkLst>
        </pc:picChg>
        <pc:picChg chg="add del mod">
          <ac:chgData name="Wise Man" userId="3e101bfddbcbbabc" providerId="LiveId" clId="{85894014-0DB8-4B28-9FA7-F8F98426B6D1}" dt="2020-11-18T08:32:28.788" v="1645" actId="478"/>
          <ac:picMkLst>
            <pc:docMk/>
            <pc:sldMk cId="689303819" sldId="277"/>
            <ac:picMk id="5" creationId="{A7992FAB-BA5B-4F61-B4DB-76A639253AC8}"/>
          </ac:picMkLst>
        </pc:picChg>
      </pc:sldChg>
      <pc:sldChg chg="addSp delSp modSp add mod ord addCm delCm modNotesTx">
        <pc:chgData name="Wise Man" userId="3e101bfddbcbbabc" providerId="LiveId" clId="{85894014-0DB8-4B28-9FA7-F8F98426B6D1}" dt="2020-11-18T21:41:19.410" v="9415" actId="207"/>
        <pc:sldMkLst>
          <pc:docMk/>
          <pc:sldMk cId="1809603883" sldId="278"/>
        </pc:sldMkLst>
        <pc:spChg chg="mod">
          <ac:chgData name="Wise Man" userId="3e101bfddbcbbabc" providerId="LiveId" clId="{85894014-0DB8-4B28-9FA7-F8F98426B6D1}" dt="2020-11-18T21:41:19.410" v="9415" actId="207"/>
          <ac:spMkLst>
            <pc:docMk/>
            <pc:sldMk cId="1809603883" sldId="278"/>
            <ac:spMk id="2" creationId="{A1D4F79E-F8C4-4783-843B-20E67AB9186C}"/>
          </ac:spMkLst>
        </pc:spChg>
        <pc:spChg chg="add mod">
          <ac:chgData name="Wise Man" userId="3e101bfddbcbbabc" providerId="LiveId" clId="{85894014-0DB8-4B28-9FA7-F8F98426B6D1}" dt="2020-11-18T21:18:20.168" v="8227" actId="313"/>
          <ac:spMkLst>
            <pc:docMk/>
            <pc:sldMk cId="1809603883" sldId="278"/>
            <ac:spMk id="8" creationId="{0EE446EF-8C6A-4B3C-9D4B-B4FB34775B9A}"/>
          </ac:spMkLst>
        </pc:spChg>
        <pc:spChg chg="add del">
          <ac:chgData name="Wise Man" userId="3e101bfddbcbbabc" providerId="LiveId" clId="{85894014-0DB8-4B28-9FA7-F8F98426B6D1}" dt="2020-11-18T20:25:52.153" v="6741" actId="478"/>
          <ac:spMkLst>
            <pc:docMk/>
            <pc:sldMk cId="1809603883" sldId="278"/>
            <ac:spMk id="10" creationId="{B3032126-89B5-43CE-9BDD-E44E87590415}"/>
          </ac:spMkLst>
        </pc:spChg>
        <pc:picChg chg="add del mod">
          <ac:chgData name="Wise Man" userId="3e101bfddbcbbabc" providerId="LiveId" clId="{85894014-0DB8-4B28-9FA7-F8F98426B6D1}" dt="2020-11-18T20:08:59.170" v="5641" actId="478"/>
          <ac:picMkLst>
            <pc:docMk/>
            <pc:sldMk cId="1809603883" sldId="278"/>
            <ac:picMk id="3" creationId="{C48B0732-59E7-4236-9A0B-11D28D7E51DD}"/>
          </ac:picMkLst>
        </pc:picChg>
        <pc:picChg chg="add mod">
          <ac:chgData name="Wise Man" userId="3e101bfddbcbbabc" providerId="LiveId" clId="{85894014-0DB8-4B28-9FA7-F8F98426B6D1}" dt="2020-11-18T20:10:14.125" v="5772" actId="1038"/>
          <ac:picMkLst>
            <pc:docMk/>
            <pc:sldMk cId="1809603883" sldId="278"/>
            <ac:picMk id="5" creationId="{803B78E3-271C-4DD3-B9F9-7A448794F973}"/>
          </ac:picMkLst>
        </pc:picChg>
        <pc:picChg chg="add mod">
          <ac:chgData name="Wise Man" userId="3e101bfddbcbbabc" providerId="LiveId" clId="{85894014-0DB8-4B28-9FA7-F8F98426B6D1}" dt="2020-11-18T21:17:29.905" v="8209" actId="1035"/>
          <ac:picMkLst>
            <pc:docMk/>
            <pc:sldMk cId="1809603883" sldId="278"/>
            <ac:picMk id="6" creationId="{B89E3F82-9432-449A-9595-83C7DDCCE04B}"/>
          </ac:picMkLst>
        </pc:picChg>
        <pc:picChg chg="del">
          <ac:chgData name="Wise Man" userId="3e101bfddbcbbabc" providerId="LiveId" clId="{85894014-0DB8-4B28-9FA7-F8F98426B6D1}" dt="2020-11-18T08:22:50.421" v="1479" actId="478"/>
          <ac:picMkLst>
            <pc:docMk/>
            <pc:sldMk cId="1809603883" sldId="278"/>
            <ac:picMk id="8" creationId="{5F8402D4-AA1B-4B6E-80B6-55D35F34F880}"/>
          </ac:picMkLst>
        </pc:picChg>
        <pc:picChg chg="del">
          <ac:chgData name="Wise Man" userId="3e101bfddbcbbabc" providerId="LiveId" clId="{85894014-0DB8-4B28-9FA7-F8F98426B6D1}" dt="2020-11-18T08:22:51.005" v="1480" actId="478"/>
          <ac:picMkLst>
            <pc:docMk/>
            <pc:sldMk cId="1809603883" sldId="278"/>
            <ac:picMk id="10" creationId="{F237E631-C975-4091-B616-4888C1D63303}"/>
          </ac:picMkLst>
        </pc:picChg>
      </pc:sldChg>
      <pc:sldChg chg="addSp delSp modSp add mod ord modNotesTx">
        <pc:chgData name="Wise Man" userId="3e101bfddbcbbabc" providerId="LiveId" clId="{85894014-0DB8-4B28-9FA7-F8F98426B6D1}" dt="2020-11-19T09:37:18.475" v="12609" actId="20577"/>
        <pc:sldMkLst>
          <pc:docMk/>
          <pc:sldMk cId="2380917174" sldId="279"/>
        </pc:sldMkLst>
        <pc:spChg chg="mod">
          <ac:chgData name="Wise Man" userId="3e101bfddbcbbabc" providerId="LiveId" clId="{85894014-0DB8-4B28-9FA7-F8F98426B6D1}" dt="2020-11-18T08:28:59.528" v="1572" actId="20577"/>
          <ac:spMkLst>
            <pc:docMk/>
            <pc:sldMk cId="2380917174" sldId="279"/>
            <ac:spMk id="2" creationId="{A1D4F79E-F8C4-4783-843B-20E67AB9186C}"/>
          </ac:spMkLst>
        </pc:spChg>
        <pc:spChg chg="add del">
          <ac:chgData name="Wise Man" userId="3e101bfddbcbbabc" providerId="LiveId" clId="{85894014-0DB8-4B28-9FA7-F8F98426B6D1}" dt="2020-11-18T08:45:55.207" v="2006" actId="478"/>
          <ac:spMkLst>
            <pc:docMk/>
            <pc:sldMk cId="2380917174" sldId="279"/>
            <ac:spMk id="5" creationId="{91F49639-14E6-4DCF-A953-6952AFC43AFF}"/>
          </ac:spMkLst>
        </pc:spChg>
        <pc:spChg chg="add del mod">
          <ac:chgData name="Wise Man" userId="3e101bfddbcbbabc" providerId="LiveId" clId="{85894014-0DB8-4B28-9FA7-F8F98426B6D1}" dt="2020-11-18T08:46:28.140" v="2011" actId="478"/>
          <ac:spMkLst>
            <pc:docMk/>
            <pc:sldMk cId="2380917174" sldId="279"/>
            <ac:spMk id="6" creationId="{70A67486-A661-4252-97D8-0CA328353F1F}"/>
          </ac:spMkLst>
        </pc:spChg>
        <pc:spChg chg="add mod">
          <ac:chgData name="Wise Man" userId="3e101bfddbcbbabc" providerId="LiveId" clId="{85894014-0DB8-4B28-9FA7-F8F98426B6D1}" dt="2020-11-18T21:18:56.313" v="8240" actId="14100"/>
          <ac:spMkLst>
            <pc:docMk/>
            <pc:sldMk cId="2380917174" sldId="279"/>
            <ac:spMk id="7" creationId="{02AD2CD7-3A4A-4E7B-B184-1BF2D6651C30}"/>
          </ac:spMkLst>
        </pc:spChg>
        <pc:spChg chg="add mod">
          <ac:chgData name="Wise Man" userId="3e101bfddbcbbabc" providerId="LiveId" clId="{85894014-0DB8-4B28-9FA7-F8F98426B6D1}" dt="2020-11-18T21:18:56.313" v="8240" actId="14100"/>
          <ac:spMkLst>
            <pc:docMk/>
            <pc:sldMk cId="2380917174" sldId="279"/>
            <ac:spMk id="9" creationId="{B6A01E6B-A0AB-4612-BC87-6B99C00678AD}"/>
          </ac:spMkLst>
        </pc:spChg>
        <pc:spChg chg="add mod">
          <ac:chgData name="Wise Man" userId="3e101bfddbcbbabc" providerId="LiveId" clId="{85894014-0DB8-4B28-9FA7-F8F98426B6D1}" dt="2020-11-18T21:18:56.313" v="8240" actId="14100"/>
          <ac:spMkLst>
            <pc:docMk/>
            <pc:sldMk cId="2380917174" sldId="279"/>
            <ac:spMk id="11" creationId="{F17983AD-8DB6-4701-9440-98231661FCA2}"/>
          </ac:spMkLst>
        </pc:spChg>
        <pc:spChg chg="add del mod">
          <ac:chgData name="Wise Man" userId="3e101bfddbcbbabc" providerId="LiveId" clId="{85894014-0DB8-4B28-9FA7-F8F98426B6D1}" dt="2020-11-18T08:47:27.097" v="2021" actId="22"/>
          <ac:spMkLst>
            <pc:docMk/>
            <pc:sldMk cId="2380917174" sldId="279"/>
            <ac:spMk id="15" creationId="{52FF6084-61A8-4C3B-911A-593F55FA12DC}"/>
          </ac:spMkLst>
        </pc:spChg>
        <pc:spChg chg="add del mod">
          <ac:chgData name="Wise Man" userId="3e101bfddbcbbabc" providerId="LiveId" clId="{85894014-0DB8-4B28-9FA7-F8F98426B6D1}" dt="2020-11-18T08:47:27.097" v="2021" actId="22"/>
          <ac:spMkLst>
            <pc:docMk/>
            <pc:sldMk cId="2380917174" sldId="279"/>
            <ac:spMk id="17" creationId="{B5B9481C-0186-46AB-914F-7803DB19C84E}"/>
          </ac:spMkLst>
        </pc:spChg>
        <pc:spChg chg="add del mod">
          <ac:chgData name="Wise Man" userId="3e101bfddbcbbabc" providerId="LiveId" clId="{85894014-0DB8-4B28-9FA7-F8F98426B6D1}" dt="2020-11-18T08:47:27.097" v="2021" actId="22"/>
          <ac:spMkLst>
            <pc:docMk/>
            <pc:sldMk cId="2380917174" sldId="279"/>
            <ac:spMk id="19" creationId="{454CC2E0-619B-4EBD-9C3C-684C35BC79EF}"/>
          </ac:spMkLst>
        </pc:spChg>
        <pc:spChg chg="add del mod">
          <ac:chgData name="Wise Man" userId="3e101bfddbcbbabc" providerId="LiveId" clId="{85894014-0DB8-4B28-9FA7-F8F98426B6D1}" dt="2020-11-18T21:19:50.198" v="8241" actId="478"/>
          <ac:spMkLst>
            <pc:docMk/>
            <pc:sldMk cId="2380917174" sldId="279"/>
            <ac:spMk id="21" creationId="{CD97C96F-36A0-439C-ABB6-6295BD97F72C}"/>
          </ac:spMkLst>
        </pc:spChg>
        <pc:spChg chg="add mod">
          <ac:chgData name="Wise Man" userId="3e101bfddbcbbabc" providerId="LiveId" clId="{85894014-0DB8-4B28-9FA7-F8F98426B6D1}" dt="2020-11-18T21:19:53.306" v="8242" actId="207"/>
          <ac:spMkLst>
            <pc:docMk/>
            <pc:sldMk cId="2380917174" sldId="279"/>
            <ac:spMk id="23" creationId="{B8900AC7-5E0C-46D2-B153-978BDE86EABB}"/>
          </ac:spMkLst>
        </pc:spChg>
        <pc:spChg chg="add del mod">
          <ac:chgData name="Wise Man" userId="3e101bfddbcbbabc" providerId="LiveId" clId="{85894014-0DB8-4B28-9FA7-F8F98426B6D1}" dt="2020-11-18T21:19:56.394" v="8243" actId="478"/>
          <ac:spMkLst>
            <pc:docMk/>
            <pc:sldMk cId="2380917174" sldId="279"/>
            <ac:spMk id="25" creationId="{E39C4BE6-3EC2-4262-AE7D-AC0F81EBC660}"/>
          </ac:spMkLst>
        </pc:spChg>
        <pc:spChg chg="add del mod">
          <ac:chgData name="Wise Man" userId="3e101bfddbcbbabc" providerId="LiveId" clId="{85894014-0DB8-4B28-9FA7-F8F98426B6D1}" dt="2020-11-18T21:20:10.987" v="8244" actId="478"/>
          <ac:spMkLst>
            <pc:docMk/>
            <pc:sldMk cId="2380917174" sldId="279"/>
            <ac:spMk id="27" creationId="{91938F67-B6DA-4CC6-835B-298477357788}"/>
          </ac:spMkLst>
        </pc:spChg>
        <pc:spChg chg="add mod">
          <ac:chgData name="Wise Man" userId="3e101bfddbcbbabc" providerId="LiveId" clId="{85894014-0DB8-4B28-9FA7-F8F98426B6D1}" dt="2020-11-18T21:18:56.313" v="8240" actId="14100"/>
          <ac:spMkLst>
            <pc:docMk/>
            <pc:sldMk cId="2380917174" sldId="279"/>
            <ac:spMk id="29" creationId="{34897C17-CEF6-42E7-9F16-6FACCF3F699C}"/>
          </ac:spMkLst>
        </pc:spChg>
        <pc:spChg chg="add del mod">
          <ac:chgData name="Wise Man" userId="3e101bfddbcbbabc" providerId="LiveId" clId="{85894014-0DB8-4B28-9FA7-F8F98426B6D1}" dt="2020-11-18T21:20:13.497" v="8245" actId="478"/>
          <ac:spMkLst>
            <pc:docMk/>
            <pc:sldMk cId="2380917174" sldId="279"/>
            <ac:spMk id="31" creationId="{8D8F8113-F761-40FC-9F7E-0A262ED6C0F9}"/>
          </ac:spMkLst>
        </pc:spChg>
        <pc:spChg chg="add del mod">
          <ac:chgData name="Wise Man" userId="3e101bfddbcbbabc" providerId="LiveId" clId="{85894014-0DB8-4B28-9FA7-F8F98426B6D1}" dt="2020-11-18T21:20:17.338" v="8247" actId="478"/>
          <ac:spMkLst>
            <pc:docMk/>
            <pc:sldMk cId="2380917174" sldId="279"/>
            <ac:spMk id="33" creationId="{90B15DE2-1A23-4058-BE58-C62FD8E55075}"/>
          </ac:spMkLst>
        </pc:spChg>
        <pc:spChg chg="add mod">
          <ac:chgData name="Wise Man" userId="3e101bfddbcbbabc" providerId="LiveId" clId="{85894014-0DB8-4B28-9FA7-F8F98426B6D1}" dt="2020-11-18T21:20:16.002" v="8246" actId="207"/>
          <ac:spMkLst>
            <pc:docMk/>
            <pc:sldMk cId="2380917174" sldId="279"/>
            <ac:spMk id="35" creationId="{CA80AF9D-1221-4653-BBB1-3171DAE2EACE}"/>
          </ac:spMkLst>
        </pc:spChg>
        <pc:spChg chg="add del mod">
          <ac:chgData name="Wise Man" userId="3e101bfddbcbbabc" providerId="LiveId" clId="{85894014-0DB8-4B28-9FA7-F8F98426B6D1}" dt="2020-11-18T21:20:18.411" v="8248" actId="478"/>
          <ac:spMkLst>
            <pc:docMk/>
            <pc:sldMk cId="2380917174" sldId="279"/>
            <ac:spMk id="37" creationId="{FEE41155-550F-4387-9673-1243A2953324}"/>
          </ac:spMkLst>
        </pc:spChg>
        <pc:spChg chg="add del mod">
          <ac:chgData name="Wise Man" userId="3e101bfddbcbbabc" providerId="LiveId" clId="{85894014-0DB8-4B28-9FA7-F8F98426B6D1}" dt="2020-11-18T21:20:22.003" v="8250" actId="478"/>
          <ac:spMkLst>
            <pc:docMk/>
            <pc:sldMk cId="2380917174" sldId="279"/>
            <ac:spMk id="39" creationId="{F6BEFBB7-8B28-4018-BD81-13D85EE4A548}"/>
          </ac:spMkLst>
        </pc:spChg>
        <pc:spChg chg="add mod">
          <ac:chgData name="Wise Man" userId="3e101bfddbcbbabc" providerId="LiveId" clId="{85894014-0DB8-4B28-9FA7-F8F98426B6D1}" dt="2020-11-18T21:20:20.517" v="8249" actId="207"/>
          <ac:spMkLst>
            <pc:docMk/>
            <pc:sldMk cId="2380917174" sldId="279"/>
            <ac:spMk id="41" creationId="{E543E4B6-961A-4897-9E5C-1B2D2F4C79B9}"/>
          </ac:spMkLst>
        </pc:spChg>
        <pc:spChg chg="add del mod">
          <ac:chgData name="Wise Man" userId="3e101bfddbcbbabc" providerId="LiveId" clId="{85894014-0DB8-4B28-9FA7-F8F98426B6D1}" dt="2020-11-18T21:20:23.369" v="8251" actId="478"/>
          <ac:spMkLst>
            <pc:docMk/>
            <pc:sldMk cId="2380917174" sldId="279"/>
            <ac:spMk id="43" creationId="{CFEA122B-3820-4A53-A9C1-1DAC49B5EE44}"/>
          </ac:spMkLst>
        </pc:spChg>
        <pc:spChg chg="add mod">
          <ac:chgData name="Wise Man" userId="3e101bfddbcbbabc" providerId="LiveId" clId="{85894014-0DB8-4B28-9FA7-F8F98426B6D1}" dt="2020-11-18T21:18:56.313" v="8240" actId="14100"/>
          <ac:spMkLst>
            <pc:docMk/>
            <pc:sldMk cId="2380917174" sldId="279"/>
            <ac:spMk id="45" creationId="{8399DEC5-8F99-4FD0-9391-6EF6CFED34A2}"/>
          </ac:spMkLst>
        </pc:spChg>
        <pc:spChg chg="add mod">
          <ac:chgData name="Wise Man" userId="3e101bfddbcbbabc" providerId="LiveId" clId="{85894014-0DB8-4B28-9FA7-F8F98426B6D1}" dt="2020-11-18T21:18:56.313" v="8240" actId="14100"/>
          <ac:spMkLst>
            <pc:docMk/>
            <pc:sldMk cId="2380917174" sldId="279"/>
            <ac:spMk id="47" creationId="{B29F2E3D-F205-4B51-8D9C-CB870D43AE5D}"/>
          </ac:spMkLst>
        </pc:spChg>
        <pc:spChg chg="add mod">
          <ac:chgData name="Wise Man" userId="3e101bfddbcbbabc" providerId="LiveId" clId="{85894014-0DB8-4B28-9FA7-F8F98426B6D1}" dt="2020-11-18T21:18:56.313" v="8240" actId="14100"/>
          <ac:spMkLst>
            <pc:docMk/>
            <pc:sldMk cId="2380917174" sldId="279"/>
            <ac:spMk id="49" creationId="{22863D07-C776-457A-BA1E-39869314E42A}"/>
          </ac:spMkLst>
        </pc:spChg>
        <pc:spChg chg="add mod">
          <ac:chgData name="Wise Man" userId="3e101bfddbcbbabc" providerId="LiveId" clId="{85894014-0DB8-4B28-9FA7-F8F98426B6D1}" dt="2020-11-18T21:18:56.313" v="8240" actId="14100"/>
          <ac:spMkLst>
            <pc:docMk/>
            <pc:sldMk cId="2380917174" sldId="279"/>
            <ac:spMk id="51" creationId="{481E1906-29CD-4397-BE66-545C7ED9168E}"/>
          </ac:spMkLst>
        </pc:spChg>
        <pc:spChg chg="add mod">
          <ac:chgData name="Wise Man" userId="3e101bfddbcbbabc" providerId="LiveId" clId="{85894014-0DB8-4B28-9FA7-F8F98426B6D1}" dt="2020-11-18T21:18:56.313" v="8240" actId="14100"/>
          <ac:spMkLst>
            <pc:docMk/>
            <pc:sldMk cId="2380917174" sldId="279"/>
            <ac:spMk id="53" creationId="{681F9137-5281-4F3F-B8FB-CA5A284E4A53}"/>
          </ac:spMkLst>
        </pc:spChg>
        <pc:spChg chg="add mod">
          <ac:chgData name="Wise Man" userId="3e101bfddbcbbabc" providerId="LiveId" clId="{85894014-0DB8-4B28-9FA7-F8F98426B6D1}" dt="2020-11-18T21:18:56.313" v="8240" actId="14100"/>
          <ac:spMkLst>
            <pc:docMk/>
            <pc:sldMk cId="2380917174" sldId="279"/>
            <ac:spMk id="55" creationId="{C21384B9-C37B-43E0-AB7C-259881CC8068}"/>
          </ac:spMkLst>
        </pc:spChg>
        <pc:spChg chg="add del">
          <ac:chgData name="Wise Man" userId="3e101bfddbcbbabc" providerId="LiveId" clId="{85894014-0DB8-4B28-9FA7-F8F98426B6D1}" dt="2020-11-18T08:53:22.590" v="2061" actId="22"/>
          <ac:spMkLst>
            <pc:docMk/>
            <pc:sldMk cId="2380917174" sldId="279"/>
            <ac:spMk id="57" creationId="{DF0A188F-77CE-4163-8C74-55CD37767CBE}"/>
          </ac:spMkLst>
        </pc:spChg>
        <pc:spChg chg="add del">
          <ac:chgData name="Wise Man" userId="3e101bfddbcbbabc" providerId="LiveId" clId="{85894014-0DB8-4B28-9FA7-F8F98426B6D1}" dt="2020-11-18T08:53:22.590" v="2061" actId="22"/>
          <ac:spMkLst>
            <pc:docMk/>
            <pc:sldMk cId="2380917174" sldId="279"/>
            <ac:spMk id="59" creationId="{E84382BC-A9EF-4116-B1D9-44AC7A31FE8C}"/>
          </ac:spMkLst>
        </pc:spChg>
        <pc:spChg chg="add del">
          <ac:chgData name="Wise Man" userId="3e101bfddbcbbabc" providerId="LiveId" clId="{85894014-0DB8-4B28-9FA7-F8F98426B6D1}" dt="2020-11-18T08:53:22.590" v="2061" actId="22"/>
          <ac:spMkLst>
            <pc:docMk/>
            <pc:sldMk cId="2380917174" sldId="279"/>
            <ac:spMk id="61" creationId="{A12989C8-848F-45D6-8F62-54803328DBE2}"/>
          </ac:spMkLst>
        </pc:spChg>
        <pc:spChg chg="add del">
          <ac:chgData name="Wise Man" userId="3e101bfddbcbbabc" providerId="LiveId" clId="{85894014-0DB8-4B28-9FA7-F8F98426B6D1}" dt="2020-11-18T08:53:22.590" v="2061" actId="22"/>
          <ac:spMkLst>
            <pc:docMk/>
            <pc:sldMk cId="2380917174" sldId="279"/>
            <ac:spMk id="63" creationId="{052E90D1-AF3A-4F74-90E8-DBE17F649FEE}"/>
          </ac:spMkLst>
        </pc:spChg>
        <pc:spChg chg="add del">
          <ac:chgData name="Wise Man" userId="3e101bfddbcbbabc" providerId="LiveId" clId="{85894014-0DB8-4B28-9FA7-F8F98426B6D1}" dt="2020-11-18T08:53:22.590" v="2061" actId="22"/>
          <ac:spMkLst>
            <pc:docMk/>
            <pc:sldMk cId="2380917174" sldId="279"/>
            <ac:spMk id="65" creationId="{93E5DBFC-70B5-4D00-A539-7652027CEB9F}"/>
          </ac:spMkLst>
        </pc:spChg>
        <pc:spChg chg="add del">
          <ac:chgData name="Wise Man" userId="3e101bfddbcbbabc" providerId="LiveId" clId="{85894014-0DB8-4B28-9FA7-F8F98426B6D1}" dt="2020-11-18T08:53:22.590" v="2061" actId="22"/>
          <ac:spMkLst>
            <pc:docMk/>
            <pc:sldMk cId="2380917174" sldId="279"/>
            <ac:spMk id="67" creationId="{0C40F89D-FA03-4A22-9385-BB5414DE280D}"/>
          </ac:spMkLst>
        </pc:spChg>
        <pc:spChg chg="add del">
          <ac:chgData name="Wise Man" userId="3e101bfddbcbbabc" providerId="LiveId" clId="{85894014-0DB8-4B28-9FA7-F8F98426B6D1}" dt="2020-11-18T08:53:22.590" v="2061" actId="22"/>
          <ac:spMkLst>
            <pc:docMk/>
            <pc:sldMk cId="2380917174" sldId="279"/>
            <ac:spMk id="69" creationId="{EE611BC4-855D-48A7-8291-31A1762DB63F}"/>
          </ac:spMkLst>
        </pc:spChg>
        <pc:spChg chg="add del">
          <ac:chgData name="Wise Man" userId="3e101bfddbcbbabc" providerId="LiveId" clId="{85894014-0DB8-4B28-9FA7-F8F98426B6D1}" dt="2020-11-18T08:53:22.590" v="2061" actId="22"/>
          <ac:spMkLst>
            <pc:docMk/>
            <pc:sldMk cId="2380917174" sldId="279"/>
            <ac:spMk id="71" creationId="{A24C041F-A374-4E27-A1F2-2B7D763B0FCC}"/>
          </ac:spMkLst>
        </pc:spChg>
        <pc:spChg chg="add del">
          <ac:chgData name="Wise Man" userId="3e101bfddbcbbabc" providerId="LiveId" clId="{85894014-0DB8-4B28-9FA7-F8F98426B6D1}" dt="2020-11-18T08:53:22.590" v="2061" actId="22"/>
          <ac:spMkLst>
            <pc:docMk/>
            <pc:sldMk cId="2380917174" sldId="279"/>
            <ac:spMk id="73" creationId="{8EAFA5A3-656D-4A94-9372-EA4DAB634A62}"/>
          </ac:spMkLst>
        </pc:spChg>
        <pc:spChg chg="add del">
          <ac:chgData name="Wise Man" userId="3e101bfddbcbbabc" providerId="LiveId" clId="{85894014-0DB8-4B28-9FA7-F8F98426B6D1}" dt="2020-11-18T08:53:22.590" v="2061" actId="22"/>
          <ac:spMkLst>
            <pc:docMk/>
            <pc:sldMk cId="2380917174" sldId="279"/>
            <ac:spMk id="75" creationId="{B7532B93-3294-40C7-8A92-95072DF7B9A0}"/>
          </ac:spMkLst>
        </pc:spChg>
        <pc:spChg chg="add del">
          <ac:chgData name="Wise Man" userId="3e101bfddbcbbabc" providerId="LiveId" clId="{85894014-0DB8-4B28-9FA7-F8F98426B6D1}" dt="2020-11-18T08:53:22.590" v="2061" actId="22"/>
          <ac:spMkLst>
            <pc:docMk/>
            <pc:sldMk cId="2380917174" sldId="279"/>
            <ac:spMk id="77" creationId="{2C8A337A-B620-43C4-9BAC-0A17448D53A3}"/>
          </ac:spMkLst>
        </pc:spChg>
        <pc:spChg chg="add del">
          <ac:chgData name="Wise Man" userId="3e101bfddbcbbabc" providerId="LiveId" clId="{85894014-0DB8-4B28-9FA7-F8F98426B6D1}" dt="2020-11-18T08:53:22.590" v="2061" actId="22"/>
          <ac:spMkLst>
            <pc:docMk/>
            <pc:sldMk cId="2380917174" sldId="279"/>
            <ac:spMk id="79" creationId="{6524706B-D108-4595-85F1-4FDB3D93C05C}"/>
          </ac:spMkLst>
        </pc:spChg>
        <pc:spChg chg="add del">
          <ac:chgData name="Wise Man" userId="3e101bfddbcbbabc" providerId="LiveId" clId="{85894014-0DB8-4B28-9FA7-F8F98426B6D1}" dt="2020-11-18T08:53:22.590" v="2061" actId="22"/>
          <ac:spMkLst>
            <pc:docMk/>
            <pc:sldMk cId="2380917174" sldId="279"/>
            <ac:spMk id="81" creationId="{9FB4BC2E-59F2-452A-9433-2AD1823A1C11}"/>
          </ac:spMkLst>
        </pc:spChg>
        <pc:spChg chg="add del">
          <ac:chgData name="Wise Man" userId="3e101bfddbcbbabc" providerId="LiveId" clId="{85894014-0DB8-4B28-9FA7-F8F98426B6D1}" dt="2020-11-18T08:53:22.590" v="2061" actId="22"/>
          <ac:spMkLst>
            <pc:docMk/>
            <pc:sldMk cId="2380917174" sldId="279"/>
            <ac:spMk id="83" creationId="{D7D90F47-FDDD-4231-BDFA-3F66C9C6E547}"/>
          </ac:spMkLst>
        </pc:spChg>
        <pc:spChg chg="add del">
          <ac:chgData name="Wise Man" userId="3e101bfddbcbbabc" providerId="LiveId" clId="{85894014-0DB8-4B28-9FA7-F8F98426B6D1}" dt="2020-11-18T08:53:22.590" v="2061" actId="22"/>
          <ac:spMkLst>
            <pc:docMk/>
            <pc:sldMk cId="2380917174" sldId="279"/>
            <ac:spMk id="85" creationId="{C73DF98F-5FAA-4D75-9FD5-6F74F02DF0E2}"/>
          </ac:spMkLst>
        </pc:spChg>
        <pc:spChg chg="add del">
          <ac:chgData name="Wise Man" userId="3e101bfddbcbbabc" providerId="LiveId" clId="{85894014-0DB8-4B28-9FA7-F8F98426B6D1}" dt="2020-11-18T08:53:22.590" v="2061" actId="22"/>
          <ac:spMkLst>
            <pc:docMk/>
            <pc:sldMk cId="2380917174" sldId="279"/>
            <ac:spMk id="87" creationId="{CE6B92FC-064E-468E-940F-D9C40323ACC2}"/>
          </ac:spMkLst>
        </pc:spChg>
        <pc:spChg chg="add del">
          <ac:chgData name="Wise Man" userId="3e101bfddbcbbabc" providerId="LiveId" clId="{85894014-0DB8-4B28-9FA7-F8F98426B6D1}" dt="2020-11-18T08:53:22.590" v="2061" actId="22"/>
          <ac:spMkLst>
            <pc:docMk/>
            <pc:sldMk cId="2380917174" sldId="279"/>
            <ac:spMk id="89" creationId="{CDDAA28B-9F87-49C8-947A-05A2B8F1FA77}"/>
          </ac:spMkLst>
        </pc:spChg>
        <pc:spChg chg="add mod">
          <ac:chgData name="Wise Man" userId="3e101bfddbcbbabc" providerId="LiveId" clId="{85894014-0DB8-4B28-9FA7-F8F98426B6D1}" dt="2020-11-19T09:37:06.411" v="12608" actId="1035"/>
          <ac:spMkLst>
            <pc:docMk/>
            <pc:sldMk cId="2380917174" sldId="279"/>
            <ac:spMk id="91" creationId="{A70291E7-96EA-47C9-8A70-76E300F49CD1}"/>
          </ac:spMkLst>
        </pc:spChg>
        <pc:spChg chg="add del">
          <ac:chgData name="Wise Man" userId="3e101bfddbcbbabc" providerId="LiveId" clId="{85894014-0DB8-4B28-9FA7-F8F98426B6D1}" dt="2020-11-18T08:53:22.590" v="2061" actId="22"/>
          <ac:spMkLst>
            <pc:docMk/>
            <pc:sldMk cId="2380917174" sldId="279"/>
            <ac:spMk id="91" creationId="{E370A174-9F3C-41FC-99FF-896AD5F09F40}"/>
          </ac:spMkLst>
        </pc:spChg>
        <pc:spChg chg="add mod">
          <ac:chgData name="Wise Man" userId="3e101bfddbcbbabc" providerId="LiveId" clId="{85894014-0DB8-4B28-9FA7-F8F98426B6D1}" dt="2020-11-19T09:37:06.411" v="12608" actId="1035"/>
          <ac:spMkLst>
            <pc:docMk/>
            <pc:sldMk cId="2380917174" sldId="279"/>
            <ac:spMk id="92" creationId="{074F0EE7-43B1-4D23-8DBF-F13D8F232B1E}"/>
          </ac:spMkLst>
        </pc:spChg>
        <pc:spChg chg="add del">
          <ac:chgData name="Wise Man" userId="3e101bfddbcbbabc" providerId="LiveId" clId="{85894014-0DB8-4B28-9FA7-F8F98426B6D1}" dt="2020-11-18T08:53:22.590" v="2061" actId="22"/>
          <ac:spMkLst>
            <pc:docMk/>
            <pc:sldMk cId="2380917174" sldId="279"/>
            <ac:spMk id="93" creationId="{640FFBA1-B5CB-4458-AF7F-10ABCE9FD7BF}"/>
          </ac:spMkLst>
        </pc:spChg>
        <pc:spChg chg="add del">
          <ac:chgData name="Wise Man" userId="3e101bfddbcbbabc" providerId="LiveId" clId="{85894014-0DB8-4B28-9FA7-F8F98426B6D1}" dt="2020-11-18T08:53:22.590" v="2061" actId="22"/>
          <ac:spMkLst>
            <pc:docMk/>
            <pc:sldMk cId="2380917174" sldId="279"/>
            <ac:spMk id="95" creationId="{017B4BE9-3EE8-4FCB-A442-22673A788756}"/>
          </ac:spMkLst>
        </pc:spChg>
        <pc:spChg chg="add del">
          <ac:chgData name="Wise Man" userId="3e101bfddbcbbabc" providerId="LiveId" clId="{85894014-0DB8-4B28-9FA7-F8F98426B6D1}" dt="2020-11-18T08:53:22.590" v="2061" actId="22"/>
          <ac:spMkLst>
            <pc:docMk/>
            <pc:sldMk cId="2380917174" sldId="279"/>
            <ac:spMk id="97" creationId="{A7EF670D-74B8-47B8-A21A-83DCA3A92C92}"/>
          </ac:spMkLst>
        </pc:spChg>
        <pc:spChg chg="add mod">
          <ac:chgData name="Wise Man" userId="3e101bfddbcbbabc" providerId="LiveId" clId="{85894014-0DB8-4B28-9FA7-F8F98426B6D1}" dt="2020-11-18T08:53:21.533" v="2060" actId="571"/>
          <ac:spMkLst>
            <pc:docMk/>
            <pc:sldMk cId="2380917174" sldId="279"/>
            <ac:spMk id="98" creationId="{F137764C-B9C5-4766-9213-6592FEBD3830}"/>
          </ac:spMkLst>
        </pc:spChg>
        <pc:spChg chg="add del mod">
          <ac:chgData name="Wise Man" userId="3e101bfddbcbbabc" providerId="LiveId" clId="{85894014-0DB8-4B28-9FA7-F8F98426B6D1}" dt="2020-11-18T21:20:45.753" v="8260" actId="478"/>
          <ac:spMkLst>
            <pc:docMk/>
            <pc:sldMk cId="2380917174" sldId="279"/>
            <ac:spMk id="100" creationId="{1A305F32-8982-4EB9-9189-A0D1BBE08ACA}"/>
          </ac:spMkLst>
        </pc:spChg>
        <pc:spChg chg="add mod">
          <ac:chgData name="Wise Man" userId="3e101bfddbcbbabc" providerId="LiveId" clId="{85894014-0DB8-4B28-9FA7-F8F98426B6D1}" dt="2020-11-18T21:18:56.313" v="8240" actId="14100"/>
          <ac:spMkLst>
            <pc:docMk/>
            <pc:sldMk cId="2380917174" sldId="279"/>
            <ac:spMk id="102" creationId="{4C864322-0BB2-4123-8D75-BCD5BBF5603B}"/>
          </ac:spMkLst>
        </pc:spChg>
        <pc:spChg chg="add del mod">
          <ac:chgData name="Wise Man" userId="3e101bfddbcbbabc" providerId="LiveId" clId="{85894014-0DB8-4B28-9FA7-F8F98426B6D1}" dt="2020-11-18T21:20:57.449" v="8261" actId="478"/>
          <ac:spMkLst>
            <pc:docMk/>
            <pc:sldMk cId="2380917174" sldId="279"/>
            <ac:spMk id="104" creationId="{A7F243C9-4CA5-4E8F-B35C-6491734CEA7D}"/>
          </ac:spMkLst>
        </pc:spChg>
        <pc:spChg chg="add mod">
          <ac:chgData name="Wise Man" userId="3e101bfddbcbbabc" providerId="LiveId" clId="{85894014-0DB8-4B28-9FA7-F8F98426B6D1}" dt="2020-11-18T21:18:56.313" v="8240" actId="14100"/>
          <ac:spMkLst>
            <pc:docMk/>
            <pc:sldMk cId="2380917174" sldId="279"/>
            <ac:spMk id="106" creationId="{46BEB9F9-D358-41D8-AB19-7EFA0CD31B65}"/>
          </ac:spMkLst>
        </pc:spChg>
        <pc:spChg chg="add mod">
          <ac:chgData name="Wise Man" userId="3e101bfddbcbbabc" providerId="LiveId" clId="{85894014-0DB8-4B28-9FA7-F8F98426B6D1}" dt="2020-11-18T21:18:56.313" v="8240" actId="14100"/>
          <ac:spMkLst>
            <pc:docMk/>
            <pc:sldMk cId="2380917174" sldId="279"/>
            <ac:spMk id="108" creationId="{0522819B-FB01-4D6A-99FF-54E627941971}"/>
          </ac:spMkLst>
        </pc:spChg>
        <pc:spChg chg="add mod">
          <ac:chgData name="Wise Man" userId="3e101bfddbcbbabc" providerId="LiveId" clId="{85894014-0DB8-4B28-9FA7-F8F98426B6D1}" dt="2020-11-18T21:18:56.313" v="8240" actId="14100"/>
          <ac:spMkLst>
            <pc:docMk/>
            <pc:sldMk cId="2380917174" sldId="279"/>
            <ac:spMk id="110" creationId="{4A5F59DC-4CCF-4FE9-963F-D253A7211555}"/>
          </ac:spMkLst>
        </pc:spChg>
        <pc:spChg chg="add del mod">
          <ac:chgData name="Wise Man" userId="3e101bfddbcbbabc" providerId="LiveId" clId="{85894014-0DB8-4B28-9FA7-F8F98426B6D1}" dt="2020-11-18T21:20:42.679" v="8259" actId="478"/>
          <ac:spMkLst>
            <pc:docMk/>
            <pc:sldMk cId="2380917174" sldId="279"/>
            <ac:spMk id="112" creationId="{2E3E75A1-28B9-49A8-95D8-6DE0FC5C2C64}"/>
          </ac:spMkLst>
        </pc:spChg>
        <pc:spChg chg="add mod">
          <ac:chgData name="Wise Man" userId="3e101bfddbcbbabc" providerId="LiveId" clId="{85894014-0DB8-4B28-9FA7-F8F98426B6D1}" dt="2020-11-18T21:18:56.313" v="8240" actId="14100"/>
          <ac:spMkLst>
            <pc:docMk/>
            <pc:sldMk cId="2380917174" sldId="279"/>
            <ac:spMk id="114" creationId="{F6764815-812D-42EC-8A38-2F8B0B20A383}"/>
          </ac:spMkLst>
        </pc:spChg>
        <pc:spChg chg="add del mod">
          <ac:chgData name="Wise Man" userId="3e101bfddbcbbabc" providerId="LiveId" clId="{85894014-0DB8-4B28-9FA7-F8F98426B6D1}" dt="2020-11-18T21:20:40.131" v="8258" actId="478"/>
          <ac:spMkLst>
            <pc:docMk/>
            <pc:sldMk cId="2380917174" sldId="279"/>
            <ac:spMk id="116" creationId="{100B41CB-B95E-4E6F-B79F-981E9E6500CA}"/>
          </ac:spMkLst>
        </pc:spChg>
        <pc:spChg chg="add mod">
          <ac:chgData name="Wise Man" userId="3e101bfddbcbbabc" providerId="LiveId" clId="{85894014-0DB8-4B28-9FA7-F8F98426B6D1}" dt="2020-11-18T21:18:56.313" v="8240" actId="14100"/>
          <ac:spMkLst>
            <pc:docMk/>
            <pc:sldMk cId="2380917174" sldId="279"/>
            <ac:spMk id="118" creationId="{D5A68A7A-818A-4093-9A9C-2201E5DB57AF}"/>
          </ac:spMkLst>
        </pc:spChg>
        <pc:spChg chg="add mod">
          <ac:chgData name="Wise Man" userId="3e101bfddbcbbabc" providerId="LiveId" clId="{85894014-0DB8-4B28-9FA7-F8F98426B6D1}" dt="2020-11-18T21:18:56.313" v="8240" actId="14100"/>
          <ac:spMkLst>
            <pc:docMk/>
            <pc:sldMk cId="2380917174" sldId="279"/>
            <ac:spMk id="120" creationId="{146F04B1-9419-436D-B66A-940EFC1BB8EC}"/>
          </ac:spMkLst>
        </pc:spChg>
        <pc:spChg chg="add mod">
          <ac:chgData name="Wise Man" userId="3e101bfddbcbbabc" providerId="LiveId" clId="{85894014-0DB8-4B28-9FA7-F8F98426B6D1}" dt="2020-11-18T21:18:56.313" v="8240" actId="14100"/>
          <ac:spMkLst>
            <pc:docMk/>
            <pc:sldMk cId="2380917174" sldId="279"/>
            <ac:spMk id="122" creationId="{90692A52-871B-436A-96E4-C5B46843D13E}"/>
          </ac:spMkLst>
        </pc:spChg>
        <pc:spChg chg="add mod">
          <ac:chgData name="Wise Man" userId="3e101bfddbcbbabc" providerId="LiveId" clId="{85894014-0DB8-4B28-9FA7-F8F98426B6D1}" dt="2020-11-18T21:18:56.313" v="8240" actId="14100"/>
          <ac:spMkLst>
            <pc:docMk/>
            <pc:sldMk cId="2380917174" sldId="279"/>
            <ac:spMk id="124" creationId="{6D8B29A5-6FC2-4A2D-8CF1-C723667BD356}"/>
          </ac:spMkLst>
        </pc:spChg>
        <pc:spChg chg="add mod">
          <ac:chgData name="Wise Man" userId="3e101bfddbcbbabc" providerId="LiveId" clId="{85894014-0DB8-4B28-9FA7-F8F98426B6D1}" dt="2020-11-18T21:18:56.313" v="8240" actId="14100"/>
          <ac:spMkLst>
            <pc:docMk/>
            <pc:sldMk cId="2380917174" sldId="279"/>
            <ac:spMk id="126" creationId="{5A4BD4C6-4B6B-444F-99E9-9A800EFC702B}"/>
          </ac:spMkLst>
        </pc:spChg>
        <pc:spChg chg="add mod">
          <ac:chgData name="Wise Man" userId="3e101bfddbcbbabc" providerId="LiveId" clId="{85894014-0DB8-4B28-9FA7-F8F98426B6D1}" dt="2020-11-18T21:18:56.313" v="8240" actId="14100"/>
          <ac:spMkLst>
            <pc:docMk/>
            <pc:sldMk cId="2380917174" sldId="279"/>
            <ac:spMk id="128" creationId="{F0220B24-A733-40C6-A817-2BD00FD4EA35}"/>
          </ac:spMkLst>
        </pc:spChg>
        <pc:spChg chg="add del mod">
          <ac:chgData name="Wise Man" userId="3e101bfddbcbbabc" providerId="LiveId" clId="{85894014-0DB8-4B28-9FA7-F8F98426B6D1}" dt="2020-11-18T21:20:37.847" v="8257" actId="478"/>
          <ac:spMkLst>
            <pc:docMk/>
            <pc:sldMk cId="2380917174" sldId="279"/>
            <ac:spMk id="130" creationId="{8C17F847-4D6D-46B0-9CF2-47435BB17386}"/>
          </ac:spMkLst>
        </pc:spChg>
        <pc:spChg chg="add mod">
          <ac:chgData name="Wise Man" userId="3e101bfddbcbbabc" providerId="LiveId" clId="{85894014-0DB8-4B28-9FA7-F8F98426B6D1}" dt="2020-11-18T21:20:36.456" v="8256" actId="207"/>
          <ac:spMkLst>
            <pc:docMk/>
            <pc:sldMk cId="2380917174" sldId="279"/>
            <ac:spMk id="132" creationId="{D2904481-86BE-4D40-82BA-E3022F7D3C52}"/>
          </ac:spMkLst>
        </pc:spChg>
        <pc:spChg chg="add del mod">
          <ac:chgData name="Wise Man" userId="3e101bfddbcbbabc" providerId="LiveId" clId="{85894014-0DB8-4B28-9FA7-F8F98426B6D1}" dt="2020-11-18T21:20:34.421" v="8255" actId="478"/>
          <ac:spMkLst>
            <pc:docMk/>
            <pc:sldMk cId="2380917174" sldId="279"/>
            <ac:spMk id="134" creationId="{689FB7B9-54FB-47A3-97FB-73BCE9A2EB84}"/>
          </ac:spMkLst>
        </pc:spChg>
        <pc:spChg chg="add del mod">
          <ac:chgData name="Wise Man" userId="3e101bfddbcbbabc" providerId="LiveId" clId="{85894014-0DB8-4B28-9FA7-F8F98426B6D1}" dt="2020-11-18T21:20:31.692" v="8253" actId="478"/>
          <ac:spMkLst>
            <pc:docMk/>
            <pc:sldMk cId="2380917174" sldId="279"/>
            <ac:spMk id="136" creationId="{38F97709-B1D1-45D4-8C6A-482D73263DB9}"/>
          </ac:spMkLst>
        </pc:spChg>
        <pc:spChg chg="add mod">
          <ac:chgData name="Wise Man" userId="3e101bfddbcbbabc" providerId="LiveId" clId="{85894014-0DB8-4B28-9FA7-F8F98426B6D1}" dt="2020-11-18T21:20:28.935" v="8252" actId="207"/>
          <ac:spMkLst>
            <pc:docMk/>
            <pc:sldMk cId="2380917174" sldId="279"/>
            <ac:spMk id="138" creationId="{F017ED68-3BDD-44DE-90FD-DB2391A266C8}"/>
          </ac:spMkLst>
        </pc:spChg>
        <pc:spChg chg="add del mod">
          <ac:chgData name="Wise Man" userId="3e101bfddbcbbabc" providerId="LiveId" clId="{85894014-0DB8-4B28-9FA7-F8F98426B6D1}" dt="2020-11-18T21:20:33.281" v="8254" actId="478"/>
          <ac:spMkLst>
            <pc:docMk/>
            <pc:sldMk cId="2380917174" sldId="279"/>
            <ac:spMk id="140" creationId="{D8DE0BDE-4272-4A01-A957-D7F219024F85}"/>
          </ac:spMkLst>
        </pc:spChg>
        <pc:spChg chg="add del mod">
          <ac:chgData name="Wise Man" userId="3e101bfddbcbbabc" providerId="LiveId" clId="{85894014-0DB8-4B28-9FA7-F8F98426B6D1}" dt="2020-11-18T21:21:04.342" v="8262" actId="478"/>
          <ac:spMkLst>
            <pc:docMk/>
            <pc:sldMk cId="2380917174" sldId="279"/>
            <ac:spMk id="142" creationId="{8CDDCBF0-900E-407C-BD22-A3519460D6FD}"/>
          </ac:spMkLst>
        </pc:spChg>
        <pc:spChg chg="add mod">
          <ac:chgData name="Wise Man" userId="3e101bfddbcbbabc" providerId="LiveId" clId="{85894014-0DB8-4B28-9FA7-F8F98426B6D1}" dt="2020-11-18T21:18:56.313" v="8240" actId="14100"/>
          <ac:spMkLst>
            <pc:docMk/>
            <pc:sldMk cId="2380917174" sldId="279"/>
            <ac:spMk id="144" creationId="{B1DAB831-0139-47C6-AE86-C918DB32AA08}"/>
          </ac:spMkLst>
        </pc:spChg>
        <pc:spChg chg="add del mod">
          <ac:chgData name="Wise Man" userId="3e101bfddbcbbabc" providerId="LiveId" clId="{85894014-0DB8-4B28-9FA7-F8F98426B6D1}" dt="2020-11-18T21:21:06.265" v="8263" actId="478"/>
          <ac:spMkLst>
            <pc:docMk/>
            <pc:sldMk cId="2380917174" sldId="279"/>
            <ac:spMk id="146" creationId="{77C5E9E7-5A2C-4FEB-A976-236386838BFD}"/>
          </ac:spMkLst>
        </pc:spChg>
        <pc:spChg chg="add mod">
          <ac:chgData name="Wise Man" userId="3e101bfddbcbbabc" providerId="LiveId" clId="{85894014-0DB8-4B28-9FA7-F8F98426B6D1}" dt="2020-11-18T21:18:56.313" v="8240" actId="14100"/>
          <ac:spMkLst>
            <pc:docMk/>
            <pc:sldMk cId="2380917174" sldId="279"/>
            <ac:spMk id="148" creationId="{A856FCB7-BF51-4E29-8DAE-622FE246E65E}"/>
          </ac:spMkLst>
        </pc:spChg>
        <pc:spChg chg="add mod">
          <ac:chgData name="Wise Man" userId="3e101bfddbcbbabc" providerId="LiveId" clId="{85894014-0DB8-4B28-9FA7-F8F98426B6D1}" dt="2020-11-18T21:18:56.313" v="8240" actId="14100"/>
          <ac:spMkLst>
            <pc:docMk/>
            <pc:sldMk cId="2380917174" sldId="279"/>
            <ac:spMk id="150" creationId="{4E05A15A-002E-4155-A80F-2240EDBEDB80}"/>
          </ac:spMkLst>
        </pc:spChg>
        <pc:spChg chg="add mod">
          <ac:chgData name="Wise Man" userId="3e101bfddbcbbabc" providerId="LiveId" clId="{85894014-0DB8-4B28-9FA7-F8F98426B6D1}" dt="2020-11-18T21:18:56.313" v="8240" actId="14100"/>
          <ac:spMkLst>
            <pc:docMk/>
            <pc:sldMk cId="2380917174" sldId="279"/>
            <ac:spMk id="152" creationId="{C222790D-64C6-4FEC-8B3F-4A9E32CD24F5}"/>
          </ac:spMkLst>
        </pc:spChg>
        <pc:spChg chg="add del mod">
          <ac:chgData name="Wise Man" userId="3e101bfddbcbbabc" providerId="LiveId" clId="{85894014-0DB8-4B28-9FA7-F8F98426B6D1}" dt="2020-11-18T21:21:07.651" v="8264" actId="478"/>
          <ac:spMkLst>
            <pc:docMk/>
            <pc:sldMk cId="2380917174" sldId="279"/>
            <ac:spMk id="154" creationId="{A5F61B4E-8A34-404A-8963-EE3536764E17}"/>
          </ac:spMkLst>
        </pc:spChg>
        <pc:spChg chg="add mod">
          <ac:chgData name="Wise Man" userId="3e101bfddbcbbabc" providerId="LiveId" clId="{85894014-0DB8-4B28-9FA7-F8F98426B6D1}" dt="2020-11-18T21:18:56.313" v="8240" actId="14100"/>
          <ac:spMkLst>
            <pc:docMk/>
            <pc:sldMk cId="2380917174" sldId="279"/>
            <ac:spMk id="156" creationId="{AC363BCE-29F2-4DFB-A0EB-F34596C08036}"/>
          </ac:spMkLst>
        </pc:spChg>
        <pc:spChg chg="add del mod">
          <ac:chgData name="Wise Man" userId="3e101bfddbcbbabc" providerId="LiveId" clId="{85894014-0DB8-4B28-9FA7-F8F98426B6D1}" dt="2020-11-18T21:21:09.357" v="8265" actId="478"/>
          <ac:spMkLst>
            <pc:docMk/>
            <pc:sldMk cId="2380917174" sldId="279"/>
            <ac:spMk id="158" creationId="{02CAB591-A29E-4532-B1F6-21725041669F}"/>
          </ac:spMkLst>
        </pc:spChg>
        <pc:spChg chg="add mod">
          <ac:chgData name="Wise Man" userId="3e101bfddbcbbabc" providerId="LiveId" clId="{85894014-0DB8-4B28-9FA7-F8F98426B6D1}" dt="2020-11-18T21:18:56.313" v="8240" actId="14100"/>
          <ac:spMkLst>
            <pc:docMk/>
            <pc:sldMk cId="2380917174" sldId="279"/>
            <ac:spMk id="160" creationId="{EDAF9C77-A803-4408-9091-5DB44CD972BE}"/>
          </ac:spMkLst>
        </pc:spChg>
        <pc:spChg chg="add mod">
          <ac:chgData name="Wise Man" userId="3e101bfddbcbbabc" providerId="LiveId" clId="{85894014-0DB8-4B28-9FA7-F8F98426B6D1}" dt="2020-11-18T21:18:56.313" v="8240" actId="14100"/>
          <ac:spMkLst>
            <pc:docMk/>
            <pc:sldMk cId="2380917174" sldId="279"/>
            <ac:spMk id="162" creationId="{75110824-DA48-4839-8781-97A5B618BB97}"/>
          </ac:spMkLst>
        </pc:spChg>
        <pc:spChg chg="add mod">
          <ac:chgData name="Wise Man" userId="3e101bfddbcbbabc" providerId="LiveId" clId="{85894014-0DB8-4B28-9FA7-F8F98426B6D1}" dt="2020-11-18T21:18:56.313" v="8240" actId="14100"/>
          <ac:spMkLst>
            <pc:docMk/>
            <pc:sldMk cId="2380917174" sldId="279"/>
            <ac:spMk id="164" creationId="{95DACD68-9B5F-46DD-90E7-F186E18F3B4F}"/>
          </ac:spMkLst>
        </pc:spChg>
        <pc:spChg chg="add mod">
          <ac:chgData name="Wise Man" userId="3e101bfddbcbbabc" providerId="LiveId" clId="{85894014-0DB8-4B28-9FA7-F8F98426B6D1}" dt="2020-11-18T21:18:56.313" v="8240" actId="14100"/>
          <ac:spMkLst>
            <pc:docMk/>
            <pc:sldMk cId="2380917174" sldId="279"/>
            <ac:spMk id="166" creationId="{3C58F559-75AA-4159-8E2D-2E62F6F19C73}"/>
          </ac:spMkLst>
        </pc:spChg>
        <pc:spChg chg="add mod">
          <ac:chgData name="Wise Man" userId="3e101bfddbcbbabc" providerId="LiveId" clId="{85894014-0DB8-4B28-9FA7-F8F98426B6D1}" dt="2020-11-18T21:18:56.313" v="8240" actId="14100"/>
          <ac:spMkLst>
            <pc:docMk/>
            <pc:sldMk cId="2380917174" sldId="279"/>
            <ac:spMk id="168" creationId="{B84D10B8-70FE-45FD-A4BF-86A8734AD7A3}"/>
          </ac:spMkLst>
        </pc:spChg>
        <pc:spChg chg="add mod">
          <ac:chgData name="Wise Man" userId="3e101bfddbcbbabc" providerId="LiveId" clId="{85894014-0DB8-4B28-9FA7-F8F98426B6D1}" dt="2020-11-18T21:18:56.313" v="8240" actId="14100"/>
          <ac:spMkLst>
            <pc:docMk/>
            <pc:sldMk cId="2380917174" sldId="279"/>
            <ac:spMk id="170" creationId="{F41E9140-A428-41DD-A511-AC6A59DA1223}"/>
          </ac:spMkLst>
        </pc:spChg>
        <pc:spChg chg="add del mod">
          <ac:chgData name="Wise Man" userId="3e101bfddbcbbabc" providerId="LiveId" clId="{85894014-0DB8-4B28-9FA7-F8F98426B6D1}" dt="2020-11-18T21:21:13.298" v="8266" actId="478"/>
          <ac:spMkLst>
            <pc:docMk/>
            <pc:sldMk cId="2380917174" sldId="279"/>
            <ac:spMk id="172" creationId="{2A9A9238-C4CD-4269-87B7-671E596F37D4}"/>
          </ac:spMkLst>
        </pc:spChg>
        <pc:spChg chg="add mod">
          <ac:chgData name="Wise Man" userId="3e101bfddbcbbabc" providerId="LiveId" clId="{85894014-0DB8-4B28-9FA7-F8F98426B6D1}" dt="2020-11-18T21:21:19.745" v="8268" actId="207"/>
          <ac:spMkLst>
            <pc:docMk/>
            <pc:sldMk cId="2380917174" sldId="279"/>
            <ac:spMk id="174" creationId="{F9E19B45-6C8D-424D-A9BD-123B1455F7C8}"/>
          </ac:spMkLst>
        </pc:spChg>
        <pc:spChg chg="add del mod">
          <ac:chgData name="Wise Man" userId="3e101bfddbcbbabc" providerId="LiveId" clId="{85894014-0DB8-4B28-9FA7-F8F98426B6D1}" dt="2020-11-18T21:21:23.456" v="8270" actId="478"/>
          <ac:spMkLst>
            <pc:docMk/>
            <pc:sldMk cId="2380917174" sldId="279"/>
            <ac:spMk id="176" creationId="{F499960C-3AB6-4A3A-8428-4684D3D9941D}"/>
          </ac:spMkLst>
        </pc:spChg>
        <pc:spChg chg="add del mod">
          <ac:chgData name="Wise Man" userId="3e101bfddbcbbabc" providerId="LiveId" clId="{85894014-0DB8-4B28-9FA7-F8F98426B6D1}" dt="2020-11-18T21:21:14.353" v="8267" actId="478"/>
          <ac:spMkLst>
            <pc:docMk/>
            <pc:sldMk cId="2380917174" sldId="279"/>
            <ac:spMk id="178" creationId="{538F64DF-B8F1-4E6D-BAB4-448570DAE4B7}"/>
          </ac:spMkLst>
        </pc:spChg>
        <pc:spChg chg="add mod">
          <ac:chgData name="Wise Man" userId="3e101bfddbcbbabc" providerId="LiveId" clId="{85894014-0DB8-4B28-9FA7-F8F98426B6D1}" dt="2020-11-18T21:21:29.382" v="8271" actId="207"/>
          <ac:spMkLst>
            <pc:docMk/>
            <pc:sldMk cId="2380917174" sldId="279"/>
            <ac:spMk id="180" creationId="{23A9F7A2-D587-43A2-A74C-8EA37E1AD8C1}"/>
          </ac:spMkLst>
        </pc:spChg>
        <pc:spChg chg="add del mod">
          <ac:chgData name="Wise Man" userId="3e101bfddbcbbabc" providerId="LiveId" clId="{85894014-0DB8-4B28-9FA7-F8F98426B6D1}" dt="2020-11-18T21:21:22.274" v="8269" actId="478"/>
          <ac:spMkLst>
            <pc:docMk/>
            <pc:sldMk cId="2380917174" sldId="279"/>
            <ac:spMk id="182" creationId="{96E07717-76FE-47A1-941A-6F6566EAD904}"/>
          </ac:spMkLst>
        </pc:spChg>
        <pc:spChg chg="add mod">
          <ac:chgData name="Wise Man" userId="3e101bfddbcbbabc" providerId="LiveId" clId="{85894014-0DB8-4B28-9FA7-F8F98426B6D1}" dt="2020-11-18T21:18:56.313" v="8240" actId="14100"/>
          <ac:spMkLst>
            <pc:docMk/>
            <pc:sldMk cId="2380917174" sldId="279"/>
            <ac:spMk id="184" creationId="{141B9C94-D277-4CEC-A772-FBDF3A913FB5}"/>
          </ac:spMkLst>
        </pc:spChg>
        <pc:spChg chg="add mod">
          <ac:chgData name="Wise Man" userId="3e101bfddbcbbabc" providerId="LiveId" clId="{85894014-0DB8-4B28-9FA7-F8F98426B6D1}" dt="2020-11-18T21:18:56.313" v="8240" actId="14100"/>
          <ac:spMkLst>
            <pc:docMk/>
            <pc:sldMk cId="2380917174" sldId="279"/>
            <ac:spMk id="186" creationId="{6FE5D149-5FE9-406A-BF6B-3E772DE3B6DD}"/>
          </ac:spMkLst>
        </pc:spChg>
        <pc:spChg chg="add mod">
          <ac:chgData name="Wise Man" userId="3e101bfddbcbbabc" providerId="LiveId" clId="{85894014-0DB8-4B28-9FA7-F8F98426B6D1}" dt="2020-11-18T21:18:56.313" v="8240" actId="14100"/>
          <ac:spMkLst>
            <pc:docMk/>
            <pc:sldMk cId="2380917174" sldId="279"/>
            <ac:spMk id="188" creationId="{E51EF205-34BE-47AA-A4B0-F11A20B6B5F7}"/>
          </ac:spMkLst>
        </pc:spChg>
        <pc:spChg chg="add del mod">
          <ac:chgData name="Wise Man" userId="3e101bfddbcbbabc" providerId="LiveId" clId="{85894014-0DB8-4B28-9FA7-F8F98426B6D1}" dt="2020-11-18T21:22:07.460" v="8273" actId="478"/>
          <ac:spMkLst>
            <pc:docMk/>
            <pc:sldMk cId="2380917174" sldId="279"/>
            <ac:spMk id="190" creationId="{FFD80A41-95A6-4349-8CFF-4015D054D9B6}"/>
          </ac:spMkLst>
        </pc:spChg>
        <pc:spChg chg="add mod">
          <ac:chgData name="Wise Man" userId="3e101bfddbcbbabc" providerId="LiveId" clId="{85894014-0DB8-4B28-9FA7-F8F98426B6D1}" dt="2020-11-18T21:18:56.313" v="8240" actId="14100"/>
          <ac:spMkLst>
            <pc:docMk/>
            <pc:sldMk cId="2380917174" sldId="279"/>
            <ac:spMk id="192" creationId="{40685FAC-B64C-4538-A763-132AAA54AB5C}"/>
          </ac:spMkLst>
        </pc:spChg>
        <pc:spChg chg="add del mod">
          <ac:chgData name="Wise Man" userId="3e101bfddbcbbabc" providerId="LiveId" clId="{85894014-0DB8-4B28-9FA7-F8F98426B6D1}" dt="2020-11-18T21:22:09.280" v="8274" actId="478"/>
          <ac:spMkLst>
            <pc:docMk/>
            <pc:sldMk cId="2380917174" sldId="279"/>
            <ac:spMk id="194" creationId="{2F09A3ED-218D-4762-BD37-470A46B2C7BB}"/>
          </ac:spMkLst>
        </pc:spChg>
        <pc:spChg chg="add del mod">
          <ac:chgData name="Wise Man" userId="3e101bfddbcbbabc" providerId="LiveId" clId="{85894014-0DB8-4B28-9FA7-F8F98426B6D1}" dt="2020-11-18T21:22:11.053" v="8275" actId="478"/>
          <ac:spMkLst>
            <pc:docMk/>
            <pc:sldMk cId="2380917174" sldId="279"/>
            <ac:spMk id="196" creationId="{0964C42C-42CD-408B-8817-217BE4A4A5BC}"/>
          </ac:spMkLst>
        </pc:spChg>
        <pc:spChg chg="add mod">
          <ac:chgData name="Wise Man" userId="3e101bfddbcbbabc" providerId="LiveId" clId="{85894014-0DB8-4B28-9FA7-F8F98426B6D1}" dt="2020-11-18T21:18:56.313" v="8240" actId="14100"/>
          <ac:spMkLst>
            <pc:docMk/>
            <pc:sldMk cId="2380917174" sldId="279"/>
            <ac:spMk id="198" creationId="{CF3F359C-043B-48B6-8FAD-FC12D2D8D6D1}"/>
          </ac:spMkLst>
        </pc:spChg>
        <pc:spChg chg="add del mod">
          <ac:chgData name="Wise Man" userId="3e101bfddbcbbabc" providerId="LiveId" clId="{85894014-0DB8-4B28-9FA7-F8F98426B6D1}" dt="2020-11-18T21:22:12.610" v="8276" actId="478"/>
          <ac:spMkLst>
            <pc:docMk/>
            <pc:sldMk cId="2380917174" sldId="279"/>
            <ac:spMk id="200" creationId="{B5F984C0-83F7-4091-B08F-1C9A31EB9962}"/>
          </ac:spMkLst>
        </pc:spChg>
        <pc:spChg chg="add del mod">
          <ac:chgData name="Wise Man" userId="3e101bfddbcbbabc" providerId="LiveId" clId="{85894014-0DB8-4B28-9FA7-F8F98426B6D1}" dt="2020-11-18T21:22:15.017" v="8277" actId="478"/>
          <ac:spMkLst>
            <pc:docMk/>
            <pc:sldMk cId="2380917174" sldId="279"/>
            <ac:spMk id="202" creationId="{50FB560F-21E2-45A4-9259-F7C1FA7BB760}"/>
          </ac:spMkLst>
        </pc:spChg>
        <pc:spChg chg="add mod">
          <ac:chgData name="Wise Man" userId="3e101bfddbcbbabc" providerId="LiveId" clId="{85894014-0DB8-4B28-9FA7-F8F98426B6D1}" dt="2020-11-18T21:23:49.656" v="8316" actId="207"/>
          <ac:spMkLst>
            <pc:docMk/>
            <pc:sldMk cId="2380917174" sldId="279"/>
            <ac:spMk id="204" creationId="{BF2C5FA3-38D1-434A-A87E-7AF062837D48}"/>
          </ac:spMkLst>
        </pc:spChg>
        <pc:spChg chg="add del mod">
          <ac:chgData name="Wise Man" userId="3e101bfddbcbbabc" providerId="LiveId" clId="{85894014-0DB8-4B28-9FA7-F8F98426B6D1}" dt="2020-11-18T21:22:15.949" v="8278" actId="478"/>
          <ac:spMkLst>
            <pc:docMk/>
            <pc:sldMk cId="2380917174" sldId="279"/>
            <ac:spMk id="206" creationId="{7BE497FB-45EE-48A5-A386-2DCA3DB6BD4D}"/>
          </ac:spMkLst>
        </pc:spChg>
        <pc:spChg chg="add del mod">
          <ac:chgData name="Wise Man" userId="3e101bfddbcbbabc" providerId="LiveId" clId="{85894014-0DB8-4B28-9FA7-F8F98426B6D1}" dt="2020-11-18T21:22:17.701" v="8279" actId="478"/>
          <ac:spMkLst>
            <pc:docMk/>
            <pc:sldMk cId="2380917174" sldId="279"/>
            <ac:spMk id="208" creationId="{2898B745-7456-42C2-9D85-7C5C1F87D67D}"/>
          </ac:spMkLst>
        </pc:spChg>
        <pc:spChg chg="add mod">
          <ac:chgData name="Wise Man" userId="3e101bfddbcbbabc" providerId="LiveId" clId="{85894014-0DB8-4B28-9FA7-F8F98426B6D1}" dt="2020-11-18T21:23:52.648" v="8317" actId="207"/>
          <ac:spMkLst>
            <pc:docMk/>
            <pc:sldMk cId="2380917174" sldId="279"/>
            <ac:spMk id="210" creationId="{38D8BB65-0EC9-45FC-9127-810666750E19}"/>
          </ac:spMkLst>
        </pc:spChg>
        <pc:spChg chg="add del mod">
          <ac:chgData name="Wise Man" userId="3e101bfddbcbbabc" providerId="LiveId" clId="{85894014-0DB8-4B28-9FA7-F8F98426B6D1}" dt="2020-11-18T21:22:18.658" v="8280" actId="478"/>
          <ac:spMkLst>
            <pc:docMk/>
            <pc:sldMk cId="2380917174" sldId="279"/>
            <ac:spMk id="212" creationId="{9C501A97-8A1E-43C8-A235-D0F81AF36BD0}"/>
          </ac:spMkLst>
        </pc:spChg>
        <pc:spChg chg="add mod">
          <ac:chgData name="Wise Man" userId="3e101bfddbcbbabc" providerId="LiveId" clId="{85894014-0DB8-4B28-9FA7-F8F98426B6D1}" dt="2020-11-18T21:18:56.313" v="8240" actId="14100"/>
          <ac:spMkLst>
            <pc:docMk/>
            <pc:sldMk cId="2380917174" sldId="279"/>
            <ac:spMk id="214" creationId="{0CDCEBE3-5741-4219-B546-186A7EADED9E}"/>
          </ac:spMkLst>
        </pc:spChg>
        <pc:spChg chg="add mod">
          <ac:chgData name="Wise Man" userId="3e101bfddbcbbabc" providerId="LiveId" clId="{85894014-0DB8-4B28-9FA7-F8F98426B6D1}" dt="2020-11-18T21:18:56.313" v="8240" actId="14100"/>
          <ac:spMkLst>
            <pc:docMk/>
            <pc:sldMk cId="2380917174" sldId="279"/>
            <ac:spMk id="216" creationId="{1A6F8EF8-D5F5-452C-9054-A42709F0D7E3}"/>
          </ac:spMkLst>
        </pc:spChg>
        <pc:spChg chg="add mod">
          <ac:chgData name="Wise Man" userId="3e101bfddbcbbabc" providerId="LiveId" clId="{85894014-0DB8-4B28-9FA7-F8F98426B6D1}" dt="2020-11-18T21:18:56.313" v="8240" actId="14100"/>
          <ac:spMkLst>
            <pc:docMk/>
            <pc:sldMk cId="2380917174" sldId="279"/>
            <ac:spMk id="218" creationId="{BF8CE157-174D-4E1F-8FB2-62E71C221F51}"/>
          </ac:spMkLst>
        </pc:spChg>
        <pc:spChg chg="add mod">
          <ac:chgData name="Wise Man" userId="3e101bfddbcbbabc" providerId="LiveId" clId="{85894014-0DB8-4B28-9FA7-F8F98426B6D1}" dt="2020-11-18T21:18:56.313" v="8240" actId="14100"/>
          <ac:spMkLst>
            <pc:docMk/>
            <pc:sldMk cId="2380917174" sldId="279"/>
            <ac:spMk id="220" creationId="{38D4C993-828E-41C4-B25A-63D9B298B576}"/>
          </ac:spMkLst>
        </pc:spChg>
        <pc:spChg chg="add mod">
          <ac:chgData name="Wise Man" userId="3e101bfddbcbbabc" providerId="LiveId" clId="{85894014-0DB8-4B28-9FA7-F8F98426B6D1}" dt="2020-11-18T21:18:56.313" v="8240" actId="14100"/>
          <ac:spMkLst>
            <pc:docMk/>
            <pc:sldMk cId="2380917174" sldId="279"/>
            <ac:spMk id="222" creationId="{0BFE16D3-BAD4-4454-A470-E003AA38E126}"/>
          </ac:spMkLst>
        </pc:spChg>
        <pc:spChg chg="add mod">
          <ac:chgData name="Wise Man" userId="3e101bfddbcbbabc" providerId="LiveId" clId="{85894014-0DB8-4B28-9FA7-F8F98426B6D1}" dt="2020-11-18T21:18:56.313" v="8240" actId="14100"/>
          <ac:spMkLst>
            <pc:docMk/>
            <pc:sldMk cId="2380917174" sldId="279"/>
            <ac:spMk id="224" creationId="{7BAA3353-8734-48B5-9DBA-99F393B5023C}"/>
          </ac:spMkLst>
        </pc:spChg>
        <pc:spChg chg="add del mod">
          <ac:chgData name="Wise Man" userId="3e101bfddbcbbabc" providerId="LiveId" clId="{85894014-0DB8-4B28-9FA7-F8F98426B6D1}" dt="2020-11-18T21:22:44.033" v="8289" actId="478"/>
          <ac:spMkLst>
            <pc:docMk/>
            <pc:sldMk cId="2380917174" sldId="279"/>
            <ac:spMk id="226" creationId="{9A545411-DA2B-44C7-A1A5-FB1B95201093}"/>
          </ac:spMkLst>
        </pc:spChg>
        <pc:spChg chg="add mod">
          <ac:chgData name="Wise Man" userId="3e101bfddbcbbabc" providerId="LiveId" clId="{85894014-0DB8-4B28-9FA7-F8F98426B6D1}" dt="2020-11-18T21:18:56.313" v="8240" actId="14100"/>
          <ac:spMkLst>
            <pc:docMk/>
            <pc:sldMk cId="2380917174" sldId="279"/>
            <ac:spMk id="228" creationId="{568FAD18-4913-4D95-81BE-CFCC1B33A254}"/>
          </ac:spMkLst>
        </pc:spChg>
        <pc:spChg chg="add del mod">
          <ac:chgData name="Wise Man" userId="3e101bfddbcbbabc" providerId="LiveId" clId="{85894014-0DB8-4B28-9FA7-F8F98426B6D1}" dt="2020-11-18T21:22:45.825" v="8290" actId="478"/>
          <ac:spMkLst>
            <pc:docMk/>
            <pc:sldMk cId="2380917174" sldId="279"/>
            <ac:spMk id="230" creationId="{CE0DD5CE-AB0F-4C44-999C-BF7AF4FD6DA1}"/>
          </ac:spMkLst>
        </pc:spChg>
        <pc:spChg chg="add del mod">
          <ac:chgData name="Wise Man" userId="3e101bfddbcbbabc" providerId="LiveId" clId="{85894014-0DB8-4B28-9FA7-F8F98426B6D1}" dt="2020-11-18T21:22:31.829" v="8288" actId="478"/>
          <ac:spMkLst>
            <pc:docMk/>
            <pc:sldMk cId="2380917174" sldId="279"/>
            <ac:spMk id="232" creationId="{81D33825-DD82-4AB5-932F-B44F2B9DCB1D}"/>
          </ac:spMkLst>
        </pc:spChg>
        <pc:spChg chg="add mod">
          <ac:chgData name="Wise Man" userId="3e101bfddbcbbabc" providerId="LiveId" clId="{85894014-0DB8-4B28-9FA7-F8F98426B6D1}" dt="2020-11-18T21:23:43.115" v="8314" actId="207"/>
          <ac:spMkLst>
            <pc:docMk/>
            <pc:sldMk cId="2380917174" sldId="279"/>
            <ac:spMk id="234" creationId="{B51CB906-1862-4B4C-B80A-2F54B5CE8897}"/>
          </ac:spMkLst>
        </pc:spChg>
        <pc:spChg chg="add del mod">
          <ac:chgData name="Wise Man" userId="3e101bfddbcbbabc" providerId="LiveId" clId="{85894014-0DB8-4B28-9FA7-F8F98426B6D1}" dt="2020-11-18T21:22:30.054" v="8287" actId="478"/>
          <ac:spMkLst>
            <pc:docMk/>
            <pc:sldMk cId="2380917174" sldId="279"/>
            <ac:spMk id="236" creationId="{E91479F7-82DB-45C5-AFF6-CE9D1486FE63}"/>
          </ac:spMkLst>
        </pc:spChg>
        <pc:spChg chg="add del mod">
          <ac:chgData name="Wise Man" userId="3e101bfddbcbbabc" providerId="LiveId" clId="{85894014-0DB8-4B28-9FA7-F8F98426B6D1}" dt="2020-11-18T21:22:26.751" v="8285" actId="478"/>
          <ac:spMkLst>
            <pc:docMk/>
            <pc:sldMk cId="2380917174" sldId="279"/>
            <ac:spMk id="238" creationId="{292E8609-3F0F-437C-8AC8-048E84D69E51}"/>
          </ac:spMkLst>
        </pc:spChg>
        <pc:spChg chg="add mod">
          <ac:chgData name="Wise Man" userId="3e101bfddbcbbabc" providerId="LiveId" clId="{85894014-0DB8-4B28-9FA7-F8F98426B6D1}" dt="2020-11-18T21:23:46.576" v="8315" actId="207"/>
          <ac:spMkLst>
            <pc:docMk/>
            <pc:sldMk cId="2380917174" sldId="279"/>
            <ac:spMk id="240" creationId="{5D8F73CF-490F-4509-945F-76D8FE61FC83}"/>
          </ac:spMkLst>
        </pc:spChg>
        <pc:spChg chg="add del mod">
          <ac:chgData name="Wise Man" userId="3e101bfddbcbbabc" providerId="LiveId" clId="{85894014-0DB8-4B28-9FA7-F8F98426B6D1}" dt="2020-11-18T21:22:27.853" v="8286" actId="478"/>
          <ac:spMkLst>
            <pc:docMk/>
            <pc:sldMk cId="2380917174" sldId="279"/>
            <ac:spMk id="242" creationId="{1D798338-8D95-4786-8D87-757AE71DBD4E}"/>
          </ac:spMkLst>
        </pc:spChg>
        <pc:spChg chg="add mod">
          <ac:chgData name="Wise Man" userId="3e101bfddbcbbabc" providerId="LiveId" clId="{85894014-0DB8-4B28-9FA7-F8F98426B6D1}" dt="2020-11-18T21:18:56.313" v="8240" actId="14100"/>
          <ac:spMkLst>
            <pc:docMk/>
            <pc:sldMk cId="2380917174" sldId="279"/>
            <ac:spMk id="244" creationId="{894860CF-9CB8-478E-96A5-E0981FDF674B}"/>
          </ac:spMkLst>
        </pc:spChg>
        <pc:spChg chg="add mod">
          <ac:chgData name="Wise Man" userId="3e101bfddbcbbabc" providerId="LiveId" clId="{85894014-0DB8-4B28-9FA7-F8F98426B6D1}" dt="2020-11-18T21:18:56.313" v="8240" actId="14100"/>
          <ac:spMkLst>
            <pc:docMk/>
            <pc:sldMk cId="2380917174" sldId="279"/>
            <ac:spMk id="246" creationId="{0D182A68-4BBE-42AF-8732-DDA9539CE3BE}"/>
          </ac:spMkLst>
        </pc:spChg>
        <pc:spChg chg="add mod">
          <ac:chgData name="Wise Man" userId="3e101bfddbcbbabc" providerId="LiveId" clId="{85894014-0DB8-4B28-9FA7-F8F98426B6D1}" dt="2020-11-18T21:18:56.313" v="8240" actId="14100"/>
          <ac:spMkLst>
            <pc:docMk/>
            <pc:sldMk cId="2380917174" sldId="279"/>
            <ac:spMk id="248" creationId="{4FC0EF6C-E795-4C50-A5AD-62EB3492021C}"/>
          </ac:spMkLst>
        </pc:spChg>
        <pc:spChg chg="add del mod">
          <ac:chgData name="Wise Man" userId="3e101bfddbcbbabc" providerId="LiveId" clId="{85894014-0DB8-4B28-9FA7-F8F98426B6D1}" dt="2020-11-18T21:22:25.377" v="8284" actId="478"/>
          <ac:spMkLst>
            <pc:docMk/>
            <pc:sldMk cId="2380917174" sldId="279"/>
            <ac:spMk id="250" creationId="{95F9A4BC-946C-4B1A-A61B-F52244473FE4}"/>
          </ac:spMkLst>
        </pc:spChg>
        <pc:spChg chg="add mod">
          <ac:chgData name="Wise Man" userId="3e101bfddbcbbabc" providerId="LiveId" clId="{85894014-0DB8-4B28-9FA7-F8F98426B6D1}" dt="2020-11-18T21:23:40.392" v="8313" actId="207"/>
          <ac:spMkLst>
            <pc:docMk/>
            <pc:sldMk cId="2380917174" sldId="279"/>
            <ac:spMk id="252" creationId="{BCFAD7BC-10F6-4FAB-98A3-BF2688963037}"/>
          </ac:spMkLst>
        </pc:spChg>
        <pc:spChg chg="add del mod">
          <ac:chgData name="Wise Man" userId="3e101bfddbcbbabc" providerId="LiveId" clId="{85894014-0DB8-4B28-9FA7-F8F98426B6D1}" dt="2020-11-18T21:22:24.320" v="8283" actId="478"/>
          <ac:spMkLst>
            <pc:docMk/>
            <pc:sldMk cId="2380917174" sldId="279"/>
            <ac:spMk id="254" creationId="{A24C448F-3E01-494E-AFC3-C5AA4E7F92C3}"/>
          </ac:spMkLst>
        </pc:spChg>
        <pc:spChg chg="add del mod">
          <ac:chgData name="Wise Man" userId="3e101bfddbcbbabc" providerId="LiveId" clId="{85894014-0DB8-4B28-9FA7-F8F98426B6D1}" dt="2020-11-18T21:22:21.534" v="8281" actId="478"/>
          <ac:spMkLst>
            <pc:docMk/>
            <pc:sldMk cId="2380917174" sldId="279"/>
            <ac:spMk id="256" creationId="{FABF9A60-5D1B-432C-AA38-6BB4DCCAA86A}"/>
          </ac:spMkLst>
        </pc:spChg>
        <pc:spChg chg="add mod">
          <ac:chgData name="Wise Man" userId="3e101bfddbcbbabc" providerId="LiveId" clId="{85894014-0DB8-4B28-9FA7-F8F98426B6D1}" dt="2020-11-18T21:18:56.313" v="8240" actId="14100"/>
          <ac:spMkLst>
            <pc:docMk/>
            <pc:sldMk cId="2380917174" sldId="279"/>
            <ac:spMk id="258" creationId="{4DB5DA59-ECDD-4750-A433-BF199D33452B}"/>
          </ac:spMkLst>
        </pc:spChg>
        <pc:spChg chg="add del mod">
          <ac:chgData name="Wise Man" userId="3e101bfddbcbbabc" providerId="LiveId" clId="{85894014-0DB8-4B28-9FA7-F8F98426B6D1}" dt="2020-11-18T21:22:22.482" v="8282" actId="478"/>
          <ac:spMkLst>
            <pc:docMk/>
            <pc:sldMk cId="2380917174" sldId="279"/>
            <ac:spMk id="260" creationId="{D4295E8D-74E3-4D4A-BA70-C74F927D82A9}"/>
          </ac:spMkLst>
        </pc:spChg>
        <pc:spChg chg="add mod">
          <ac:chgData name="Wise Man" userId="3e101bfddbcbbabc" providerId="LiveId" clId="{85894014-0DB8-4B28-9FA7-F8F98426B6D1}" dt="2020-11-18T21:18:56.313" v="8240" actId="14100"/>
          <ac:spMkLst>
            <pc:docMk/>
            <pc:sldMk cId="2380917174" sldId="279"/>
            <ac:spMk id="262" creationId="{42106D62-C831-4229-A3BD-EBB59FEE45B0}"/>
          </ac:spMkLst>
        </pc:spChg>
        <pc:spChg chg="add mod">
          <ac:chgData name="Wise Man" userId="3e101bfddbcbbabc" providerId="LiveId" clId="{85894014-0DB8-4B28-9FA7-F8F98426B6D1}" dt="2020-11-18T21:18:56.313" v="8240" actId="14100"/>
          <ac:spMkLst>
            <pc:docMk/>
            <pc:sldMk cId="2380917174" sldId="279"/>
            <ac:spMk id="264" creationId="{2D82E56F-B5BC-4B14-AEF0-E1712E1DE7C1}"/>
          </ac:spMkLst>
        </pc:spChg>
        <pc:spChg chg="add mod">
          <ac:chgData name="Wise Man" userId="3e101bfddbcbbabc" providerId="LiveId" clId="{85894014-0DB8-4B28-9FA7-F8F98426B6D1}" dt="2020-11-18T21:18:56.313" v="8240" actId="14100"/>
          <ac:spMkLst>
            <pc:docMk/>
            <pc:sldMk cId="2380917174" sldId="279"/>
            <ac:spMk id="266" creationId="{BCE308C4-297E-4316-9802-7920ECA8E32E}"/>
          </ac:spMkLst>
        </pc:spChg>
        <pc:spChg chg="add del mod">
          <ac:chgData name="Wise Man" userId="3e101bfddbcbbabc" providerId="LiveId" clId="{85894014-0DB8-4B28-9FA7-F8F98426B6D1}" dt="2020-11-18T21:22:47.732" v="8291" actId="478"/>
          <ac:spMkLst>
            <pc:docMk/>
            <pc:sldMk cId="2380917174" sldId="279"/>
            <ac:spMk id="268" creationId="{819A646B-2A83-4994-8365-5CD5F51EFCA1}"/>
          </ac:spMkLst>
        </pc:spChg>
        <pc:spChg chg="add mod">
          <ac:chgData name="Wise Man" userId="3e101bfddbcbbabc" providerId="LiveId" clId="{85894014-0DB8-4B28-9FA7-F8F98426B6D1}" dt="2020-11-18T21:18:56.313" v="8240" actId="14100"/>
          <ac:spMkLst>
            <pc:docMk/>
            <pc:sldMk cId="2380917174" sldId="279"/>
            <ac:spMk id="270" creationId="{1365A485-5618-4A71-B7E6-07B6648C00AA}"/>
          </ac:spMkLst>
        </pc:spChg>
        <pc:spChg chg="add del mod">
          <ac:chgData name="Wise Man" userId="3e101bfddbcbbabc" providerId="LiveId" clId="{85894014-0DB8-4B28-9FA7-F8F98426B6D1}" dt="2020-11-18T21:23:34.840" v="8311" actId="478"/>
          <ac:spMkLst>
            <pc:docMk/>
            <pc:sldMk cId="2380917174" sldId="279"/>
            <ac:spMk id="272" creationId="{1C13D07F-6E5B-4D3C-8D84-96EB9B049818}"/>
          </ac:spMkLst>
        </pc:spChg>
        <pc:spChg chg="add mod">
          <ac:chgData name="Wise Man" userId="3e101bfddbcbbabc" providerId="LiveId" clId="{85894014-0DB8-4B28-9FA7-F8F98426B6D1}" dt="2020-11-18T21:18:56.313" v="8240" actId="14100"/>
          <ac:spMkLst>
            <pc:docMk/>
            <pc:sldMk cId="2380917174" sldId="279"/>
            <ac:spMk id="274" creationId="{0496A021-AA33-4AA5-B925-4B0367D85A94}"/>
          </ac:spMkLst>
        </pc:spChg>
        <pc:spChg chg="add mod">
          <ac:chgData name="Wise Man" userId="3e101bfddbcbbabc" providerId="LiveId" clId="{85894014-0DB8-4B28-9FA7-F8F98426B6D1}" dt="2020-11-18T21:18:56.313" v="8240" actId="14100"/>
          <ac:spMkLst>
            <pc:docMk/>
            <pc:sldMk cId="2380917174" sldId="279"/>
            <ac:spMk id="276" creationId="{9FFB9D13-B926-4615-A0A6-DD8BB523C303}"/>
          </ac:spMkLst>
        </pc:spChg>
        <pc:spChg chg="add mod">
          <ac:chgData name="Wise Man" userId="3e101bfddbcbbabc" providerId="LiveId" clId="{85894014-0DB8-4B28-9FA7-F8F98426B6D1}" dt="2020-11-18T21:18:56.313" v="8240" actId="14100"/>
          <ac:spMkLst>
            <pc:docMk/>
            <pc:sldMk cId="2380917174" sldId="279"/>
            <ac:spMk id="278" creationId="{F266DA08-B756-4BAB-AE4D-AC9D30C578CC}"/>
          </ac:spMkLst>
        </pc:spChg>
        <pc:spChg chg="add del mod">
          <ac:chgData name="Wise Man" userId="3e101bfddbcbbabc" providerId="LiveId" clId="{85894014-0DB8-4B28-9FA7-F8F98426B6D1}" dt="2020-11-18T21:22:49.366" v="8292" actId="478"/>
          <ac:spMkLst>
            <pc:docMk/>
            <pc:sldMk cId="2380917174" sldId="279"/>
            <ac:spMk id="280" creationId="{36E45E9D-80F2-4546-9A78-1F2B952EA16B}"/>
          </ac:spMkLst>
        </pc:spChg>
        <pc:spChg chg="add mod">
          <ac:chgData name="Wise Man" userId="3e101bfddbcbbabc" providerId="LiveId" clId="{85894014-0DB8-4B28-9FA7-F8F98426B6D1}" dt="2020-11-18T21:18:56.313" v="8240" actId="14100"/>
          <ac:spMkLst>
            <pc:docMk/>
            <pc:sldMk cId="2380917174" sldId="279"/>
            <ac:spMk id="282" creationId="{F530104C-4EA8-45DA-9767-8F63F8A84780}"/>
          </ac:spMkLst>
        </pc:spChg>
        <pc:spChg chg="add del mod">
          <ac:chgData name="Wise Man" userId="3e101bfddbcbbabc" providerId="LiveId" clId="{85894014-0DB8-4B28-9FA7-F8F98426B6D1}" dt="2020-11-18T21:23:32.454" v="8309" actId="478"/>
          <ac:spMkLst>
            <pc:docMk/>
            <pc:sldMk cId="2380917174" sldId="279"/>
            <ac:spMk id="284" creationId="{4CA1D6AC-5B1C-4263-BDAE-41D184B23362}"/>
          </ac:spMkLst>
        </pc:spChg>
        <pc:spChg chg="add del mod">
          <ac:chgData name="Wise Man" userId="3e101bfddbcbbabc" providerId="LiveId" clId="{85894014-0DB8-4B28-9FA7-F8F98426B6D1}" dt="2020-11-18T21:22:54.666" v="8293" actId="478"/>
          <ac:spMkLst>
            <pc:docMk/>
            <pc:sldMk cId="2380917174" sldId="279"/>
            <ac:spMk id="286" creationId="{514CBE59-C721-490C-AAC9-2E3DCCA6BA0B}"/>
          </ac:spMkLst>
        </pc:spChg>
        <pc:spChg chg="add mod">
          <ac:chgData name="Wise Man" userId="3e101bfddbcbbabc" providerId="LiveId" clId="{85894014-0DB8-4B28-9FA7-F8F98426B6D1}" dt="2020-11-18T21:18:56.313" v="8240" actId="14100"/>
          <ac:spMkLst>
            <pc:docMk/>
            <pc:sldMk cId="2380917174" sldId="279"/>
            <ac:spMk id="288" creationId="{92714027-D7C2-4A3E-B36F-7A85693CF8A3}"/>
          </ac:spMkLst>
        </pc:spChg>
        <pc:spChg chg="add del mod">
          <ac:chgData name="Wise Man" userId="3e101bfddbcbbabc" providerId="LiveId" clId="{85894014-0DB8-4B28-9FA7-F8F98426B6D1}" dt="2020-11-18T21:23:33.620" v="8310" actId="478"/>
          <ac:spMkLst>
            <pc:docMk/>
            <pc:sldMk cId="2380917174" sldId="279"/>
            <ac:spMk id="290" creationId="{4718474D-5A7F-48D4-ADB5-413ED500CA95}"/>
          </ac:spMkLst>
        </pc:spChg>
        <pc:spChg chg="add mod">
          <ac:chgData name="Wise Man" userId="3e101bfddbcbbabc" providerId="LiveId" clId="{85894014-0DB8-4B28-9FA7-F8F98426B6D1}" dt="2020-11-18T21:18:56.313" v="8240" actId="14100"/>
          <ac:spMkLst>
            <pc:docMk/>
            <pc:sldMk cId="2380917174" sldId="279"/>
            <ac:spMk id="292" creationId="{DDF0D06B-556A-404B-A812-7E4C5C5E95E3}"/>
          </ac:spMkLst>
        </pc:spChg>
        <pc:spChg chg="add mod">
          <ac:chgData name="Wise Man" userId="3e101bfddbcbbabc" providerId="LiveId" clId="{85894014-0DB8-4B28-9FA7-F8F98426B6D1}" dt="2020-11-18T21:18:56.313" v="8240" actId="14100"/>
          <ac:spMkLst>
            <pc:docMk/>
            <pc:sldMk cId="2380917174" sldId="279"/>
            <ac:spMk id="294" creationId="{EEB265CA-14E9-490B-BCF0-EA6D9393AE6B}"/>
          </ac:spMkLst>
        </pc:spChg>
        <pc:spChg chg="add mod">
          <ac:chgData name="Wise Man" userId="3e101bfddbcbbabc" providerId="LiveId" clId="{85894014-0DB8-4B28-9FA7-F8F98426B6D1}" dt="2020-11-18T21:18:56.313" v="8240" actId="14100"/>
          <ac:spMkLst>
            <pc:docMk/>
            <pc:sldMk cId="2380917174" sldId="279"/>
            <ac:spMk id="296" creationId="{9E07474B-153B-48BF-B02E-EE72A8A3F3BD}"/>
          </ac:spMkLst>
        </pc:spChg>
        <pc:spChg chg="add del mod">
          <ac:chgData name="Wise Man" userId="3e101bfddbcbbabc" providerId="LiveId" clId="{85894014-0DB8-4B28-9FA7-F8F98426B6D1}" dt="2020-11-18T21:22:56.603" v="8294" actId="478"/>
          <ac:spMkLst>
            <pc:docMk/>
            <pc:sldMk cId="2380917174" sldId="279"/>
            <ac:spMk id="298" creationId="{79BED93D-3294-428E-AEE1-A32657A7CC83}"/>
          </ac:spMkLst>
        </pc:spChg>
        <pc:spChg chg="add mod">
          <ac:chgData name="Wise Man" userId="3e101bfddbcbbabc" providerId="LiveId" clId="{85894014-0DB8-4B28-9FA7-F8F98426B6D1}" dt="2020-11-18T21:23:29.778" v="8308" actId="207"/>
          <ac:spMkLst>
            <pc:docMk/>
            <pc:sldMk cId="2380917174" sldId="279"/>
            <ac:spMk id="300" creationId="{0C15B5BC-FFD7-4B71-B1E3-6C5E37079633}"/>
          </ac:spMkLst>
        </pc:spChg>
        <pc:spChg chg="add del mod">
          <ac:chgData name="Wise Man" userId="3e101bfddbcbbabc" providerId="LiveId" clId="{85894014-0DB8-4B28-9FA7-F8F98426B6D1}" dt="2020-11-18T21:22:57.860" v="8295" actId="478"/>
          <ac:spMkLst>
            <pc:docMk/>
            <pc:sldMk cId="2380917174" sldId="279"/>
            <ac:spMk id="302" creationId="{E1778B0D-1A88-434D-974A-670451BA275C}"/>
          </ac:spMkLst>
        </pc:spChg>
        <pc:spChg chg="add del mod">
          <ac:chgData name="Wise Man" userId="3e101bfddbcbbabc" providerId="LiveId" clId="{85894014-0DB8-4B28-9FA7-F8F98426B6D1}" dt="2020-11-18T21:23:02.460" v="8296" actId="478"/>
          <ac:spMkLst>
            <pc:docMk/>
            <pc:sldMk cId="2380917174" sldId="279"/>
            <ac:spMk id="304" creationId="{C568CA91-C928-43A0-9452-09337BA9A1D3}"/>
          </ac:spMkLst>
        </pc:spChg>
        <pc:spChg chg="add mod">
          <ac:chgData name="Wise Man" userId="3e101bfddbcbbabc" providerId="LiveId" clId="{85894014-0DB8-4B28-9FA7-F8F98426B6D1}" dt="2020-11-18T21:23:37.667" v="8312" actId="207"/>
          <ac:spMkLst>
            <pc:docMk/>
            <pc:sldMk cId="2380917174" sldId="279"/>
            <ac:spMk id="306" creationId="{60BD40F4-0B52-486D-9F7E-E9853C8A9B8C}"/>
          </ac:spMkLst>
        </pc:spChg>
        <pc:spChg chg="add del mod">
          <ac:chgData name="Wise Man" userId="3e101bfddbcbbabc" providerId="LiveId" clId="{85894014-0DB8-4B28-9FA7-F8F98426B6D1}" dt="2020-11-18T21:23:03.728" v="8297" actId="478"/>
          <ac:spMkLst>
            <pc:docMk/>
            <pc:sldMk cId="2380917174" sldId="279"/>
            <ac:spMk id="308" creationId="{8AFFE414-BC13-46C7-8637-75989A4AFF34}"/>
          </ac:spMkLst>
        </pc:spChg>
        <pc:spChg chg="add mod">
          <ac:chgData name="Wise Man" userId="3e101bfddbcbbabc" providerId="LiveId" clId="{85894014-0DB8-4B28-9FA7-F8F98426B6D1}" dt="2020-11-18T21:18:56.313" v="8240" actId="14100"/>
          <ac:spMkLst>
            <pc:docMk/>
            <pc:sldMk cId="2380917174" sldId="279"/>
            <ac:spMk id="310" creationId="{9C90931D-A1EA-497E-A61D-9E759F5CC1CD}"/>
          </ac:spMkLst>
        </pc:spChg>
        <pc:spChg chg="add mod">
          <ac:chgData name="Wise Man" userId="3e101bfddbcbbabc" providerId="LiveId" clId="{85894014-0DB8-4B28-9FA7-F8F98426B6D1}" dt="2020-11-18T21:18:56.313" v="8240" actId="14100"/>
          <ac:spMkLst>
            <pc:docMk/>
            <pc:sldMk cId="2380917174" sldId="279"/>
            <ac:spMk id="312" creationId="{EB80878C-D4BC-4CD6-83E0-6954D7E2D077}"/>
          </ac:spMkLst>
        </pc:spChg>
        <pc:spChg chg="add mod">
          <ac:chgData name="Wise Man" userId="3e101bfddbcbbabc" providerId="LiveId" clId="{85894014-0DB8-4B28-9FA7-F8F98426B6D1}" dt="2020-11-18T21:18:56.313" v="8240" actId="14100"/>
          <ac:spMkLst>
            <pc:docMk/>
            <pc:sldMk cId="2380917174" sldId="279"/>
            <ac:spMk id="314" creationId="{9BCD21DE-B5DB-4002-AD73-CBEAB3A7A84F}"/>
          </ac:spMkLst>
        </pc:spChg>
        <pc:spChg chg="add mod">
          <ac:chgData name="Wise Man" userId="3e101bfddbcbbabc" providerId="LiveId" clId="{85894014-0DB8-4B28-9FA7-F8F98426B6D1}" dt="2020-11-18T21:18:56.313" v="8240" actId="14100"/>
          <ac:spMkLst>
            <pc:docMk/>
            <pc:sldMk cId="2380917174" sldId="279"/>
            <ac:spMk id="316" creationId="{B21FB00A-4586-401B-8B9D-10AFD3EF2921}"/>
          </ac:spMkLst>
        </pc:spChg>
        <pc:spChg chg="add mod">
          <ac:chgData name="Wise Man" userId="3e101bfddbcbbabc" providerId="LiveId" clId="{85894014-0DB8-4B28-9FA7-F8F98426B6D1}" dt="2020-11-18T21:18:56.313" v="8240" actId="14100"/>
          <ac:spMkLst>
            <pc:docMk/>
            <pc:sldMk cId="2380917174" sldId="279"/>
            <ac:spMk id="318" creationId="{D31AF4FA-FA63-4E60-8C2F-A670A5ED06F5}"/>
          </ac:spMkLst>
        </pc:spChg>
        <pc:spChg chg="add mod">
          <ac:chgData name="Wise Man" userId="3e101bfddbcbbabc" providerId="LiveId" clId="{85894014-0DB8-4B28-9FA7-F8F98426B6D1}" dt="2020-11-18T21:18:56.313" v="8240" actId="14100"/>
          <ac:spMkLst>
            <pc:docMk/>
            <pc:sldMk cId="2380917174" sldId="279"/>
            <ac:spMk id="320" creationId="{2866987E-A562-4C68-80FE-D8C6356548C5}"/>
          </ac:spMkLst>
        </pc:spChg>
        <pc:spChg chg="add mod">
          <ac:chgData name="Wise Man" userId="3e101bfddbcbbabc" providerId="LiveId" clId="{85894014-0DB8-4B28-9FA7-F8F98426B6D1}" dt="2020-11-18T21:18:56.313" v="8240" actId="14100"/>
          <ac:spMkLst>
            <pc:docMk/>
            <pc:sldMk cId="2380917174" sldId="279"/>
            <ac:spMk id="322" creationId="{341D0AFB-CD30-4D1E-8322-08ADCF8D7C2B}"/>
          </ac:spMkLst>
        </pc:spChg>
        <pc:spChg chg="add mod">
          <ac:chgData name="Wise Man" userId="3e101bfddbcbbabc" providerId="LiveId" clId="{85894014-0DB8-4B28-9FA7-F8F98426B6D1}" dt="2020-11-18T21:18:56.313" v="8240" actId="14100"/>
          <ac:spMkLst>
            <pc:docMk/>
            <pc:sldMk cId="2380917174" sldId="279"/>
            <ac:spMk id="324" creationId="{6F219564-D687-4036-B0BE-833C630A4194}"/>
          </ac:spMkLst>
        </pc:spChg>
        <pc:spChg chg="add mod">
          <ac:chgData name="Wise Man" userId="3e101bfddbcbbabc" providerId="LiveId" clId="{85894014-0DB8-4B28-9FA7-F8F98426B6D1}" dt="2020-11-18T21:18:56.313" v="8240" actId="14100"/>
          <ac:spMkLst>
            <pc:docMk/>
            <pc:sldMk cId="2380917174" sldId="279"/>
            <ac:spMk id="326" creationId="{6AF08795-E6FD-4C31-BF2A-47DC9656770F}"/>
          </ac:spMkLst>
        </pc:spChg>
        <pc:spChg chg="add del mod">
          <ac:chgData name="Wise Man" userId="3e101bfddbcbbabc" providerId="LiveId" clId="{85894014-0DB8-4B28-9FA7-F8F98426B6D1}" dt="2020-11-18T21:23:11.379" v="8303" actId="478"/>
          <ac:spMkLst>
            <pc:docMk/>
            <pc:sldMk cId="2380917174" sldId="279"/>
            <ac:spMk id="328" creationId="{282143A3-EB57-4CA9-86F1-E84B2247EC0B}"/>
          </ac:spMkLst>
        </pc:spChg>
        <pc:spChg chg="add mod">
          <ac:chgData name="Wise Man" userId="3e101bfddbcbbabc" providerId="LiveId" clId="{85894014-0DB8-4B28-9FA7-F8F98426B6D1}" dt="2020-11-18T21:18:56.313" v="8240" actId="14100"/>
          <ac:spMkLst>
            <pc:docMk/>
            <pc:sldMk cId="2380917174" sldId="279"/>
            <ac:spMk id="330" creationId="{916EDCBD-F617-4C1D-9B37-483CBA206AA0}"/>
          </ac:spMkLst>
        </pc:spChg>
        <pc:spChg chg="add del mod">
          <ac:chgData name="Wise Man" userId="3e101bfddbcbbabc" providerId="LiveId" clId="{85894014-0DB8-4B28-9FA7-F8F98426B6D1}" dt="2020-11-18T21:23:12.868" v="8304" actId="478"/>
          <ac:spMkLst>
            <pc:docMk/>
            <pc:sldMk cId="2380917174" sldId="279"/>
            <ac:spMk id="332" creationId="{CD21AE94-92AA-42C9-96DA-77A97B6795C4}"/>
          </ac:spMkLst>
        </pc:spChg>
        <pc:spChg chg="add del mod">
          <ac:chgData name="Wise Man" userId="3e101bfddbcbbabc" providerId="LiveId" clId="{85894014-0DB8-4B28-9FA7-F8F98426B6D1}" dt="2020-11-18T21:23:09.043" v="8301" actId="478"/>
          <ac:spMkLst>
            <pc:docMk/>
            <pc:sldMk cId="2380917174" sldId="279"/>
            <ac:spMk id="334" creationId="{7D013425-3B16-46CF-928D-75AD0A6DA07F}"/>
          </ac:spMkLst>
        </pc:spChg>
        <pc:spChg chg="add mod">
          <ac:chgData name="Wise Man" userId="3e101bfddbcbbabc" providerId="LiveId" clId="{85894014-0DB8-4B28-9FA7-F8F98426B6D1}" dt="2020-11-18T21:23:21.348" v="8305" actId="207"/>
          <ac:spMkLst>
            <pc:docMk/>
            <pc:sldMk cId="2380917174" sldId="279"/>
            <ac:spMk id="336" creationId="{F1D6FF75-0FEC-4D0D-8E59-6020CA451E91}"/>
          </ac:spMkLst>
        </pc:spChg>
        <pc:spChg chg="add del mod">
          <ac:chgData name="Wise Man" userId="3e101bfddbcbbabc" providerId="LiveId" clId="{85894014-0DB8-4B28-9FA7-F8F98426B6D1}" dt="2020-11-18T21:23:10.283" v="8302" actId="478"/>
          <ac:spMkLst>
            <pc:docMk/>
            <pc:sldMk cId="2380917174" sldId="279"/>
            <ac:spMk id="338" creationId="{92112513-80AD-49B6-A9C3-C40ED548EA70}"/>
          </ac:spMkLst>
        </pc:spChg>
        <pc:spChg chg="add del mod">
          <ac:chgData name="Wise Man" userId="3e101bfddbcbbabc" providerId="LiveId" clId="{85894014-0DB8-4B28-9FA7-F8F98426B6D1}" dt="2020-11-18T21:23:06.370" v="8299" actId="478"/>
          <ac:spMkLst>
            <pc:docMk/>
            <pc:sldMk cId="2380917174" sldId="279"/>
            <ac:spMk id="340" creationId="{B845F046-E3A3-485C-B233-D0233FF0B8A2}"/>
          </ac:spMkLst>
        </pc:spChg>
        <pc:spChg chg="add mod">
          <ac:chgData name="Wise Man" userId="3e101bfddbcbbabc" providerId="LiveId" clId="{85894014-0DB8-4B28-9FA7-F8F98426B6D1}" dt="2020-11-18T21:23:27.532" v="8307" actId="207"/>
          <ac:spMkLst>
            <pc:docMk/>
            <pc:sldMk cId="2380917174" sldId="279"/>
            <ac:spMk id="342" creationId="{C5EC3581-85A1-46A8-998C-ECAAD22558F8}"/>
          </ac:spMkLst>
        </pc:spChg>
        <pc:spChg chg="add del mod">
          <ac:chgData name="Wise Man" userId="3e101bfddbcbbabc" providerId="LiveId" clId="{85894014-0DB8-4B28-9FA7-F8F98426B6D1}" dt="2020-11-18T21:23:07.421" v="8300" actId="478"/>
          <ac:spMkLst>
            <pc:docMk/>
            <pc:sldMk cId="2380917174" sldId="279"/>
            <ac:spMk id="344" creationId="{63C6ABE4-1488-422A-8687-53D092E7C165}"/>
          </ac:spMkLst>
        </pc:spChg>
        <pc:spChg chg="add del mod">
          <ac:chgData name="Wise Man" userId="3e101bfddbcbbabc" providerId="LiveId" clId="{85894014-0DB8-4B28-9FA7-F8F98426B6D1}" dt="2020-11-18T21:23:05.083" v="8298" actId="478"/>
          <ac:spMkLst>
            <pc:docMk/>
            <pc:sldMk cId="2380917174" sldId="279"/>
            <ac:spMk id="346" creationId="{8AE9AD3D-A4A2-4917-913E-3B9FBF366472}"/>
          </ac:spMkLst>
        </pc:spChg>
        <pc:spChg chg="add mod">
          <ac:chgData name="Wise Man" userId="3e101bfddbcbbabc" providerId="LiveId" clId="{85894014-0DB8-4B28-9FA7-F8F98426B6D1}" dt="2020-11-18T21:18:56.313" v="8240" actId="14100"/>
          <ac:spMkLst>
            <pc:docMk/>
            <pc:sldMk cId="2380917174" sldId="279"/>
            <ac:spMk id="348" creationId="{D059A5C3-746A-4DC9-A75F-FB360D61A50F}"/>
          </ac:spMkLst>
        </pc:spChg>
        <pc:spChg chg="add del mod">
          <ac:chgData name="Wise Man" userId="3e101bfddbcbbabc" providerId="LiveId" clId="{85894014-0DB8-4B28-9FA7-F8F98426B6D1}" dt="2020-11-18T21:23:24.832" v="8306" actId="478"/>
          <ac:spMkLst>
            <pc:docMk/>
            <pc:sldMk cId="2380917174" sldId="279"/>
            <ac:spMk id="350" creationId="{8C960E5F-0612-424D-B1BB-1FFBD53A4FC6}"/>
          </ac:spMkLst>
        </pc:spChg>
        <pc:graphicFrameChg chg="add mod modGraphic">
          <ac:chgData name="Wise Man" userId="3e101bfddbcbbabc" providerId="LiveId" clId="{85894014-0DB8-4B28-9FA7-F8F98426B6D1}" dt="2020-11-18T21:21:56.757" v="8272" actId="12385"/>
          <ac:graphicFrameMkLst>
            <pc:docMk/>
            <pc:sldMk cId="2380917174" sldId="279"/>
            <ac:graphicFrameMk id="4" creationId="{25CC9852-8784-4963-859A-9857195C2FAB}"/>
          </ac:graphicFrameMkLst>
        </pc:graphicFrameChg>
        <pc:graphicFrameChg chg="add del mod">
          <ac:chgData name="Wise Man" userId="3e101bfddbcbbabc" providerId="LiveId" clId="{85894014-0DB8-4B28-9FA7-F8F98426B6D1}" dt="2020-11-18T08:47:27.097" v="2021" actId="22"/>
          <ac:graphicFrameMkLst>
            <pc:docMk/>
            <pc:sldMk cId="2380917174" sldId="279"/>
            <ac:graphicFrameMk id="13" creationId="{7760BCC3-6A4E-4E05-B69D-41FA7DAE4E23}"/>
          </ac:graphicFrameMkLst>
        </pc:graphicFrameChg>
        <pc:picChg chg="del">
          <ac:chgData name="Wise Man" userId="3e101bfddbcbbabc" providerId="LiveId" clId="{85894014-0DB8-4B28-9FA7-F8F98426B6D1}" dt="2020-11-18T08:29:13.495" v="1573" actId="478"/>
          <ac:picMkLst>
            <pc:docMk/>
            <pc:sldMk cId="2380917174" sldId="279"/>
            <ac:picMk id="3" creationId="{C48B0732-59E7-4236-9A0B-11D28D7E51DD}"/>
          </ac:picMkLst>
        </pc:picChg>
      </pc:sldChg>
      <pc:sldChg chg="addSp delSp modSp add mod">
        <pc:chgData name="Wise Man" userId="3e101bfddbcbbabc" providerId="LiveId" clId="{85894014-0DB8-4B28-9FA7-F8F98426B6D1}" dt="2020-11-18T22:47:10.321" v="11770" actId="207"/>
        <pc:sldMkLst>
          <pc:docMk/>
          <pc:sldMk cId="2760750937" sldId="280"/>
        </pc:sldMkLst>
        <pc:spChg chg="mod">
          <ac:chgData name="Wise Man" userId="3e101bfddbcbbabc" providerId="LiveId" clId="{85894014-0DB8-4B28-9FA7-F8F98426B6D1}" dt="2020-11-18T22:32:15.171" v="10925" actId="20577"/>
          <ac:spMkLst>
            <pc:docMk/>
            <pc:sldMk cId="2760750937" sldId="280"/>
            <ac:spMk id="2" creationId="{A1D4F79E-F8C4-4783-843B-20E67AB9186C}"/>
          </ac:spMkLst>
        </pc:spChg>
        <pc:spChg chg="add mod">
          <ac:chgData name="Wise Man" userId="3e101bfddbcbbabc" providerId="LiveId" clId="{85894014-0DB8-4B28-9FA7-F8F98426B6D1}" dt="2020-11-18T22:47:10.321" v="11770" actId="207"/>
          <ac:spMkLst>
            <pc:docMk/>
            <pc:sldMk cId="2760750937" sldId="280"/>
            <ac:spMk id="3" creationId="{633E7BEE-9C76-44E9-B16B-BBB3DE2A88CC}"/>
          </ac:spMkLst>
        </pc:spChg>
        <pc:spChg chg="add del mod">
          <ac:chgData name="Wise Man" userId="3e101bfddbcbbabc" providerId="LiveId" clId="{85894014-0DB8-4B28-9FA7-F8F98426B6D1}" dt="2020-11-18T22:32:23.022" v="10926" actId="478"/>
          <ac:spMkLst>
            <pc:docMk/>
            <pc:sldMk cId="2760750937" sldId="280"/>
            <ac:spMk id="6" creationId="{74C11C13-1482-4B0B-BB82-C6ED0C4DCD92}"/>
          </ac:spMkLst>
        </pc:spChg>
        <pc:spChg chg="del">
          <ac:chgData name="Wise Man" userId="3e101bfddbcbbabc" providerId="LiveId" clId="{85894014-0DB8-4B28-9FA7-F8F98426B6D1}" dt="2020-11-18T09:49:34.646" v="2867" actId="478"/>
          <ac:spMkLst>
            <pc:docMk/>
            <pc:sldMk cId="2760750937" sldId="280"/>
            <ac:spMk id="11" creationId="{C3C388C0-B7A8-4510-AFDC-F2DE80C8AB11}"/>
          </ac:spMkLst>
        </pc:spChg>
        <pc:spChg chg="del">
          <ac:chgData name="Wise Man" userId="3e101bfddbcbbabc" providerId="LiveId" clId="{85894014-0DB8-4B28-9FA7-F8F98426B6D1}" dt="2020-11-18T09:49:34.646" v="2867" actId="478"/>
          <ac:spMkLst>
            <pc:docMk/>
            <pc:sldMk cId="2760750937" sldId="280"/>
            <ac:spMk id="13" creationId="{76CE09D2-D0C9-4F3C-B166-208EB71BE0ED}"/>
          </ac:spMkLst>
        </pc:spChg>
        <pc:spChg chg="del">
          <ac:chgData name="Wise Man" userId="3e101bfddbcbbabc" providerId="LiveId" clId="{85894014-0DB8-4B28-9FA7-F8F98426B6D1}" dt="2020-11-18T09:49:34.646" v="2867" actId="478"/>
          <ac:spMkLst>
            <pc:docMk/>
            <pc:sldMk cId="2760750937" sldId="280"/>
            <ac:spMk id="15" creationId="{CA8803FE-A3A4-45E6-9201-034171A3B0F5}"/>
          </ac:spMkLst>
        </pc:spChg>
        <pc:picChg chg="del">
          <ac:chgData name="Wise Man" userId="3e101bfddbcbbabc" providerId="LiveId" clId="{85894014-0DB8-4B28-9FA7-F8F98426B6D1}" dt="2020-11-18T09:49:34.646" v="2867" actId="478"/>
          <ac:picMkLst>
            <pc:docMk/>
            <pc:sldMk cId="2760750937" sldId="280"/>
            <ac:picMk id="4" creationId="{651A78E6-EDA3-45F2-B239-450CA9809649}"/>
          </ac:picMkLst>
        </pc:picChg>
        <pc:picChg chg="del">
          <ac:chgData name="Wise Man" userId="3e101bfddbcbbabc" providerId="LiveId" clId="{85894014-0DB8-4B28-9FA7-F8F98426B6D1}" dt="2020-11-18T09:49:34.646" v="2867" actId="478"/>
          <ac:picMkLst>
            <pc:docMk/>
            <pc:sldMk cId="2760750937" sldId="280"/>
            <ac:picMk id="5" creationId="{6B75DE88-D82B-4E30-B74D-200306802BB0}"/>
          </ac:picMkLst>
        </pc:picChg>
        <pc:picChg chg="del">
          <ac:chgData name="Wise Man" userId="3e101bfddbcbbabc" providerId="LiveId" clId="{85894014-0DB8-4B28-9FA7-F8F98426B6D1}" dt="2020-11-18T09:49:34.646" v="2867" actId="478"/>
          <ac:picMkLst>
            <pc:docMk/>
            <pc:sldMk cId="2760750937" sldId="280"/>
            <ac:picMk id="8" creationId="{206870C4-000B-459F-B52B-7E004FF371EC}"/>
          </ac:picMkLst>
        </pc:picChg>
        <pc:picChg chg="del">
          <ac:chgData name="Wise Man" userId="3e101bfddbcbbabc" providerId="LiveId" clId="{85894014-0DB8-4B28-9FA7-F8F98426B6D1}" dt="2020-11-18T09:49:34.646" v="2867" actId="478"/>
          <ac:picMkLst>
            <pc:docMk/>
            <pc:sldMk cId="2760750937" sldId="280"/>
            <ac:picMk id="9" creationId="{C94068CC-5064-4041-8C1A-9C441119950A}"/>
          </ac:picMkLst>
        </pc:picChg>
      </pc:sldChg>
      <pc:sldChg chg="addSp delSp modSp add mod">
        <pc:chgData name="Wise Man" userId="3e101bfddbcbbabc" providerId="LiveId" clId="{85894014-0DB8-4B28-9FA7-F8F98426B6D1}" dt="2020-11-18T21:59:03.200" v="9725" actId="1035"/>
        <pc:sldMkLst>
          <pc:docMk/>
          <pc:sldMk cId="2657933293" sldId="281"/>
        </pc:sldMkLst>
        <pc:spChg chg="mod">
          <ac:chgData name="Wise Man" userId="3e101bfddbcbbabc" providerId="LiveId" clId="{85894014-0DB8-4B28-9FA7-F8F98426B6D1}" dt="2020-11-18T21:58:50.759" v="9717" actId="5793"/>
          <ac:spMkLst>
            <pc:docMk/>
            <pc:sldMk cId="2657933293" sldId="281"/>
            <ac:spMk id="2" creationId="{A1D4F79E-F8C4-4783-843B-20E67AB9186C}"/>
          </ac:spMkLst>
        </pc:spChg>
        <pc:spChg chg="add mod">
          <ac:chgData name="Wise Man" userId="3e101bfddbcbbabc" providerId="LiveId" clId="{85894014-0DB8-4B28-9FA7-F8F98426B6D1}" dt="2020-11-18T21:58:58.941" v="9721" actId="1035"/>
          <ac:spMkLst>
            <pc:docMk/>
            <pc:sldMk cId="2657933293" sldId="281"/>
            <ac:spMk id="4" creationId="{1E740F84-8077-4BE8-B7CF-C9BED3CFC49E}"/>
          </ac:spMkLst>
        </pc:spChg>
        <pc:spChg chg="add mod">
          <ac:chgData name="Wise Man" userId="3e101bfddbcbbabc" providerId="LiveId" clId="{85894014-0DB8-4B28-9FA7-F8F98426B6D1}" dt="2020-11-18T21:58:47.049" v="9713" actId="1036"/>
          <ac:spMkLst>
            <pc:docMk/>
            <pc:sldMk cId="2657933293" sldId="281"/>
            <ac:spMk id="6" creationId="{F7B3E2EB-4F2F-4AA4-B9BE-DA77CD9CCA35}"/>
          </ac:spMkLst>
        </pc:spChg>
        <pc:spChg chg="add mod">
          <ac:chgData name="Wise Man" userId="3e101bfddbcbbabc" providerId="LiveId" clId="{85894014-0DB8-4B28-9FA7-F8F98426B6D1}" dt="2020-11-18T21:59:03.200" v="9725" actId="1035"/>
          <ac:spMkLst>
            <pc:docMk/>
            <pc:sldMk cId="2657933293" sldId="281"/>
            <ac:spMk id="8" creationId="{5591B06D-0FEF-47EF-B9B2-096C2E7AABFA}"/>
          </ac:spMkLst>
        </pc:spChg>
        <pc:spChg chg="add mod">
          <ac:chgData name="Wise Man" userId="3e101bfddbcbbabc" providerId="LiveId" clId="{85894014-0DB8-4B28-9FA7-F8F98426B6D1}" dt="2020-11-18T21:56:55.435" v="9700" actId="208"/>
          <ac:spMkLst>
            <pc:docMk/>
            <pc:sldMk cId="2657933293" sldId="281"/>
            <ac:spMk id="15" creationId="{FEB8D15A-FDB8-4B5F-8DDA-318C0DDA4458}"/>
          </ac:spMkLst>
        </pc:spChg>
        <pc:picChg chg="add del mod">
          <ac:chgData name="Wise Man" userId="3e101bfddbcbbabc" providerId="LiveId" clId="{85894014-0DB8-4B28-9FA7-F8F98426B6D1}" dt="2020-11-18T21:47:41.140" v="9532" actId="478"/>
          <ac:picMkLst>
            <pc:docMk/>
            <pc:sldMk cId="2657933293" sldId="281"/>
            <ac:picMk id="3" creationId="{A11B8E02-C648-4B5C-B62A-6021CA792B43}"/>
          </ac:picMkLst>
        </pc:picChg>
        <pc:picChg chg="del">
          <ac:chgData name="Wise Man" userId="3e101bfddbcbbabc" providerId="LiveId" clId="{85894014-0DB8-4B28-9FA7-F8F98426B6D1}" dt="2020-11-18T09:43:09.466" v="2186" actId="478"/>
          <ac:picMkLst>
            <pc:docMk/>
            <pc:sldMk cId="2657933293" sldId="281"/>
            <ac:picMk id="8" creationId="{5F8402D4-AA1B-4B6E-80B6-55D35F34F880}"/>
          </ac:picMkLst>
        </pc:picChg>
        <pc:picChg chg="add del mod">
          <ac:chgData name="Wise Man" userId="3e101bfddbcbbabc" providerId="LiveId" clId="{85894014-0DB8-4B28-9FA7-F8F98426B6D1}" dt="2020-11-18T21:51:12.244" v="9567" actId="478"/>
          <ac:picMkLst>
            <pc:docMk/>
            <pc:sldMk cId="2657933293" sldId="281"/>
            <ac:picMk id="9" creationId="{73F5AFDE-A2FD-405F-90AE-A38623324B61}"/>
          </ac:picMkLst>
        </pc:picChg>
        <pc:picChg chg="add mod">
          <ac:chgData name="Wise Man" userId="3e101bfddbcbbabc" providerId="LiveId" clId="{85894014-0DB8-4B28-9FA7-F8F98426B6D1}" dt="2020-11-18T21:51:36.629" v="9569" actId="1076"/>
          <ac:picMkLst>
            <pc:docMk/>
            <pc:sldMk cId="2657933293" sldId="281"/>
            <ac:picMk id="10" creationId="{C7907648-21DE-4FFA-BD96-011D00E281CE}"/>
          </ac:picMkLst>
        </pc:picChg>
        <pc:picChg chg="del">
          <ac:chgData name="Wise Man" userId="3e101bfddbcbbabc" providerId="LiveId" clId="{85894014-0DB8-4B28-9FA7-F8F98426B6D1}" dt="2020-11-18T09:43:07.746" v="2185" actId="478"/>
          <ac:picMkLst>
            <pc:docMk/>
            <pc:sldMk cId="2657933293" sldId="281"/>
            <ac:picMk id="10" creationId="{F237E631-C975-4091-B616-4888C1D63303}"/>
          </ac:picMkLst>
        </pc:picChg>
        <pc:picChg chg="add del mod">
          <ac:chgData name="Wise Man" userId="3e101bfddbcbbabc" providerId="LiveId" clId="{85894014-0DB8-4B28-9FA7-F8F98426B6D1}" dt="2020-11-18T21:52:54.758" v="9572" actId="478"/>
          <ac:picMkLst>
            <pc:docMk/>
            <pc:sldMk cId="2657933293" sldId="281"/>
            <ac:picMk id="11" creationId="{D1B2D2B3-17BF-4FBE-A2C4-0F4CD4CD13CC}"/>
          </ac:picMkLst>
        </pc:picChg>
        <pc:picChg chg="add mod">
          <ac:chgData name="Wise Man" userId="3e101bfddbcbbabc" providerId="LiveId" clId="{85894014-0DB8-4B28-9FA7-F8F98426B6D1}" dt="2020-11-18T21:53:01.998" v="9574" actId="1076"/>
          <ac:picMkLst>
            <pc:docMk/>
            <pc:sldMk cId="2657933293" sldId="281"/>
            <ac:picMk id="12" creationId="{5401A191-3024-4BDE-BD7A-20B5F80416AC}"/>
          </ac:picMkLst>
        </pc:picChg>
        <pc:picChg chg="add mod">
          <ac:chgData name="Wise Man" userId="3e101bfddbcbbabc" providerId="LiveId" clId="{85894014-0DB8-4B28-9FA7-F8F98426B6D1}" dt="2020-11-18T21:58:30.629" v="9708" actId="207"/>
          <ac:picMkLst>
            <pc:docMk/>
            <pc:sldMk cId="2657933293" sldId="281"/>
            <ac:picMk id="17" creationId="{460DB4DF-D635-49B7-892F-20280723DD73}"/>
          </ac:picMkLst>
        </pc:picChg>
        <pc:picChg chg="add del">
          <ac:chgData name="Wise Man" userId="3e101bfddbcbbabc" providerId="LiveId" clId="{85894014-0DB8-4B28-9FA7-F8F98426B6D1}" dt="2020-11-18T21:58:11.108" v="9703" actId="478"/>
          <ac:picMkLst>
            <pc:docMk/>
            <pc:sldMk cId="2657933293" sldId="281"/>
            <ac:picMk id="18" creationId="{815BB9CC-B45E-4DC8-912B-C48DB8D85660}"/>
          </ac:picMkLst>
        </pc:picChg>
        <pc:cxnChg chg="add mod">
          <ac:chgData name="Wise Man" userId="3e101bfddbcbbabc" providerId="LiveId" clId="{85894014-0DB8-4B28-9FA7-F8F98426B6D1}" dt="2020-11-18T21:53:57.636" v="9581" actId="692"/>
          <ac:cxnSpMkLst>
            <pc:docMk/>
            <pc:sldMk cId="2657933293" sldId="281"/>
            <ac:cxnSpMk id="14" creationId="{C2B4FF74-4858-47E5-98E3-921ABE1B6E2C}"/>
          </ac:cxnSpMkLst>
        </pc:cxnChg>
      </pc:sldChg>
      <pc:sldChg chg="addSp delSp modSp add mod ord">
        <pc:chgData name="Wise Man" userId="3e101bfddbcbbabc" providerId="LiveId" clId="{85894014-0DB8-4B28-9FA7-F8F98426B6D1}" dt="2020-11-18T20:04:35.006" v="5602" actId="20577"/>
        <pc:sldMkLst>
          <pc:docMk/>
          <pc:sldMk cId="2318027116" sldId="282"/>
        </pc:sldMkLst>
        <pc:spChg chg="add mod">
          <ac:chgData name="Wise Man" userId="3e101bfddbcbbabc" providerId="LiveId" clId="{85894014-0DB8-4B28-9FA7-F8F98426B6D1}" dt="2020-11-18T20:04:08.235" v="5587" actId="20577"/>
          <ac:spMkLst>
            <pc:docMk/>
            <pc:sldMk cId="2318027116" sldId="282"/>
            <ac:spMk id="2" creationId="{63338D41-DA78-4CB7-BB50-D4C974A3DF17}"/>
          </ac:spMkLst>
        </pc:spChg>
        <pc:spChg chg="del">
          <ac:chgData name="Wise Man" userId="3e101bfddbcbbabc" providerId="LiveId" clId="{85894014-0DB8-4B28-9FA7-F8F98426B6D1}" dt="2020-11-18T20:03:38.760" v="5544" actId="478"/>
          <ac:spMkLst>
            <pc:docMk/>
            <pc:sldMk cId="2318027116" sldId="282"/>
            <ac:spMk id="3" creationId="{53FFFC73-6030-448D-975E-069FF6452188}"/>
          </ac:spMkLst>
        </pc:spChg>
        <pc:spChg chg="mod">
          <ac:chgData name="Wise Man" userId="3e101bfddbcbbabc" providerId="LiveId" clId="{85894014-0DB8-4B28-9FA7-F8F98426B6D1}" dt="2020-11-18T20:04:35.006" v="5602" actId="20577"/>
          <ac:spMkLst>
            <pc:docMk/>
            <pc:sldMk cId="2318027116" sldId="282"/>
            <ac:spMk id="5" creationId="{D11D6633-EDB5-4C05-A82A-BFFDB0A91127}"/>
          </ac:spMkLst>
        </pc:spChg>
      </pc:sldChg>
      <pc:sldChg chg="addSp delSp modSp add mod">
        <pc:chgData name="Wise Man" userId="3e101bfddbcbbabc" providerId="LiveId" clId="{85894014-0DB8-4B28-9FA7-F8F98426B6D1}" dt="2020-11-18T21:41:26.757" v="9416" actId="207"/>
        <pc:sldMkLst>
          <pc:docMk/>
          <pc:sldMk cId="2369714242" sldId="283"/>
        </pc:sldMkLst>
        <pc:spChg chg="mod">
          <ac:chgData name="Wise Man" userId="3e101bfddbcbbabc" providerId="LiveId" clId="{85894014-0DB8-4B28-9FA7-F8F98426B6D1}" dt="2020-11-18T21:41:26.757" v="9416" actId="207"/>
          <ac:spMkLst>
            <pc:docMk/>
            <pc:sldMk cId="2369714242" sldId="283"/>
            <ac:spMk id="2" creationId="{A1D4F79E-F8C4-4783-843B-20E67AB9186C}"/>
          </ac:spMkLst>
        </pc:spChg>
        <pc:spChg chg="mod">
          <ac:chgData name="Wise Man" userId="3e101bfddbcbbabc" providerId="LiveId" clId="{85894014-0DB8-4B28-9FA7-F8F98426B6D1}" dt="2020-11-18T20:33:27.505" v="7195" actId="20577"/>
          <ac:spMkLst>
            <pc:docMk/>
            <pc:sldMk cId="2369714242" sldId="283"/>
            <ac:spMk id="8" creationId="{0EE446EF-8C6A-4B3C-9D4B-B4FB34775B9A}"/>
          </ac:spMkLst>
        </pc:spChg>
        <pc:picChg chg="add del mod">
          <ac:chgData name="Wise Man" userId="3e101bfddbcbbabc" providerId="LiveId" clId="{85894014-0DB8-4B28-9FA7-F8F98426B6D1}" dt="2020-11-18T20:26:21.650" v="6746" actId="21"/>
          <ac:picMkLst>
            <pc:docMk/>
            <pc:sldMk cId="2369714242" sldId="283"/>
            <ac:picMk id="3" creationId="{9D12B0E1-F7D7-4577-98A4-A584F4E1B7CF}"/>
          </ac:picMkLst>
        </pc:picChg>
        <pc:picChg chg="add">
          <ac:chgData name="Wise Man" userId="3e101bfddbcbbabc" providerId="LiveId" clId="{85894014-0DB8-4B28-9FA7-F8F98426B6D1}" dt="2020-11-18T20:26:23.938" v="6748" actId="22"/>
          <ac:picMkLst>
            <pc:docMk/>
            <pc:sldMk cId="2369714242" sldId="283"/>
            <ac:picMk id="4" creationId="{7BBF5EAA-3BBB-416E-ABB6-91601861BB97}"/>
          </ac:picMkLst>
        </pc:picChg>
        <pc:picChg chg="del">
          <ac:chgData name="Wise Man" userId="3e101bfddbcbbabc" providerId="LiveId" clId="{85894014-0DB8-4B28-9FA7-F8F98426B6D1}" dt="2020-11-18T20:26:23.102" v="6747" actId="478"/>
          <ac:picMkLst>
            <pc:docMk/>
            <pc:sldMk cId="2369714242" sldId="283"/>
            <ac:picMk id="5" creationId="{803B78E3-271C-4DD3-B9F9-7A448794F973}"/>
          </ac:picMkLst>
        </pc:picChg>
        <pc:picChg chg="del">
          <ac:chgData name="Wise Man" userId="3e101bfddbcbbabc" providerId="LiveId" clId="{85894014-0DB8-4B28-9FA7-F8F98426B6D1}" dt="2020-11-18T20:26:26.389" v="6749" actId="478"/>
          <ac:picMkLst>
            <pc:docMk/>
            <pc:sldMk cId="2369714242" sldId="283"/>
            <ac:picMk id="6" creationId="{B89E3F82-9432-449A-9595-83C7DDCCE04B}"/>
          </ac:picMkLst>
        </pc:picChg>
        <pc:picChg chg="add mod">
          <ac:chgData name="Wise Man" userId="3e101bfddbcbbabc" providerId="LiveId" clId="{85894014-0DB8-4B28-9FA7-F8F98426B6D1}" dt="2020-11-18T20:28:59.241" v="6768" actId="1076"/>
          <ac:picMkLst>
            <pc:docMk/>
            <pc:sldMk cId="2369714242" sldId="283"/>
            <ac:picMk id="10" creationId="{9CC6B451-6429-4C66-AE4C-C8EB985C1B28}"/>
          </ac:picMkLst>
        </pc:picChg>
        <pc:picChg chg="add del">
          <ac:chgData name="Wise Man" userId="3e101bfddbcbbabc" providerId="LiveId" clId="{85894014-0DB8-4B28-9FA7-F8F98426B6D1}" dt="2020-11-18T20:33:37.018" v="7197" actId="478"/>
          <ac:picMkLst>
            <pc:docMk/>
            <pc:sldMk cId="2369714242" sldId="283"/>
            <ac:picMk id="11" creationId="{5B8D08D5-C9B6-44A2-83AE-E08A3831CAD4}"/>
          </ac:picMkLst>
        </pc:picChg>
      </pc:sldChg>
      <pc:sldChg chg="addSp delSp modSp add mod">
        <pc:chgData name="Wise Man" userId="3e101bfddbcbbabc" providerId="LiveId" clId="{85894014-0DB8-4B28-9FA7-F8F98426B6D1}" dt="2020-11-18T21:41:34.755" v="9417" actId="207"/>
        <pc:sldMkLst>
          <pc:docMk/>
          <pc:sldMk cId="2230849812" sldId="284"/>
        </pc:sldMkLst>
        <pc:spChg chg="mod">
          <ac:chgData name="Wise Man" userId="3e101bfddbcbbabc" providerId="LiveId" clId="{85894014-0DB8-4B28-9FA7-F8F98426B6D1}" dt="2020-11-18T21:41:34.755" v="9417" actId="207"/>
          <ac:spMkLst>
            <pc:docMk/>
            <pc:sldMk cId="2230849812" sldId="284"/>
            <ac:spMk id="2" creationId="{A1D4F79E-F8C4-4783-843B-20E67AB9186C}"/>
          </ac:spMkLst>
        </pc:spChg>
        <pc:spChg chg="del">
          <ac:chgData name="Wise Man" userId="3e101bfddbcbbabc" providerId="LiveId" clId="{85894014-0DB8-4B28-9FA7-F8F98426B6D1}" dt="2020-11-18T20:39:25.105" v="7256" actId="478"/>
          <ac:spMkLst>
            <pc:docMk/>
            <pc:sldMk cId="2230849812" sldId="284"/>
            <ac:spMk id="8" creationId="{0EE446EF-8C6A-4B3C-9D4B-B4FB34775B9A}"/>
          </ac:spMkLst>
        </pc:spChg>
        <pc:spChg chg="add mod">
          <ac:chgData name="Wise Man" userId="3e101bfddbcbbabc" providerId="LiveId" clId="{85894014-0DB8-4B28-9FA7-F8F98426B6D1}" dt="2020-11-18T21:16:30.724" v="8167" actId="20577"/>
          <ac:spMkLst>
            <pc:docMk/>
            <pc:sldMk cId="2230849812" sldId="284"/>
            <ac:spMk id="12" creationId="{72A51493-D38D-4E64-939B-A6A56A35094C}"/>
          </ac:spMkLst>
        </pc:spChg>
        <pc:picChg chg="add del mod">
          <ac:chgData name="Wise Man" userId="3e101bfddbcbbabc" providerId="LiveId" clId="{85894014-0DB8-4B28-9FA7-F8F98426B6D1}" dt="2020-11-18T20:33:53.940" v="7201" actId="21"/>
          <ac:picMkLst>
            <pc:docMk/>
            <pc:sldMk cId="2230849812" sldId="284"/>
            <ac:picMk id="3" creationId="{C46528AB-9610-4710-A93D-445C096CED16}"/>
          </ac:picMkLst>
        </pc:picChg>
        <pc:picChg chg="del">
          <ac:chgData name="Wise Man" userId="3e101bfddbcbbabc" providerId="LiveId" clId="{85894014-0DB8-4B28-9FA7-F8F98426B6D1}" dt="2020-11-18T20:33:55.548" v="7202" actId="478"/>
          <ac:picMkLst>
            <pc:docMk/>
            <pc:sldMk cId="2230849812" sldId="284"/>
            <ac:picMk id="4" creationId="{7BBF5EAA-3BBB-416E-ABB6-91601861BB97}"/>
          </ac:picMkLst>
        </pc:picChg>
        <pc:picChg chg="add">
          <ac:chgData name="Wise Man" userId="3e101bfddbcbbabc" providerId="LiveId" clId="{85894014-0DB8-4B28-9FA7-F8F98426B6D1}" dt="2020-11-18T20:33:57.082" v="7203" actId="22"/>
          <ac:picMkLst>
            <pc:docMk/>
            <pc:sldMk cId="2230849812" sldId="284"/>
            <ac:picMk id="5" creationId="{FFFECBF3-B4C8-447F-9374-6784F97B33CC}"/>
          </ac:picMkLst>
        </pc:picChg>
        <pc:picChg chg="add mod">
          <ac:chgData name="Wise Man" userId="3e101bfddbcbbabc" providerId="LiveId" clId="{85894014-0DB8-4B28-9FA7-F8F98426B6D1}" dt="2020-11-18T20:39:45.980" v="7271" actId="1035"/>
          <ac:picMkLst>
            <pc:docMk/>
            <pc:sldMk cId="2230849812" sldId="284"/>
            <ac:picMk id="7" creationId="{83ACAC06-7904-4CBF-859D-4DDA50BD5E7A}"/>
          </ac:picMkLst>
        </pc:picChg>
        <pc:picChg chg="del">
          <ac:chgData name="Wise Man" userId="3e101bfddbcbbabc" providerId="LiveId" clId="{85894014-0DB8-4B28-9FA7-F8F98426B6D1}" dt="2020-11-18T20:39:21.542" v="7255" actId="478"/>
          <ac:picMkLst>
            <pc:docMk/>
            <pc:sldMk cId="2230849812" sldId="284"/>
            <ac:picMk id="10" creationId="{9CC6B451-6429-4C66-AE4C-C8EB985C1B28}"/>
          </ac:picMkLst>
        </pc:picChg>
      </pc:sldChg>
      <pc:sldChg chg="addSp delSp modSp add mod">
        <pc:chgData name="Wise Man" userId="3e101bfddbcbbabc" providerId="LiveId" clId="{85894014-0DB8-4B28-9FA7-F8F98426B6D1}" dt="2020-11-18T21:41:44.478" v="9418" actId="207"/>
        <pc:sldMkLst>
          <pc:docMk/>
          <pc:sldMk cId="1599409516" sldId="285"/>
        </pc:sldMkLst>
        <pc:spChg chg="mod">
          <ac:chgData name="Wise Man" userId="3e101bfddbcbbabc" providerId="LiveId" clId="{85894014-0DB8-4B28-9FA7-F8F98426B6D1}" dt="2020-11-18T21:41:44.478" v="9418" actId="207"/>
          <ac:spMkLst>
            <pc:docMk/>
            <pc:sldMk cId="1599409516" sldId="285"/>
            <ac:spMk id="2" creationId="{A1D4F79E-F8C4-4783-843B-20E67AB9186C}"/>
          </ac:spMkLst>
        </pc:spChg>
        <pc:spChg chg="mod">
          <ac:chgData name="Wise Man" userId="3e101bfddbcbbabc" providerId="LiveId" clId="{85894014-0DB8-4B28-9FA7-F8F98426B6D1}" dt="2020-11-18T21:10:33.107" v="8131" actId="20577"/>
          <ac:spMkLst>
            <pc:docMk/>
            <pc:sldMk cId="1599409516" sldId="285"/>
            <ac:spMk id="12" creationId="{72A51493-D38D-4E64-939B-A6A56A35094C}"/>
          </ac:spMkLst>
        </pc:spChg>
        <pc:picChg chg="add del mod">
          <ac:chgData name="Wise Man" userId="3e101bfddbcbbabc" providerId="LiveId" clId="{85894014-0DB8-4B28-9FA7-F8F98426B6D1}" dt="2020-11-18T21:02:11.852" v="7663" actId="21"/>
          <ac:picMkLst>
            <pc:docMk/>
            <pc:sldMk cId="1599409516" sldId="285"/>
            <ac:picMk id="3" creationId="{16A60997-B49D-4E49-8D2E-5B393D314040}"/>
          </ac:picMkLst>
        </pc:picChg>
        <pc:picChg chg="add">
          <ac:chgData name="Wise Man" userId="3e101bfddbcbbabc" providerId="LiveId" clId="{85894014-0DB8-4B28-9FA7-F8F98426B6D1}" dt="2020-11-18T21:02:14.443" v="7665" actId="22"/>
          <ac:picMkLst>
            <pc:docMk/>
            <pc:sldMk cId="1599409516" sldId="285"/>
            <ac:picMk id="4" creationId="{8913D73B-F5C4-4176-A88F-6D3594AC8A8D}"/>
          </ac:picMkLst>
        </pc:picChg>
        <pc:picChg chg="del">
          <ac:chgData name="Wise Man" userId="3e101bfddbcbbabc" providerId="LiveId" clId="{85894014-0DB8-4B28-9FA7-F8F98426B6D1}" dt="2020-11-18T21:02:13.557" v="7664" actId="478"/>
          <ac:picMkLst>
            <pc:docMk/>
            <pc:sldMk cId="1599409516" sldId="285"/>
            <ac:picMk id="5" creationId="{FFFECBF3-B4C8-447F-9374-6784F97B33CC}"/>
          </ac:picMkLst>
        </pc:picChg>
        <pc:picChg chg="del">
          <ac:chgData name="Wise Man" userId="3e101bfddbcbbabc" providerId="LiveId" clId="{85894014-0DB8-4B28-9FA7-F8F98426B6D1}" dt="2020-11-18T21:02:27.746" v="7679" actId="478"/>
          <ac:picMkLst>
            <pc:docMk/>
            <pc:sldMk cId="1599409516" sldId="285"/>
            <ac:picMk id="7" creationId="{83ACAC06-7904-4CBF-859D-4DDA50BD5E7A}"/>
          </ac:picMkLst>
        </pc:picChg>
        <pc:picChg chg="add mod">
          <ac:chgData name="Wise Man" userId="3e101bfddbcbbabc" providerId="LiveId" clId="{85894014-0DB8-4B28-9FA7-F8F98426B6D1}" dt="2020-11-18T21:06:45.281" v="7684" actId="1076"/>
          <ac:picMkLst>
            <pc:docMk/>
            <pc:sldMk cId="1599409516" sldId="285"/>
            <ac:picMk id="9" creationId="{42E9FCEA-8D2B-4033-AE9E-749262478405}"/>
          </ac:picMkLst>
        </pc:picChg>
      </pc:sldChg>
      <pc:sldChg chg="addSp delSp modSp add mod">
        <pc:chgData name="Wise Man" userId="3e101bfddbcbbabc" providerId="LiveId" clId="{85894014-0DB8-4B28-9FA7-F8F98426B6D1}" dt="2020-11-18T21:38:42.337" v="9355" actId="1035"/>
        <pc:sldMkLst>
          <pc:docMk/>
          <pc:sldMk cId="3249431288" sldId="286"/>
        </pc:sldMkLst>
        <pc:spChg chg="mod">
          <ac:chgData name="Wise Man" userId="3e101bfddbcbbabc" providerId="LiveId" clId="{85894014-0DB8-4B28-9FA7-F8F98426B6D1}" dt="2020-11-18T21:26:25.936" v="8392" actId="20577"/>
          <ac:spMkLst>
            <pc:docMk/>
            <pc:sldMk cId="3249431288" sldId="286"/>
            <ac:spMk id="2" creationId="{A1D4F79E-F8C4-4783-843B-20E67AB9186C}"/>
          </ac:spMkLst>
        </pc:spChg>
        <pc:spChg chg="add mod">
          <ac:chgData name="Wise Man" userId="3e101bfddbcbbabc" providerId="LiveId" clId="{85894014-0DB8-4B28-9FA7-F8F98426B6D1}" dt="2020-11-18T21:38:42.337" v="9355" actId="1035"/>
          <ac:spMkLst>
            <pc:docMk/>
            <pc:sldMk cId="3249431288" sldId="286"/>
            <ac:spMk id="3" creationId="{4D4B070E-188E-4381-B981-DFDC638A04D4}"/>
          </ac:spMkLst>
        </pc:spChg>
        <pc:spChg chg="del">
          <ac:chgData name="Wise Man" userId="3e101bfddbcbbabc" providerId="LiveId" clId="{85894014-0DB8-4B28-9FA7-F8F98426B6D1}" dt="2020-11-18T21:26:31.220" v="8393" actId="478"/>
          <ac:spMkLst>
            <pc:docMk/>
            <pc:sldMk cId="3249431288" sldId="286"/>
            <ac:spMk id="7" creationId="{02AD2CD7-3A4A-4E7B-B184-1BF2D6651C30}"/>
          </ac:spMkLst>
        </pc:spChg>
        <pc:spChg chg="del">
          <ac:chgData name="Wise Man" userId="3e101bfddbcbbabc" providerId="LiveId" clId="{85894014-0DB8-4B28-9FA7-F8F98426B6D1}" dt="2020-11-18T21:26:31.220" v="8393" actId="478"/>
          <ac:spMkLst>
            <pc:docMk/>
            <pc:sldMk cId="3249431288" sldId="286"/>
            <ac:spMk id="9" creationId="{B6A01E6B-A0AB-4612-BC87-6B99C00678AD}"/>
          </ac:spMkLst>
        </pc:spChg>
        <pc:spChg chg="del">
          <ac:chgData name="Wise Man" userId="3e101bfddbcbbabc" providerId="LiveId" clId="{85894014-0DB8-4B28-9FA7-F8F98426B6D1}" dt="2020-11-18T21:26:31.220" v="8393" actId="478"/>
          <ac:spMkLst>
            <pc:docMk/>
            <pc:sldMk cId="3249431288" sldId="286"/>
            <ac:spMk id="11" creationId="{F17983AD-8DB6-4701-9440-98231661FCA2}"/>
          </ac:spMkLst>
        </pc:spChg>
        <pc:spChg chg="del">
          <ac:chgData name="Wise Man" userId="3e101bfddbcbbabc" providerId="LiveId" clId="{85894014-0DB8-4B28-9FA7-F8F98426B6D1}" dt="2020-11-18T21:26:31.220" v="8393" actId="478"/>
          <ac:spMkLst>
            <pc:docMk/>
            <pc:sldMk cId="3249431288" sldId="286"/>
            <ac:spMk id="23" creationId="{B8900AC7-5E0C-46D2-B153-978BDE86EABB}"/>
          </ac:spMkLst>
        </pc:spChg>
        <pc:spChg chg="del">
          <ac:chgData name="Wise Man" userId="3e101bfddbcbbabc" providerId="LiveId" clId="{85894014-0DB8-4B28-9FA7-F8F98426B6D1}" dt="2020-11-18T21:26:31.220" v="8393" actId="478"/>
          <ac:spMkLst>
            <pc:docMk/>
            <pc:sldMk cId="3249431288" sldId="286"/>
            <ac:spMk id="29" creationId="{34897C17-CEF6-42E7-9F16-6FACCF3F699C}"/>
          </ac:spMkLst>
        </pc:spChg>
        <pc:spChg chg="del">
          <ac:chgData name="Wise Man" userId="3e101bfddbcbbabc" providerId="LiveId" clId="{85894014-0DB8-4B28-9FA7-F8F98426B6D1}" dt="2020-11-18T21:26:31.220" v="8393" actId="478"/>
          <ac:spMkLst>
            <pc:docMk/>
            <pc:sldMk cId="3249431288" sldId="286"/>
            <ac:spMk id="35" creationId="{CA80AF9D-1221-4653-BBB1-3171DAE2EACE}"/>
          </ac:spMkLst>
        </pc:spChg>
        <pc:spChg chg="del">
          <ac:chgData name="Wise Man" userId="3e101bfddbcbbabc" providerId="LiveId" clId="{85894014-0DB8-4B28-9FA7-F8F98426B6D1}" dt="2020-11-18T21:26:31.220" v="8393" actId="478"/>
          <ac:spMkLst>
            <pc:docMk/>
            <pc:sldMk cId="3249431288" sldId="286"/>
            <ac:spMk id="41" creationId="{E543E4B6-961A-4897-9E5C-1B2D2F4C79B9}"/>
          </ac:spMkLst>
        </pc:spChg>
        <pc:spChg chg="del">
          <ac:chgData name="Wise Man" userId="3e101bfddbcbbabc" providerId="LiveId" clId="{85894014-0DB8-4B28-9FA7-F8F98426B6D1}" dt="2020-11-18T21:26:31.220" v="8393" actId="478"/>
          <ac:spMkLst>
            <pc:docMk/>
            <pc:sldMk cId="3249431288" sldId="286"/>
            <ac:spMk id="45" creationId="{8399DEC5-8F99-4FD0-9391-6EF6CFED34A2}"/>
          </ac:spMkLst>
        </pc:spChg>
        <pc:spChg chg="del">
          <ac:chgData name="Wise Man" userId="3e101bfddbcbbabc" providerId="LiveId" clId="{85894014-0DB8-4B28-9FA7-F8F98426B6D1}" dt="2020-11-18T21:26:31.220" v="8393" actId="478"/>
          <ac:spMkLst>
            <pc:docMk/>
            <pc:sldMk cId="3249431288" sldId="286"/>
            <ac:spMk id="47" creationId="{B29F2E3D-F205-4B51-8D9C-CB870D43AE5D}"/>
          </ac:spMkLst>
        </pc:spChg>
        <pc:spChg chg="del">
          <ac:chgData name="Wise Man" userId="3e101bfddbcbbabc" providerId="LiveId" clId="{85894014-0DB8-4B28-9FA7-F8F98426B6D1}" dt="2020-11-18T21:26:31.220" v="8393" actId="478"/>
          <ac:spMkLst>
            <pc:docMk/>
            <pc:sldMk cId="3249431288" sldId="286"/>
            <ac:spMk id="49" creationId="{22863D07-C776-457A-BA1E-39869314E42A}"/>
          </ac:spMkLst>
        </pc:spChg>
        <pc:spChg chg="del">
          <ac:chgData name="Wise Man" userId="3e101bfddbcbbabc" providerId="LiveId" clId="{85894014-0DB8-4B28-9FA7-F8F98426B6D1}" dt="2020-11-18T21:26:31.220" v="8393" actId="478"/>
          <ac:spMkLst>
            <pc:docMk/>
            <pc:sldMk cId="3249431288" sldId="286"/>
            <ac:spMk id="51" creationId="{481E1906-29CD-4397-BE66-545C7ED9168E}"/>
          </ac:spMkLst>
        </pc:spChg>
        <pc:spChg chg="del">
          <ac:chgData name="Wise Man" userId="3e101bfddbcbbabc" providerId="LiveId" clId="{85894014-0DB8-4B28-9FA7-F8F98426B6D1}" dt="2020-11-18T21:26:31.220" v="8393" actId="478"/>
          <ac:spMkLst>
            <pc:docMk/>
            <pc:sldMk cId="3249431288" sldId="286"/>
            <ac:spMk id="53" creationId="{681F9137-5281-4F3F-B8FB-CA5A284E4A53}"/>
          </ac:spMkLst>
        </pc:spChg>
        <pc:spChg chg="del">
          <ac:chgData name="Wise Man" userId="3e101bfddbcbbabc" providerId="LiveId" clId="{85894014-0DB8-4B28-9FA7-F8F98426B6D1}" dt="2020-11-18T21:26:31.220" v="8393" actId="478"/>
          <ac:spMkLst>
            <pc:docMk/>
            <pc:sldMk cId="3249431288" sldId="286"/>
            <ac:spMk id="55" creationId="{C21384B9-C37B-43E0-AB7C-259881CC8068}"/>
          </ac:spMkLst>
        </pc:spChg>
        <pc:spChg chg="del">
          <ac:chgData name="Wise Man" userId="3e101bfddbcbbabc" providerId="LiveId" clId="{85894014-0DB8-4B28-9FA7-F8F98426B6D1}" dt="2020-11-18T21:26:31.220" v="8393" actId="478"/>
          <ac:spMkLst>
            <pc:docMk/>
            <pc:sldMk cId="3249431288" sldId="286"/>
            <ac:spMk id="102" creationId="{4C864322-0BB2-4123-8D75-BCD5BBF5603B}"/>
          </ac:spMkLst>
        </pc:spChg>
        <pc:spChg chg="del">
          <ac:chgData name="Wise Man" userId="3e101bfddbcbbabc" providerId="LiveId" clId="{85894014-0DB8-4B28-9FA7-F8F98426B6D1}" dt="2020-11-18T21:26:31.220" v="8393" actId="478"/>
          <ac:spMkLst>
            <pc:docMk/>
            <pc:sldMk cId="3249431288" sldId="286"/>
            <ac:spMk id="106" creationId="{46BEB9F9-D358-41D8-AB19-7EFA0CD31B65}"/>
          </ac:spMkLst>
        </pc:spChg>
        <pc:spChg chg="del">
          <ac:chgData name="Wise Man" userId="3e101bfddbcbbabc" providerId="LiveId" clId="{85894014-0DB8-4B28-9FA7-F8F98426B6D1}" dt="2020-11-18T21:26:31.220" v="8393" actId="478"/>
          <ac:spMkLst>
            <pc:docMk/>
            <pc:sldMk cId="3249431288" sldId="286"/>
            <ac:spMk id="108" creationId="{0522819B-FB01-4D6A-99FF-54E627941971}"/>
          </ac:spMkLst>
        </pc:spChg>
        <pc:spChg chg="del">
          <ac:chgData name="Wise Man" userId="3e101bfddbcbbabc" providerId="LiveId" clId="{85894014-0DB8-4B28-9FA7-F8F98426B6D1}" dt="2020-11-18T21:26:31.220" v="8393" actId="478"/>
          <ac:spMkLst>
            <pc:docMk/>
            <pc:sldMk cId="3249431288" sldId="286"/>
            <ac:spMk id="110" creationId="{4A5F59DC-4CCF-4FE9-963F-D253A7211555}"/>
          </ac:spMkLst>
        </pc:spChg>
        <pc:spChg chg="del">
          <ac:chgData name="Wise Man" userId="3e101bfddbcbbabc" providerId="LiveId" clId="{85894014-0DB8-4B28-9FA7-F8F98426B6D1}" dt="2020-11-18T21:26:31.220" v="8393" actId="478"/>
          <ac:spMkLst>
            <pc:docMk/>
            <pc:sldMk cId="3249431288" sldId="286"/>
            <ac:spMk id="114" creationId="{F6764815-812D-42EC-8A38-2F8B0B20A383}"/>
          </ac:spMkLst>
        </pc:spChg>
        <pc:spChg chg="del">
          <ac:chgData name="Wise Man" userId="3e101bfddbcbbabc" providerId="LiveId" clId="{85894014-0DB8-4B28-9FA7-F8F98426B6D1}" dt="2020-11-18T21:26:31.220" v="8393" actId="478"/>
          <ac:spMkLst>
            <pc:docMk/>
            <pc:sldMk cId="3249431288" sldId="286"/>
            <ac:spMk id="118" creationId="{D5A68A7A-818A-4093-9A9C-2201E5DB57AF}"/>
          </ac:spMkLst>
        </pc:spChg>
        <pc:spChg chg="del">
          <ac:chgData name="Wise Man" userId="3e101bfddbcbbabc" providerId="LiveId" clId="{85894014-0DB8-4B28-9FA7-F8F98426B6D1}" dt="2020-11-18T21:26:31.220" v="8393" actId="478"/>
          <ac:spMkLst>
            <pc:docMk/>
            <pc:sldMk cId="3249431288" sldId="286"/>
            <ac:spMk id="120" creationId="{146F04B1-9419-436D-B66A-940EFC1BB8EC}"/>
          </ac:spMkLst>
        </pc:spChg>
        <pc:spChg chg="del">
          <ac:chgData name="Wise Man" userId="3e101bfddbcbbabc" providerId="LiveId" clId="{85894014-0DB8-4B28-9FA7-F8F98426B6D1}" dt="2020-11-18T21:26:31.220" v="8393" actId="478"/>
          <ac:spMkLst>
            <pc:docMk/>
            <pc:sldMk cId="3249431288" sldId="286"/>
            <ac:spMk id="122" creationId="{90692A52-871B-436A-96E4-C5B46843D13E}"/>
          </ac:spMkLst>
        </pc:spChg>
        <pc:spChg chg="del">
          <ac:chgData name="Wise Man" userId="3e101bfddbcbbabc" providerId="LiveId" clId="{85894014-0DB8-4B28-9FA7-F8F98426B6D1}" dt="2020-11-18T21:26:31.220" v="8393" actId="478"/>
          <ac:spMkLst>
            <pc:docMk/>
            <pc:sldMk cId="3249431288" sldId="286"/>
            <ac:spMk id="124" creationId="{6D8B29A5-6FC2-4A2D-8CF1-C723667BD356}"/>
          </ac:spMkLst>
        </pc:spChg>
        <pc:spChg chg="del">
          <ac:chgData name="Wise Man" userId="3e101bfddbcbbabc" providerId="LiveId" clId="{85894014-0DB8-4B28-9FA7-F8F98426B6D1}" dt="2020-11-18T21:26:31.220" v="8393" actId="478"/>
          <ac:spMkLst>
            <pc:docMk/>
            <pc:sldMk cId="3249431288" sldId="286"/>
            <ac:spMk id="126" creationId="{5A4BD4C6-4B6B-444F-99E9-9A800EFC702B}"/>
          </ac:spMkLst>
        </pc:spChg>
        <pc:spChg chg="del">
          <ac:chgData name="Wise Man" userId="3e101bfddbcbbabc" providerId="LiveId" clId="{85894014-0DB8-4B28-9FA7-F8F98426B6D1}" dt="2020-11-18T21:26:31.220" v="8393" actId="478"/>
          <ac:spMkLst>
            <pc:docMk/>
            <pc:sldMk cId="3249431288" sldId="286"/>
            <ac:spMk id="128" creationId="{F0220B24-A733-40C6-A817-2BD00FD4EA35}"/>
          </ac:spMkLst>
        </pc:spChg>
        <pc:spChg chg="del">
          <ac:chgData name="Wise Man" userId="3e101bfddbcbbabc" providerId="LiveId" clId="{85894014-0DB8-4B28-9FA7-F8F98426B6D1}" dt="2020-11-18T21:26:31.220" v="8393" actId="478"/>
          <ac:spMkLst>
            <pc:docMk/>
            <pc:sldMk cId="3249431288" sldId="286"/>
            <ac:spMk id="132" creationId="{D2904481-86BE-4D40-82BA-E3022F7D3C52}"/>
          </ac:spMkLst>
        </pc:spChg>
        <pc:spChg chg="del">
          <ac:chgData name="Wise Man" userId="3e101bfddbcbbabc" providerId="LiveId" clId="{85894014-0DB8-4B28-9FA7-F8F98426B6D1}" dt="2020-11-18T21:26:31.220" v="8393" actId="478"/>
          <ac:spMkLst>
            <pc:docMk/>
            <pc:sldMk cId="3249431288" sldId="286"/>
            <ac:spMk id="138" creationId="{F017ED68-3BDD-44DE-90FD-DB2391A266C8}"/>
          </ac:spMkLst>
        </pc:spChg>
        <pc:spChg chg="del">
          <ac:chgData name="Wise Man" userId="3e101bfddbcbbabc" providerId="LiveId" clId="{85894014-0DB8-4B28-9FA7-F8F98426B6D1}" dt="2020-11-18T21:26:31.220" v="8393" actId="478"/>
          <ac:spMkLst>
            <pc:docMk/>
            <pc:sldMk cId="3249431288" sldId="286"/>
            <ac:spMk id="144" creationId="{B1DAB831-0139-47C6-AE86-C918DB32AA08}"/>
          </ac:spMkLst>
        </pc:spChg>
        <pc:spChg chg="del">
          <ac:chgData name="Wise Man" userId="3e101bfddbcbbabc" providerId="LiveId" clId="{85894014-0DB8-4B28-9FA7-F8F98426B6D1}" dt="2020-11-18T21:26:31.220" v="8393" actId="478"/>
          <ac:spMkLst>
            <pc:docMk/>
            <pc:sldMk cId="3249431288" sldId="286"/>
            <ac:spMk id="148" creationId="{A856FCB7-BF51-4E29-8DAE-622FE246E65E}"/>
          </ac:spMkLst>
        </pc:spChg>
        <pc:spChg chg="del">
          <ac:chgData name="Wise Man" userId="3e101bfddbcbbabc" providerId="LiveId" clId="{85894014-0DB8-4B28-9FA7-F8F98426B6D1}" dt="2020-11-18T21:26:31.220" v="8393" actId="478"/>
          <ac:spMkLst>
            <pc:docMk/>
            <pc:sldMk cId="3249431288" sldId="286"/>
            <ac:spMk id="150" creationId="{4E05A15A-002E-4155-A80F-2240EDBEDB80}"/>
          </ac:spMkLst>
        </pc:spChg>
        <pc:spChg chg="del">
          <ac:chgData name="Wise Man" userId="3e101bfddbcbbabc" providerId="LiveId" clId="{85894014-0DB8-4B28-9FA7-F8F98426B6D1}" dt="2020-11-18T21:26:31.220" v="8393" actId="478"/>
          <ac:spMkLst>
            <pc:docMk/>
            <pc:sldMk cId="3249431288" sldId="286"/>
            <ac:spMk id="152" creationId="{C222790D-64C6-4FEC-8B3F-4A9E32CD24F5}"/>
          </ac:spMkLst>
        </pc:spChg>
        <pc:spChg chg="del">
          <ac:chgData name="Wise Man" userId="3e101bfddbcbbabc" providerId="LiveId" clId="{85894014-0DB8-4B28-9FA7-F8F98426B6D1}" dt="2020-11-18T21:26:31.220" v="8393" actId="478"/>
          <ac:spMkLst>
            <pc:docMk/>
            <pc:sldMk cId="3249431288" sldId="286"/>
            <ac:spMk id="156" creationId="{AC363BCE-29F2-4DFB-A0EB-F34596C08036}"/>
          </ac:spMkLst>
        </pc:spChg>
        <pc:spChg chg="del">
          <ac:chgData name="Wise Man" userId="3e101bfddbcbbabc" providerId="LiveId" clId="{85894014-0DB8-4B28-9FA7-F8F98426B6D1}" dt="2020-11-18T21:26:31.220" v="8393" actId="478"/>
          <ac:spMkLst>
            <pc:docMk/>
            <pc:sldMk cId="3249431288" sldId="286"/>
            <ac:spMk id="160" creationId="{EDAF9C77-A803-4408-9091-5DB44CD972BE}"/>
          </ac:spMkLst>
        </pc:spChg>
        <pc:spChg chg="del">
          <ac:chgData name="Wise Man" userId="3e101bfddbcbbabc" providerId="LiveId" clId="{85894014-0DB8-4B28-9FA7-F8F98426B6D1}" dt="2020-11-18T21:26:31.220" v="8393" actId="478"/>
          <ac:spMkLst>
            <pc:docMk/>
            <pc:sldMk cId="3249431288" sldId="286"/>
            <ac:spMk id="162" creationId="{75110824-DA48-4839-8781-97A5B618BB97}"/>
          </ac:spMkLst>
        </pc:spChg>
        <pc:spChg chg="del">
          <ac:chgData name="Wise Man" userId="3e101bfddbcbbabc" providerId="LiveId" clId="{85894014-0DB8-4B28-9FA7-F8F98426B6D1}" dt="2020-11-18T21:26:31.220" v="8393" actId="478"/>
          <ac:spMkLst>
            <pc:docMk/>
            <pc:sldMk cId="3249431288" sldId="286"/>
            <ac:spMk id="164" creationId="{95DACD68-9B5F-46DD-90E7-F186E18F3B4F}"/>
          </ac:spMkLst>
        </pc:spChg>
        <pc:spChg chg="del">
          <ac:chgData name="Wise Man" userId="3e101bfddbcbbabc" providerId="LiveId" clId="{85894014-0DB8-4B28-9FA7-F8F98426B6D1}" dt="2020-11-18T21:26:31.220" v="8393" actId="478"/>
          <ac:spMkLst>
            <pc:docMk/>
            <pc:sldMk cId="3249431288" sldId="286"/>
            <ac:spMk id="166" creationId="{3C58F559-75AA-4159-8E2D-2E62F6F19C73}"/>
          </ac:spMkLst>
        </pc:spChg>
        <pc:spChg chg="del">
          <ac:chgData name="Wise Man" userId="3e101bfddbcbbabc" providerId="LiveId" clId="{85894014-0DB8-4B28-9FA7-F8F98426B6D1}" dt="2020-11-18T21:26:31.220" v="8393" actId="478"/>
          <ac:spMkLst>
            <pc:docMk/>
            <pc:sldMk cId="3249431288" sldId="286"/>
            <ac:spMk id="168" creationId="{B84D10B8-70FE-45FD-A4BF-86A8734AD7A3}"/>
          </ac:spMkLst>
        </pc:spChg>
        <pc:spChg chg="del">
          <ac:chgData name="Wise Man" userId="3e101bfddbcbbabc" providerId="LiveId" clId="{85894014-0DB8-4B28-9FA7-F8F98426B6D1}" dt="2020-11-18T21:26:31.220" v="8393" actId="478"/>
          <ac:spMkLst>
            <pc:docMk/>
            <pc:sldMk cId="3249431288" sldId="286"/>
            <ac:spMk id="170" creationId="{F41E9140-A428-41DD-A511-AC6A59DA1223}"/>
          </ac:spMkLst>
        </pc:spChg>
        <pc:spChg chg="del">
          <ac:chgData name="Wise Man" userId="3e101bfddbcbbabc" providerId="LiveId" clId="{85894014-0DB8-4B28-9FA7-F8F98426B6D1}" dt="2020-11-18T21:26:31.220" v="8393" actId="478"/>
          <ac:spMkLst>
            <pc:docMk/>
            <pc:sldMk cId="3249431288" sldId="286"/>
            <ac:spMk id="174" creationId="{F9E19B45-6C8D-424D-A9BD-123B1455F7C8}"/>
          </ac:spMkLst>
        </pc:spChg>
        <pc:spChg chg="del">
          <ac:chgData name="Wise Man" userId="3e101bfddbcbbabc" providerId="LiveId" clId="{85894014-0DB8-4B28-9FA7-F8F98426B6D1}" dt="2020-11-18T21:26:31.220" v="8393" actId="478"/>
          <ac:spMkLst>
            <pc:docMk/>
            <pc:sldMk cId="3249431288" sldId="286"/>
            <ac:spMk id="180" creationId="{23A9F7A2-D587-43A2-A74C-8EA37E1AD8C1}"/>
          </ac:spMkLst>
        </pc:spChg>
        <pc:spChg chg="del">
          <ac:chgData name="Wise Man" userId="3e101bfddbcbbabc" providerId="LiveId" clId="{85894014-0DB8-4B28-9FA7-F8F98426B6D1}" dt="2020-11-18T21:26:31.220" v="8393" actId="478"/>
          <ac:spMkLst>
            <pc:docMk/>
            <pc:sldMk cId="3249431288" sldId="286"/>
            <ac:spMk id="184" creationId="{141B9C94-D277-4CEC-A772-FBDF3A913FB5}"/>
          </ac:spMkLst>
        </pc:spChg>
        <pc:spChg chg="del">
          <ac:chgData name="Wise Man" userId="3e101bfddbcbbabc" providerId="LiveId" clId="{85894014-0DB8-4B28-9FA7-F8F98426B6D1}" dt="2020-11-18T21:26:31.220" v="8393" actId="478"/>
          <ac:spMkLst>
            <pc:docMk/>
            <pc:sldMk cId="3249431288" sldId="286"/>
            <ac:spMk id="186" creationId="{6FE5D149-5FE9-406A-BF6B-3E772DE3B6DD}"/>
          </ac:spMkLst>
        </pc:spChg>
        <pc:spChg chg="del">
          <ac:chgData name="Wise Man" userId="3e101bfddbcbbabc" providerId="LiveId" clId="{85894014-0DB8-4B28-9FA7-F8F98426B6D1}" dt="2020-11-18T21:26:31.220" v="8393" actId="478"/>
          <ac:spMkLst>
            <pc:docMk/>
            <pc:sldMk cId="3249431288" sldId="286"/>
            <ac:spMk id="188" creationId="{E51EF205-34BE-47AA-A4B0-F11A20B6B5F7}"/>
          </ac:spMkLst>
        </pc:spChg>
        <pc:spChg chg="del">
          <ac:chgData name="Wise Man" userId="3e101bfddbcbbabc" providerId="LiveId" clId="{85894014-0DB8-4B28-9FA7-F8F98426B6D1}" dt="2020-11-18T21:26:31.220" v="8393" actId="478"/>
          <ac:spMkLst>
            <pc:docMk/>
            <pc:sldMk cId="3249431288" sldId="286"/>
            <ac:spMk id="192" creationId="{40685FAC-B64C-4538-A763-132AAA54AB5C}"/>
          </ac:spMkLst>
        </pc:spChg>
        <pc:spChg chg="del">
          <ac:chgData name="Wise Man" userId="3e101bfddbcbbabc" providerId="LiveId" clId="{85894014-0DB8-4B28-9FA7-F8F98426B6D1}" dt="2020-11-18T21:26:31.220" v="8393" actId="478"/>
          <ac:spMkLst>
            <pc:docMk/>
            <pc:sldMk cId="3249431288" sldId="286"/>
            <ac:spMk id="198" creationId="{CF3F359C-043B-48B6-8FAD-FC12D2D8D6D1}"/>
          </ac:spMkLst>
        </pc:spChg>
        <pc:spChg chg="del">
          <ac:chgData name="Wise Man" userId="3e101bfddbcbbabc" providerId="LiveId" clId="{85894014-0DB8-4B28-9FA7-F8F98426B6D1}" dt="2020-11-18T21:26:31.220" v="8393" actId="478"/>
          <ac:spMkLst>
            <pc:docMk/>
            <pc:sldMk cId="3249431288" sldId="286"/>
            <ac:spMk id="204" creationId="{BF2C5FA3-38D1-434A-A87E-7AF062837D48}"/>
          </ac:spMkLst>
        </pc:spChg>
        <pc:spChg chg="del">
          <ac:chgData name="Wise Man" userId="3e101bfddbcbbabc" providerId="LiveId" clId="{85894014-0DB8-4B28-9FA7-F8F98426B6D1}" dt="2020-11-18T21:26:31.220" v="8393" actId="478"/>
          <ac:spMkLst>
            <pc:docMk/>
            <pc:sldMk cId="3249431288" sldId="286"/>
            <ac:spMk id="210" creationId="{38D8BB65-0EC9-45FC-9127-810666750E19}"/>
          </ac:spMkLst>
        </pc:spChg>
        <pc:spChg chg="del">
          <ac:chgData name="Wise Man" userId="3e101bfddbcbbabc" providerId="LiveId" clId="{85894014-0DB8-4B28-9FA7-F8F98426B6D1}" dt="2020-11-18T21:26:31.220" v="8393" actId="478"/>
          <ac:spMkLst>
            <pc:docMk/>
            <pc:sldMk cId="3249431288" sldId="286"/>
            <ac:spMk id="214" creationId="{0CDCEBE3-5741-4219-B546-186A7EADED9E}"/>
          </ac:spMkLst>
        </pc:spChg>
        <pc:spChg chg="del">
          <ac:chgData name="Wise Man" userId="3e101bfddbcbbabc" providerId="LiveId" clId="{85894014-0DB8-4B28-9FA7-F8F98426B6D1}" dt="2020-11-18T21:26:31.220" v="8393" actId="478"/>
          <ac:spMkLst>
            <pc:docMk/>
            <pc:sldMk cId="3249431288" sldId="286"/>
            <ac:spMk id="216" creationId="{1A6F8EF8-D5F5-452C-9054-A42709F0D7E3}"/>
          </ac:spMkLst>
        </pc:spChg>
        <pc:spChg chg="del">
          <ac:chgData name="Wise Man" userId="3e101bfddbcbbabc" providerId="LiveId" clId="{85894014-0DB8-4B28-9FA7-F8F98426B6D1}" dt="2020-11-18T21:26:31.220" v="8393" actId="478"/>
          <ac:spMkLst>
            <pc:docMk/>
            <pc:sldMk cId="3249431288" sldId="286"/>
            <ac:spMk id="218" creationId="{BF8CE157-174D-4E1F-8FB2-62E71C221F51}"/>
          </ac:spMkLst>
        </pc:spChg>
        <pc:spChg chg="del">
          <ac:chgData name="Wise Man" userId="3e101bfddbcbbabc" providerId="LiveId" clId="{85894014-0DB8-4B28-9FA7-F8F98426B6D1}" dt="2020-11-18T21:26:31.220" v="8393" actId="478"/>
          <ac:spMkLst>
            <pc:docMk/>
            <pc:sldMk cId="3249431288" sldId="286"/>
            <ac:spMk id="220" creationId="{38D4C993-828E-41C4-B25A-63D9B298B576}"/>
          </ac:spMkLst>
        </pc:spChg>
        <pc:spChg chg="del">
          <ac:chgData name="Wise Man" userId="3e101bfddbcbbabc" providerId="LiveId" clId="{85894014-0DB8-4B28-9FA7-F8F98426B6D1}" dt="2020-11-18T21:26:31.220" v="8393" actId="478"/>
          <ac:spMkLst>
            <pc:docMk/>
            <pc:sldMk cId="3249431288" sldId="286"/>
            <ac:spMk id="222" creationId="{0BFE16D3-BAD4-4454-A470-E003AA38E126}"/>
          </ac:spMkLst>
        </pc:spChg>
        <pc:spChg chg="del">
          <ac:chgData name="Wise Man" userId="3e101bfddbcbbabc" providerId="LiveId" clId="{85894014-0DB8-4B28-9FA7-F8F98426B6D1}" dt="2020-11-18T21:26:31.220" v="8393" actId="478"/>
          <ac:spMkLst>
            <pc:docMk/>
            <pc:sldMk cId="3249431288" sldId="286"/>
            <ac:spMk id="224" creationId="{7BAA3353-8734-48B5-9DBA-99F393B5023C}"/>
          </ac:spMkLst>
        </pc:spChg>
        <pc:spChg chg="del">
          <ac:chgData name="Wise Man" userId="3e101bfddbcbbabc" providerId="LiveId" clId="{85894014-0DB8-4B28-9FA7-F8F98426B6D1}" dt="2020-11-18T21:26:31.220" v="8393" actId="478"/>
          <ac:spMkLst>
            <pc:docMk/>
            <pc:sldMk cId="3249431288" sldId="286"/>
            <ac:spMk id="228" creationId="{568FAD18-4913-4D95-81BE-CFCC1B33A254}"/>
          </ac:spMkLst>
        </pc:spChg>
        <pc:spChg chg="del">
          <ac:chgData name="Wise Man" userId="3e101bfddbcbbabc" providerId="LiveId" clId="{85894014-0DB8-4B28-9FA7-F8F98426B6D1}" dt="2020-11-18T21:26:31.220" v="8393" actId="478"/>
          <ac:spMkLst>
            <pc:docMk/>
            <pc:sldMk cId="3249431288" sldId="286"/>
            <ac:spMk id="234" creationId="{B51CB906-1862-4B4C-B80A-2F54B5CE8897}"/>
          </ac:spMkLst>
        </pc:spChg>
        <pc:spChg chg="del">
          <ac:chgData name="Wise Man" userId="3e101bfddbcbbabc" providerId="LiveId" clId="{85894014-0DB8-4B28-9FA7-F8F98426B6D1}" dt="2020-11-18T21:26:31.220" v="8393" actId="478"/>
          <ac:spMkLst>
            <pc:docMk/>
            <pc:sldMk cId="3249431288" sldId="286"/>
            <ac:spMk id="240" creationId="{5D8F73CF-490F-4509-945F-76D8FE61FC83}"/>
          </ac:spMkLst>
        </pc:spChg>
        <pc:spChg chg="del">
          <ac:chgData name="Wise Man" userId="3e101bfddbcbbabc" providerId="LiveId" clId="{85894014-0DB8-4B28-9FA7-F8F98426B6D1}" dt="2020-11-18T21:26:31.220" v="8393" actId="478"/>
          <ac:spMkLst>
            <pc:docMk/>
            <pc:sldMk cId="3249431288" sldId="286"/>
            <ac:spMk id="244" creationId="{894860CF-9CB8-478E-96A5-E0981FDF674B}"/>
          </ac:spMkLst>
        </pc:spChg>
        <pc:spChg chg="del">
          <ac:chgData name="Wise Man" userId="3e101bfddbcbbabc" providerId="LiveId" clId="{85894014-0DB8-4B28-9FA7-F8F98426B6D1}" dt="2020-11-18T21:26:31.220" v="8393" actId="478"/>
          <ac:spMkLst>
            <pc:docMk/>
            <pc:sldMk cId="3249431288" sldId="286"/>
            <ac:spMk id="246" creationId="{0D182A68-4BBE-42AF-8732-DDA9539CE3BE}"/>
          </ac:spMkLst>
        </pc:spChg>
        <pc:spChg chg="del">
          <ac:chgData name="Wise Man" userId="3e101bfddbcbbabc" providerId="LiveId" clId="{85894014-0DB8-4B28-9FA7-F8F98426B6D1}" dt="2020-11-18T21:26:31.220" v="8393" actId="478"/>
          <ac:spMkLst>
            <pc:docMk/>
            <pc:sldMk cId="3249431288" sldId="286"/>
            <ac:spMk id="248" creationId="{4FC0EF6C-E795-4C50-A5AD-62EB3492021C}"/>
          </ac:spMkLst>
        </pc:spChg>
        <pc:spChg chg="del">
          <ac:chgData name="Wise Man" userId="3e101bfddbcbbabc" providerId="LiveId" clId="{85894014-0DB8-4B28-9FA7-F8F98426B6D1}" dt="2020-11-18T21:26:31.220" v="8393" actId="478"/>
          <ac:spMkLst>
            <pc:docMk/>
            <pc:sldMk cId="3249431288" sldId="286"/>
            <ac:spMk id="252" creationId="{BCFAD7BC-10F6-4FAB-98A3-BF2688963037}"/>
          </ac:spMkLst>
        </pc:spChg>
        <pc:spChg chg="del">
          <ac:chgData name="Wise Man" userId="3e101bfddbcbbabc" providerId="LiveId" clId="{85894014-0DB8-4B28-9FA7-F8F98426B6D1}" dt="2020-11-18T21:26:31.220" v="8393" actId="478"/>
          <ac:spMkLst>
            <pc:docMk/>
            <pc:sldMk cId="3249431288" sldId="286"/>
            <ac:spMk id="258" creationId="{4DB5DA59-ECDD-4750-A433-BF199D33452B}"/>
          </ac:spMkLst>
        </pc:spChg>
        <pc:spChg chg="del">
          <ac:chgData name="Wise Man" userId="3e101bfddbcbbabc" providerId="LiveId" clId="{85894014-0DB8-4B28-9FA7-F8F98426B6D1}" dt="2020-11-18T21:26:31.220" v="8393" actId="478"/>
          <ac:spMkLst>
            <pc:docMk/>
            <pc:sldMk cId="3249431288" sldId="286"/>
            <ac:spMk id="262" creationId="{42106D62-C831-4229-A3BD-EBB59FEE45B0}"/>
          </ac:spMkLst>
        </pc:spChg>
        <pc:spChg chg="del">
          <ac:chgData name="Wise Man" userId="3e101bfddbcbbabc" providerId="LiveId" clId="{85894014-0DB8-4B28-9FA7-F8F98426B6D1}" dt="2020-11-18T21:26:31.220" v="8393" actId="478"/>
          <ac:spMkLst>
            <pc:docMk/>
            <pc:sldMk cId="3249431288" sldId="286"/>
            <ac:spMk id="264" creationId="{2D82E56F-B5BC-4B14-AEF0-E1712E1DE7C1}"/>
          </ac:spMkLst>
        </pc:spChg>
        <pc:spChg chg="del">
          <ac:chgData name="Wise Man" userId="3e101bfddbcbbabc" providerId="LiveId" clId="{85894014-0DB8-4B28-9FA7-F8F98426B6D1}" dt="2020-11-18T21:26:31.220" v="8393" actId="478"/>
          <ac:spMkLst>
            <pc:docMk/>
            <pc:sldMk cId="3249431288" sldId="286"/>
            <ac:spMk id="266" creationId="{BCE308C4-297E-4316-9802-7920ECA8E32E}"/>
          </ac:spMkLst>
        </pc:spChg>
        <pc:spChg chg="del">
          <ac:chgData name="Wise Man" userId="3e101bfddbcbbabc" providerId="LiveId" clId="{85894014-0DB8-4B28-9FA7-F8F98426B6D1}" dt="2020-11-18T21:26:31.220" v="8393" actId="478"/>
          <ac:spMkLst>
            <pc:docMk/>
            <pc:sldMk cId="3249431288" sldId="286"/>
            <ac:spMk id="270" creationId="{1365A485-5618-4A71-B7E6-07B6648C00AA}"/>
          </ac:spMkLst>
        </pc:spChg>
        <pc:spChg chg="del">
          <ac:chgData name="Wise Man" userId="3e101bfddbcbbabc" providerId="LiveId" clId="{85894014-0DB8-4B28-9FA7-F8F98426B6D1}" dt="2020-11-18T21:26:31.220" v="8393" actId="478"/>
          <ac:spMkLst>
            <pc:docMk/>
            <pc:sldMk cId="3249431288" sldId="286"/>
            <ac:spMk id="274" creationId="{0496A021-AA33-4AA5-B925-4B0367D85A94}"/>
          </ac:spMkLst>
        </pc:spChg>
        <pc:spChg chg="del">
          <ac:chgData name="Wise Man" userId="3e101bfddbcbbabc" providerId="LiveId" clId="{85894014-0DB8-4B28-9FA7-F8F98426B6D1}" dt="2020-11-18T21:26:31.220" v="8393" actId="478"/>
          <ac:spMkLst>
            <pc:docMk/>
            <pc:sldMk cId="3249431288" sldId="286"/>
            <ac:spMk id="276" creationId="{9FFB9D13-B926-4615-A0A6-DD8BB523C303}"/>
          </ac:spMkLst>
        </pc:spChg>
        <pc:spChg chg="del">
          <ac:chgData name="Wise Man" userId="3e101bfddbcbbabc" providerId="LiveId" clId="{85894014-0DB8-4B28-9FA7-F8F98426B6D1}" dt="2020-11-18T21:26:31.220" v="8393" actId="478"/>
          <ac:spMkLst>
            <pc:docMk/>
            <pc:sldMk cId="3249431288" sldId="286"/>
            <ac:spMk id="278" creationId="{F266DA08-B756-4BAB-AE4D-AC9D30C578CC}"/>
          </ac:spMkLst>
        </pc:spChg>
        <pc:spChg chg="del">
          <ac:chgData name="Wise Man" userId="3e101bfddbcbbabc" providerId="LiveId" clId="{85894014-0DB8-4B28-9FA7-F8F98426B6D1}" dt="2020-11-18T21:26:31.220" v="8393" actId="478"/>
          <ac:spMkLst>
            <pc:docMk/>
            <pc:sldMk cId="3249431288" sldId="286"/>
            <ac:spMk id="282" creationId="{F530104C-4EA8-45DA-9767-8F63F8A84780}"/>
          </ac:spMkLst>
        </pc:spChg>
        <pc:spChg chg="del">
          <ac:chgData name="Wise Man" userId="3e101bfddbcbbabc" providerId="LiveId" clId="{85894014-0DB8-4B28-9FA7-F8F98426B6D1}" dt="2020-11-18T21:26:31.220" v="8393" actId="478"/>
          <ac:spMkLst>
            <pc:docMk/>
            <pc:sldMk cId="3249431288" sldId="286"/>
            <ac:spMk id="288" creationId="{92714027-D7C2-4A3E-B36F-7A85693CF8A3}"/>
          </ac:spMkLst>
        </pc:spChg>
        <pc:spChg chg="del">
          <ac:chgData name="Wise Man" userId="3e101bfddbcbbabc" providerId="LiveId" clId="{85894014-0DB8-4B28-9FA7-F8F98426B6D1}" dt="2020-11-18T21:26:31.220" v="8393" actId="478"/>
          <ac:spMkLst>
            <pc:docMk/>
            <pc:sldMk cId="3249431288" sldId="286"/>
            <ac:spMk id="292" creationId="{DDF0D06B-556A-404B-A812-7E4C5C5E95E3}"/>
          </ac:spMkLst>
        </pc:spChg>
        <pc:spChg chg="del">
          <ac:chgData name="Wise Man" userId="3e101bfddbcbbabc" providerId="LiveId" clId="{85894014-0DB8-4B28-9FA7-F8F98426B6D1}" dt="2020-11-18T21:26:31.220" v="8393" actId="478"/>
          <ac:spMkLst>
            <pc:docMk/>
            <pc:sldMk cId="3249431288" sldId="286"/>
            <ac:spMk id="294" creationId="{EEB265CA-14E9-490B-BCF0-EA6D9393AE6B}"/>
          </ac:spMkLst>
        </pc:spChg>
        <pc:spChg chg="del">
          <ac:chgData name="Wise Man" userId="3e101bfddbcbbabc" providerId="LiveId" clId="{85894014-0DB8-4B28-9FA7-F8F98426B6D1}" dt="2020-11-18T21:26:31.220" v="8393" actId="478"/>
          <ac:spMkLst>
            <pc:docMk/>
            <pc:sldMk cId="3249431288" sldId="286"/>
            <ac:spMk id="296" creationId="{9E07474B-153B-48BF-B02E-EE72A8A3F3BD}"/>
          </ac:spMkLst>
        </pc:spChg>
        <pc:spChg chg="del">
          <ac:chgData name="Wise Man" userId="3e101bfddbcbbabc" providerId="LiveId" clId="{85894014-0DB8-4B28-9FA7-F8F98426B6D1}" dt="2020-11-18T21:26:31.220" v="8393" actId="478"/>
          <ac:spMkLst>
            <pc:docMk/>
            <pc:sldMk cId="3249431288" sldId="286"/>
            <ac:spMk id="300" creationId="{0C15B5BC-FFD7-4B71-B1E3-6C5E37079633}"/>
          </ac:spMkLst>
        </pc:spChg>
        <pc:spChg chg="del">
          <ac:chgData name="Wise Man" userId="3e101bfddbcbbabc" providerId="LiveId" clId="{85894014-0DB8-4B28-9FA7-F8F98426B6D1}" dt="2020-11-18T21:26:31.220" v="8393" actId="478"/>
          <ac:spMkLst>
            <pc:docMk/>
            <pc:sldMk cId="3249431288" sldId="286"/>
            <ac:spMk id="306" creationId="{60BD40F4-0B52-486D-9F7E-E9853C8A9B8C}"/>
          </ac:spMkLst>
        </pc:spChg>
        <pc:spChg chg="del">
          <ac:chgData name="Wise Man" userId="3e101bfddbcbbabc" providerId="LiveId" clId="{85894014-0DB8-4B28-9FA7-F8F98426B6D1}" dt="2020-11-18T21:26:31.220" v="8393" actId="478"/>
          <ac:spMkLst>
            <pc:docMk/>
            <pc:sldMk cId="3249431288" sldId="286"/>
            <ac:spMk id="310" creationId="{9C90931D-A1EA-497E-A61D-9E759F5CC1CD}"/>
          </ac:spMkLst>
        </pc:spChg>
        <pc:spChg chg="del">
          <ac:chgData name="Wise Man" userId="3e101bfddbcbbabc" providerId="LiveId" clId="{85894014-0DB8-4B28-9FA7-F8F98426B6D1}" dt="2020-11-18T21:26:31.220" v="8393" actId="478"/>
          <ac:spMkLst>
            <pc:docMk/>
            <pc:sldMk cId="3249431288" sldId="286"/>
            <ac:spMk id="312" creationId="{EB80878C-D4BC-4CD6-83E0-6954D7E2D077}"/>
          </ac:spMkLst>
        </pc:spChg>
        <pc:spChg chg="del">
          <ac:chgData name="Wise Man" userId="3e101bfddbcbbabc" providerId="LiveId" clId="{85894014-0DB8-4B28-9FA7-F8F98426B6D1}" dt="2020-11-18T21:26:31.220" v="8393" actId="478"/>
          <ac:spMkLst>
            <pc:docMk/>
            <pc:sldMk cId="3249431288" sldId="286"/>
            <ac:spMk id="314" creationId="{9BCD21DE-B5DB-4002-AD73-CBEAB3A7A84F}"/>
          </ac:spMkLst>
        </pc:spChg>
        <pc:spChg chg="del">
          <ac:chgData name="Wise Man" userId="3e101bfddbcbbabc" providerId="LiveId" clId="{85894014-0DB8-4B28-9FA7-F8F98426B6D1}" dt="2020-11-18T21:26:31.220" v="8393" actId="478"/>
          <ac:spMkLst>
            <pc:docMk/>
            <pc:sldMk cId="3249431288" sldId="286"/>
            <ac:spMk id="316" creationId="{B21FB00A-4586-401B-8B9D-10AFD3EF2921}"/>
          </ac:spMkLst>
        </pc:spChg>
        <pc:spChg chg="del">
          <ac:chgData name="Wise Man" userId="3e101bfddbcbbabc" providerId="LiveId" clId="{85894014-0DB8-4B28-9FA7-F8F98426B6D1}" dt="2020-11-18T21:26:31.220" v="8393" actId="478"/>
          <ac:spMkLst>
            <pc:docMk/>
            <pc:sldMk cId="3249431288" sldId="286"/>
            <ac:spMk id="318" creationId="{D31AF4FA-FA63-4E60-8C2F-A670A5ED06F5}"/>
          </ac:spMkLst>
        </pc:spChg>
        <pc:spChg chg="del">
          <ac:chgData name="Wise Man" userId="3e101bfddbcbbabc" providerId="LiveId" clId="{85894014-0DB8-4B28-9FA7-F8F98426B6D1}" dt="2020-11-18T21:26:31.220" v="8393" actId="478"/>
          <ac:spMkLst>
            <pc:docMk/>
            <pc:sldMk cId="3249431288" sldId="286"/>
            <ac:spMk id="320" creationId="{2866987E-A562-4C68-80FE-D8C6356548C5}"/>
          </ac:spMkLst>
        </pc:spChg>
        <pc:spChg chg="del">
          <ac:chgData name="Wise Man" userId="3e101bfddbcbbabc" providerId="LiveId" clId="{85894014-0DB8-4B28-9FA7-F8F98426B6D1}" dt="2020-11-18T21:26:31.220" v="8393" actId="478"/>
          <ac:spMkLst>
            <pc:docMk/>
            <pc:sldMk cId="3249431288" sldId="286"/>
            <ac:spMk id="322" creationId="{341D0AFB-CD30-4D1E-8322-08ADCF8D7C2B}"/>
          </ac:spMkLst>
        </pc:spChg>
        <pc:spChg chg="del">
          <ac:chgData name="Wise Man" userId="3e101bfddbcbbabc" providerId="LiveId" clId="{85894014-0DB8-4B28-9FA7-F8F98426B6D1}" dt="2020-11-18T21:26:31.220" v="8393" actId="478"/>
          <ac:spMkLst>
            <pc:docMk/>
            <pc:sldMk cId="3249431288" sldId="286"/>
            <ac:spMk id="324" creationId="{6F219564-D687-4036-B0BE-833C630A4194}"/>
          </ac:spMkLst>
        </pc:spChg>
        <pc:spChg chg="del">
          <ac:chgData name="Wise Man" userId="3e101bfddbcbbabc" providerId="LiveId" clId="{85894014-0DB8-4B28-9FA7-F8F98426B6D1}" dt="2020-11-18T21:26:31.220" v="8393" actId="478"/>
          <ac:spMkLst>
            <pc:docMk/>
            <pc:sldMk cId="3249431288" sldId="286"/>
            <ac:spMk id="326" creationId="{6AF08795-E6FD-4C31-BF2A-47DC9656770F}"/>
          </ac:spMkLst>
        </pc:spChg>
        <pc:spChg chg="del">
          <ac:chgData name="Wise Man" userId="3e101bfddbcbbabc" providerId="LiveId" clId="{85894014-0DB8-4B28-9FA7-F8F98426B6D1}" dt="2020-11-18T21:26:31.220" v="8393" actId="478"/>
          <ac:spMkLst>
            <pc:docMk/>
            <pc:sldMk cId="3249431288" sldId="286"/>
            <ac:spMk id="330" creationId="{916EDCBD-F617-4C1D-9B37-483CBA206AA0}"/>
          </ac:spMkLst>
        </pc:spChg>
        <pc:spChg chg="del">
          <ac:chgData name="Wise Man" userId="3e101bfddbcbbabc" providerId="LiveId" clId="{85894014-0DB8-4B28-9FA7-F8F98426B6D1}" dt="2020-11-18T21:26:31.220" v="8393" actId="478"/>
          <ac:spMkLst>
            <pc:docMk/>
            <pc:sldMk cId="3249431288" sldId="286"/>
            <ac:spMk id="336" creationId="{F1D6FF75-0FEC-4D0D-8E59-6020CA451E91}"/>
          </ac:spMkLst>
        </pc:spChg>
        <pc:spChg chg="del">
          <ac:chgData name="Wise Man" userId="3e101bfddbcbbabc" providerId="LiveId" clId="{85894014-0DB8-4B28-9FA7-F8F98426B6D1}" dt="2020-11-18T21:26:31.220" v="8393" actId="478"/>
          <ac:spMkLst>
            <pc:docMk/>
            <pc:sldMk cId="3249431288" sldId="286"/>
            <ac:spMk id="342" creationId="{C5EC3581-85A1-46A8-998C-ECAAD22558F8}"/>
          </ac:spMkLst>
        </pc:spChg>
        <pc:spChg chg="del">
          <ac:chgData name="Wise Man" userId="3e101bfddbcbbabc" providerId="LiveId" clId="{85894014-0DB8-4B28-9FA7-F8F98426B6D1}" dt="2020-11-18T21:26:31.220" v="8393" actId="478"/>
          <ac:spMkLst>
            <pc:docMk/>
            <pc:sldMk cId="3249431288" sldId="286"/>
            <ac:spMk id="348" creationId="{D059A5C3-746A-4DC9-A75F-FB360D61A50F}"/>
          </ac:spMkLst>
        </pc:spChg>
        <pc:graphicFrameChg chg="del">
          <ac:chgData name="Wise Man" userId="3e101bfddbcbbabc" providerId="LiveId" clId="{85894014-0DB8-4B28-9FA7-F8F98426B6D1}" dt="2020-11-18T21:26:31.220" v="8393" actId="478"/>
          <ac:graphicFrameMkLst>
            <pc:docMk/>
            <pc:sldMk cId="3249431288" sldId="286"/>
            <ac:graphicFrameMk id="4" creationId="{25CC9852-8784-4963-859A-9857195C2FAB}"/>
          </ac:graphicFrameMkLst>
        </pc:graphicFrameChg>
      </pc:sldChg>
      <pc:sldChg chg="addSp delSp modSp add mod">
        <pc:chgData name="Wise Man" userId="3e101bfddbcbbabc" providerId="LiveId" clId="{85894014-0DB8-4B28-9FA7-F8F98426B6D1}" dt="2020-11-19T10:06:33.484" v="12879" actId="20577"/>
        <pc:sldMkLst>
          <pc:docMk/>
          <pc:sldMk cId="3654188678" sldId="287"/>
        </pc:sldMkLst>
        <pc:spChg chg="mod">
          <ac:chgData name="Wise Man" userId="3e101bfddbcbbabc" providerId="LiveId" clId="{85894014-0DB8-4B28-9FA7-F8F98426B6D1}" dt="2020-11-18T22:26:18.695" v="10571" actId="20577"/>
          <ac:spMkLst>
            <pc:docMk/>
            <pc:sldMk cId="3654188678" sldId="287"/>
            <ac:spMk id="2" creationId="{63338D41-DA78-4CB7-BB50-D4C974A3DF17}"/>
          </ac:spMkLst>
        </pc:spChg>
        <pc:spChg chg="add mod">
          <ac:chgData name="Wise Man" userId="3e101bfddbcbbabc" providerId="LiveId" clId="{85894014-0DB8-4B28-9FA7-F8F98426B6D1}" dt="2020-11-19T10:06:33.484" v="12879" actId="20577"/>
          <ac:spMkLst>
            <pc:docMk/>
            <pc:sldMk cId="3654188678" sldId="287"/>
            <ac:spMk id="4" creationId="{41B8F053-82CF-42C5-B5E7-C6D0E35319A7}"/>
          </ac:spMkLst>
        </pc:spChg>
        <pc:spChg chg="del">
          <ac:chgData name="Wise Man" userId="3e101bfddbcbbabc" providerId="LiveId" clId="{85894014-0DB8-4B28-9FA7-F8F98426B6D1}" dt="2020-11-18T22:26:11.962" v="10555" actId="478"/>
          <ac:spMkLst>
            <pc:docMk/>
            <pc:sldMk cId="3654188678" sldId="287"/>
            <ac:spMk id="5" creationId="{D11D6633-EDB5-4C05-A82A-BFFDB0A91127}"/>
          </ac:spMkLst>
        </pc:spChg>
        <pc:picChg chg="add del mod">
          <ac:chgData name="Wise Man" userId="3e101bfddbcbbabc" providerId="LiveId" clId="{85894014-0DB8-4B28-9FA7-F8F98426B6D1}" dt="2020-11-19T10:04:12.392" v="12660" actId="478"/>
          <ac:picMkLst>
            <pc:docMk/>
            <pc:sldMk cId="3654188678" sldId="287"/>
            <ac:picMk id="3" creationId="{3385668B-1955-4742-BFA0-23D6A0610070}"/>
          </ac:picMkLst>
        </pc:picChg>
        <pc:picChg chg="add mod">
          <ac:chgData name="Wise Man" userId="3e101bfddbcbbabc" providerId="LiveId" clId="{85894014-0DB8-4B28-9FA7-F8F98426B6D1}" dt="2020-11-19T10:04:46.595" v="12668" actId="1076"/>
          <ac:picMkLst>
            <pc:docMk/>
            <pc:sldMk cId="3654188678" sldId="287"/>
            <ac:picMk id="5" creationId="{40F4FCAB-F6CD-4573-AB08-5A61AA79A0D5}"/>
          </ac:picMkLst>
        </pc:picChg>
      </pc:sldChg>
      <pc:sldChg chg="addSp delSp modSp add mod">
        <pc:chgData name="Wise Man" userId="3e101bfddbcbbabc" providerId="LiveId" clId="{85894014-0DB8-4B28-9FA7-F8F98426B6D1}" dt="2020-11-18T22:58:43.759" v="12605" actId="14100"/>
        <pc:sldMkLst>
          <pc:docMk/>
          <pc:sldMk cId="4071661615" sldId="288"/>
        </pc:sldMkLst>
        <pc:spChg chg="mod">
          <ac:chgData name="Wise Man" userId="3e101bfddbcbbabc" providerId="LiveId" clId="{85894014-0DB8-4B28-9FA7-F8F98426B6D1}" dt="2020-11-18T22:58:33.958" v="12603" actId="20577"/>
          <ac:spMkLst>
            <pc:docMk/>
            <pc:sldMk cId="4071661615" sldId="288"/>
            <ac:spMk id="3" creationId="{633E7BEE-9C76-44E9-B16B-BBB3DE2A88CC}"/>
          </ac:spMkLst>
        </pc:spChg>
        <pc:spChg chg="add mod">
          <ac:chgData name="Wise Man" userId="3e101bfddbcbbabc" providerId="LiveId" clId="{85894014-0DB8-4B28-9FA7-F8F98426B6D1}" dt="2020-11-18T22:58:43.759" v="12605" actId="14100"/>
          <ac:spMkLst>
            <pc:docMk/>
            <pc:sldMk cId="4071661615" sldId="288"/>
            <ac:spMk id="4" creationId="{FCE02EDF-4F97-4D69-BC50-B2501702F2D2}"/>
          </ac:spMkLst>
        </pc:spChg>
        <pc:spChg chg="del">
          <ac:chgData name="Wise Man" userId="3e101bfddbcbbabc" providerId="LiveId" clId="{85894014-0DB8-4B28-9FA7-F8F98426B6D1}" dt="2020-11-18T22:47:37.063" v="11772" actId="478"/>
          <ac:spMkLst>
            <pc:docMk/>
            <pc:sldMk cId="4071661615" sldId="288"/>
            <ac:spMk id="6" creationId="{74C11C13-1482-4B0B-BB82-C6ED0C4DCD92}"/>
          </ac:spMkLst>
        </pc:spChg>
      </pc:sldChg>
    </pc:docChg>
  </pc:docChgLst>
  <pc:docChgLst>
    <pc:chgData name="Wise Man" userId="3e101bfddbcbbabc" providerId="LiveId" clId="{1609E6B5-557C-427B-BBDB-BA8305A63379}"/>
    <pc:docChg chg="undo custSel addSld delSld modSld sldOrd">
      <pc:chgData name="Wise Man" userId="3e101bfddbcbbabc" providerId="LiveId" clId="{1609E6B5-557C-427B-BBDB-BA8305A63379}" dt="2020-11-13T13:35:26.632" v="2855" actId="20577"/>
      <pc:docMkLst>
        <pc:docMk/>
      </pc:docMkLst>
      <pc:sldChg chg="modSp mod">
        <pc:chgData name="Wise Man" userId="3e101bfddbcbbabc" providerId="LiveId" clId="{1609E6B5-557C-427B-BBDB-BA8305A63379}" dt="2020-11-13T11:04:04.846" v="1175" actId="255"/>
        <pc:sldMkLst>
          <pc:docMk/>
          <pc:sldMk cId="2178999641" sldId="259"/>
        </pc:sldMkLst>
        <pc:spChg chg="mod">
          <ac:chgData name="Wise Man" userId="3e101bfddbcbbabc" providerId="LiveId" clId="{1609E6B5-557C-427B-BBDB-BA8305A63379}" dt="2020-11-13T11:04:04.846" v="1175" actId="255"/>
          <ac:spMkLst>
            <pc:docMk/>
            <pc:sldMk cId="2178999641" sldId="259"/>
            <ac:spMk id="2" creationId="{7BD8428C-6E18-498E-8690-030B755E3C7E}"/>
          </ac:spMkLst>
        </pc:spChg>
      </pc:sldChg>
      <pc:sldChg chg="new del">
        <pc:chgData name="Wise Man" userId="3e101bfddbcbbabc" providerId="LiveId" clId="{1609E6B5-557C-427B-BBDB-BA8305A63379}" dt="2020-11-13T10:22:59" v="3" actId="47"/>
        <pc:sldMkLst>
          <pc:docMk/>
          <pc:sldMk cId="1184378408" sldId="260"/>
        </pc:sldMkLst>
      </pc:sldChg>
      <pc:sldChg chg="del">
        <pc:chgData name="Wise Man" userId="3e101bfddbcbbabc" providerId="LiveId" clId="{1609E6B5-557C-427B-BBDB-BA8305A63379}" dt="2020-11-13T10:22:18.820" v="0" actId="47"/>
        <pc:sldMkLst>
          <pc:docMk/>
          <pc:sldMk cId="2737151575" sldId="260"/>
        </pc:sldMkLst>
      </pc:sldChg>
      <pc:sldChg chg="addSp delSp modSp new del mod">
        <pc:chgData name="Wise Man" userId="3e101bfddbcbbabc" providerId="LiveId" clId="{1609E6B5-557C-427B-BBDB-BA8305A63379}" dt="2020-11-13T10:33:15.684" v="382" actId="47"/>
        <pc:sldMkLst>
          <pc:docMk/>
          <pc:sldMk cId="2672531431" sldId="261"/>
        </pc:sldMkLst>
        <pc:spChg chg="add del mod">
          <ac:chgData name="Wise Man" userId="3e101bfddbcbbabc" providerId="LiveId" clId="{1609E6B5-557C-427B-BBDB-BA8305A63379}" dt="2020-11-13T10:32:30.558" v="373" actId="478"/>
          <ac:spMkLst>
            <pc:docMk/>
            <pc:sldMk cId="2672531431" sldId="261"/>
            <ac:spMk id="2" creationId="{FF960419-6EB7-4E72-9B6C-A7AB5F3C2C64}"/>
          </ac:spMkLst>
        </pc:spChg>
        <pc:spChg chg="mod">
          <ac:chgData name="Wise Man" userId="3e101bfddbcbbabc" providerId="LiveId" clId="{1609E6B5-557C-427B-BBDB-BA8305A63379}" dt="2020-11-13T10:30:28.373" v="366" actId="313"/>
          <ac:spMkLst>
            <pc:docMk/>
            <pc:sldMk cId="2672531431" sldId="261"/>
            <ac:spMk id="3" creationId="{1A0CF6B7-F79D-4484-B737-0BEF3975239C}"/>
          </ac:spMkLst>
        </pc:spChg>
        <pc:spChg chg="del mod">
          <ac:chgData name="Wise Man" userId="3e101bfddbcbbabc" providerId="LiveId" clId="{1609E6B5-557C-427B-BBDB-BA8305A63379}" dt="2020-11-13T10:31:34.703" v="370" actId="478"/>
          <ac:spMkLst>
            <pc:docMk/>
            <pc:sldMk cId="2672531431" sldId="261"/>
            <ac:spMk id="4" creationId="{12094EC2-39A2-4CA2-B7E7-6DD5BAB79525}"/>
          </ac:spMkLst>
        </pc:spChg>
        <pc:spChg chg="add del mod">
          <ac:chgData name="Wise Man" userId="3e101bfddbcbbabc" providerId="LiveId" clId="{1609E6B5-557C-427B-BBDB-BA8305A63379}" dt="2020-11-13T10:32:30.558" v="373" actId="478"/>
          <ac:spMkLst>
            <pc:docMk/>
            <pc:sldMk cId="2672531431" sldId="261"/>
            <ac:spMk id="7" creationId="{AB343094-856D-4CE1-9D82-48D7732C8E91}"/>
          </ac:spMkLst>
        </pc:spChg>
        <pc:picChg chg="add mod">
          <ac:chgData name="Wise Man" userId="3e101bfddbcbbabc" providerId="LiveId" clId="{1609E6B5-557C-427B-BBDB-BA8305A63379}" dt="2020-11-13T10:31:31.854" v="369" actId="1076"/>
          <ac:picMkLst>
            <pc:docMk/>
            <pc:sldMk cId="2672531431" sldId="261"/>
            <ac:picMk id="5" creationId="{70699093-F359-4197-BCDB-880B13C5C07C}"/>
          </ac:picMkLst>
        </pc:picChg>
      </pc:sldChg>
      <pc:sldChg chg="new del">
        <pc:chgData name="Wise Man" userId="3e101bfddbcbbabc" providerId="LiveId" clId="{1609E6B5-557C-427B-BBDB-BA8305A63379}" dt="2020-11-13T10:32:39.436" v="374" actId="47"/>
        <pc:sldMkLst>
          <pc:docMk/>
          <pc:sldMk cId="2109248005" sldId="262"/>
        </pc:sldMkLst>
      </pc:sldChg>
      <pc:sldChg chg="addSp modSp new mod">
        <pc:chgData name="Wise Man" userId="3e101bfddbcbbabc" providerId="LiveId" clId="{1609E6B5-557C-427B-BBDB-BA8305A63379}" dt="2020-11-13T10:33:11.196" v="381" actId="1076"/>
        <pc:sldMkLst>
          <pc:docMk/>
          <pc:sldMk cId="2759122134" sldId="262"/>
        </pc:sldMkLst>
        <pc:spChg chg="add mod">
          <ac:chgData name="Wise Man" userId="3e101bfddbcbbabc" providerId="LiveId" clId="{1609E6B5-557C-427B-BBDB-BA8305A63379}" dt="2020-11-13T10:32:59.157" v="379" actId="27636"/>
          <ac:spMkLst>
            <pc:docMk/>
            <pc:sldMk cId="2759122134" sldId="262"/>
            <ac:spMk id="2" creationId="{FCD3ED9D-E56D-4FD1-ACC4-9F3223CE7ADD}"/>
          </ac:spMkLst>
        </pc:spChg>
        <pc:picChg chg="add mod">
          <ac:chgData name="Wise Man" userId="3e101bfddbcbbabc" providerId="LiveId" clId="{1609E6B5-557C-427B-BBDB-BA8305A63379}" dt="2020-11-13T10:33:11.196" v="381" actId="1076"/>
          <ac:picMkLst>
            <pc:docMk/>
            <pc:sldMk cId="2759122134" sldId="262"/>
            <ac:picMk id="4" creationId="{BBC286CA-E5AC-4E4D-B23A-0914A2DA4DE0}"/>
          </ac:picMkLst>
        </pc:picChg>
      </pc:sldChg>
      <pc:sldChg chg="addSp modSp new mod">
        <pc:chgData name="Wise Man" userId="3e101bfddbcbbabc" providerId="LiveId" clId="{1609E6B5-557C-427B-BBDB-BA8305A63379}" dt="2020-11-13T10:44:55.221" v="766" actId="1035"/>
        <pc:sldMkLst>
          <pc:docMk/>
          <pc:sldMk cId="3602372510" sldId="263"/>
        </pc:sldMkLst>
        <pc:spChg chg="add mod">
          <ac:chgData name="Wise Man" userId="3e101bfddbcbbabc" providerId="LiveId" clId="{1609E6B5-557C-427B-BBDB-BA8305A63379}" dt="2020-11-13T10:44:55.221" v="766" actId="1035"/>
          <ac:spMkLst>
            <pc:docMk/>
            <pc:sldMk cId="3602372510" sldId="263"/>
            <ac:spMk id="3" creationId="{4F95C1B4-631C-49FB-AF81-92C7BC6BBE63}"/>
          </ac:spMkLst>
        </pc:spChg>
        <pc:spChg chg="add mod">
          <ac:chgData name="Wise Man" userId="3e101bfddbcbbabc" providerId="LiveId" clId="{1609E6B5-557C-427B-BBDB-BA8305A63379}" dt="2020-11-13T10:44:55.221" v="766" actId="1035"/>
          <ac:spMkLst>
            <pc:docMk/>
            <pc:sldMk cId="3602372510" sldId="263"/>
            <ac:spMk id="6" creationId="{BC04929C-79F4-45CA-A018-65F4DDC65177}"/>
          </ac:spMkLst>
        </pc:spChg>
        <pc:picChg chg="add mod">
          <ac:chgData name="Wise Man" userId="3e101bfddbcbbabc" providerId="LiveId" clId="{1609E6B5-557C-427B-BBDB-BA8305A63379}" dt="2020-11-13T10:44:55.221" v="766" actId="1035"/>
          <ac:picMkLst>
            <pc:docMk/>
            <pc:sldMk cId="3602372510" sldId="263"/>
            <ac:picMk id="4" creationId="{7B02E143-03B7-4302-86AD-C063D88D6D35}"/>
          </ac:picMkLst>
        </pc:picChg>
        <pc:picChg chg="add mod">
          <ac:chgData name="Wise Man" userId="3e101bfddbcbbabc" providerId="LiveId" clId="{1609E6B5-557C-427B-BBDB-BA8305A63379}" dt="2020-11-13T10:44:55.221" v="766" actId="1035"/>
          <ac:picMkLst>
            <pc:docMk/>
            <pc:sldMk cId="3602372510" sldId="263"/>
            <ac:picMk id="7" creationId="{D3A558D3-A445-4BAE-8B3E-15E5C420C7AE}"/>
          </ac:picMkLst>
        </pc:picChg>
        <pc:picChg chg="add mod">
          <ac:chgData name="Wise Man" userId="3e101bfddbcbbabc" providerId="LiveId" clId="{1609E6B5-557C-427B-BBDB-BA8305A63379}" dt="2020-11-13T10:44:55.221" v="766" actId="1035"/>
          <ac:picMkLst>
            <pc:docMk/>
            <pc:sldMk cId="3602372510" sldId="263"/>
            <ac:picMk id="8" creationId="{8401C735-AD11-4398-8151-1A9C28FEE420}"/>
          </ac:picMkLst>
        </pc:picChg>
        <pc:picChg chg="add mod">
          <ac:chgData name="Wise Man" userId="3e101bfddbcbbabc" providerId="LiveId" clId="{1609E6B5-557C-427B-BBDB-BA8305A63379}" dt="2020-11-13T10:44:55.221" v="766" actId="1035"/>
          <ac:picMkLst>
            <pc:docMk/>
            <pc:sldMk cId="3602372510" sldId="263"/>
            <ac:picMk id="9" creationId="{DE3F3A65-1673-40E7-BAD2-698DC1EC2295}"/>
          </ac:picMkLst>
        </pc:picChg>
        <pc:picChg chg="add mod">
          <ac:chgData name="Wise Man" userId="3e101bfddbcbbabc" providerId="LiveId" clId="{1609E6B5-557C-427B-BBDB-BA8305A63379}" dt="2020-11-13T10:44:55.221" v="766" actId="1035"/>
          <ac:picMkLst>
            <pc:docMk/>
            <pc:sldMk cId="3602372510" sldId="263"/>
            <ac:picMk id="10" creationId="{F7B30675-5971-4C83-AF31-A7541FE4B3D2}"/>
          </ac:picMkLst>
        </pc:picChg>
        <pc:picChg chg="add mod">
          <ac:chgData name="Wise Man" userId="3e101bfddbcbbabc" providerId="LiveId" clId="{1609E6B5-557C-427B-BBDB-BA8305A63379}" dt="2020-11-13T10:44:55.221" v="766" actId="1035"/>
          <ac:picMkLst>
            <pc:docMk/>
            <pc:sldMk cId="3602372510" sldId="263"/>
            <ac:picMk id="11" creationId="{46B60C04-BF60-4BA4-8D5F-02B7EA635DD8}"/>
          </ac:picMkLst>
        </pc:picChg>
      </pc:sldChg>
      <pc:sldChg chg="addSp modSp new mod">
        <pc:chgData name="Wise Man" userId="3e101bfddbcbbabc" providerId="LiveId" clId="{1609E6B5-557C-427B-BBDB-BA8305A63379}" dt="2020-11-13T11:01:45.022" v="1119" actId="1036"/>
        <pc:sldMkLst>
          <pc:docMk/>
          <pc:sldMk cId="4292548044" sldId="264"/>
        </pc:sldMkLst>
        <pc:spChg chg="add mod">
          <ac:chgData name="Wise Man" userId="3e101bfddbcbbabc" providerId="LiveId" clId="{1609E6B5-557C-427B-BBDB-BA8305A63379}" dt="2020-11-13T10:54:01.878" v="996" actId="20577"/>
          <ac:spMkLst>
            <pc:docMk/>
            <pc:sldMk cId="4292548044" sldId="264"/>
            <ac:spMk id="3" creationId="{1FC43604-0EFE-4F01-B0C0-8427E4ADBA51}"/>
          </ac:spMkLst>
        </pc:spChg>
        <pc:spChg chg="add mod">
          <ac:chgData name="Wise Man" userId="3e101bfddbcbbabc" providerId="LiveId" clId="{1609E6B5-557C-427B-BBDB-BA8305A63379}" dt="2020-11-13T11:00:58.202" v="1115" actId="14100"/>
          <ac:spMkLst>
            <pc:docMk/>
            <pc:sldMk cId="4292548044" sldId="264"/>
            <ac:spMk id="6" creationId="{C9306A3A-8B50-469B-8880-54BE2F45F412}"/>
          </ac:spMkLst>
        </pc:spChg>
        <pc:spChg chg="add mod">
          <ac:chgData name="Wise Man" userId="3e101bfddbcbbabc" providerId="LiveId" clId="{1609E6B5-557C-427B-BBDB-BA8305A63379}" dt="2020-11-13T11:01:45.022" v="1119" actId="1036"/>
          <ac:spMkLst>
            <pc:docMk/>
            <pc:sldMk cId="4292548044" sldId="264"/>
            <ac:spMk id="7" creationId="{9B627113-A3ED-44CE-BE33-7B0373E461CE}"/>
          </ac:spMkLst>
        </pc:spChg>
        <pc:picChg chg="add mod">
          <ac:chgData name="Wise Man" userId="3e101bfddbcbbabc" providerId="LiveId" clId="{1609E6B5-557C-427B-BBDB-BA8305A63379}" dt="2020-11-13T10:51:03.746" v="844" actId="1076"/>
          <ac:picMkLst>
            <pc:docMk/>
            <pc:sldMk cId="4292548044" sldId="264"/>
            <ac:picMk id="4" creationId="{4DBA2A02-0F58-4C3C-BCFF-360FF026B794}"/>
          </ac:picMkLst>
        </pc:picChg>
      </pc:sldChg>
      <pc:sldChg chg="modSp add mod ord">
        <pc:chgData name="Wise Man" userId="3e101bfddbcbbabc" providerId="LiveId" clId="{1609E6B5-557C-427B-BBDB-BA8305A63379}" dt="2020-11-13T11:04:30.215" v="1183" actId="313"/>
        <pc:sldMkLst>
          <pc:docMk/>
          <pc:sldMk cId="4181966655" sldId="265"/>
        </pc:sldMkLst>
        <pc:spChg chg="mod">
          <ac:chgData name="Wise Man" userId="3e101bfddbcbbabc" providerId="LiveId" clId="{1609E6B5-557C-427B-BBDB-BA8305A63379}" dt="2020-11-13T11:04:30.215" v="1183" actId="313"/>
          <ac:spMkLst>
            <pc:docMk/>
            <pc:sldMk cId="4181966655" sldId="265"/>
            <ac:spMk id="2" creationId="{7BD8428C-6E18-498E-8690-030B755E3C7E}"/>
          </ac:spMkLst>
        </pc:spChg>
      </pc:sldChg>
      <pc:sldChg chg="addSp modSp new mod">
        <pc:chgData name="Wise Man" userId="3e101bfddbcbbabc" providerId="LiveId" clId="{1609E6B5-557C-427B-BBDB-BA8305A63379}" dt="2020-11-13T13:30:01.408" v="2423" actId="114"/>
        <pc:sldMkLst>
          <pc:docMk/>
          <pc:sldMk cId="3247602611" sldId="266"/>
        </pc:sldMkLst>
        <pc:spChg chg="add mod">
          <ac:chgData name="Wise Man" userId="3e101bfddbcbbabc" providerId="LiveId" clId="{1609E6B5-557C-427B-BBDB-BA8305A63379}" dt="2020-11-13T13:20:09.856" v="1542" actId="207"/>
          <ac:spMkLst>
            <pc:docMk/>
            <pc:sldMk cId="3247602611" sldId="266"/>
            <ac:spMk id="3" creationId="{53FFFC73-6030-448D-975E-069FF6452188}"/>
          </ac:spMkLst>
        </pc:spChg>
        <pc:spChg chg="add mod">
          <ac:chgData name="Wise Man" userId="3e101bfddbcbbabc" providerId="LiveId" clId="{1609E6B5-557C-427B-BBDB-BA8305A63379}" dt="2020-11-13T13:24:23.894" v="1828" actId="14100"/>
          <ac:spMkLst>
            <pc:docMk/>
            <pc:sldMk cId="3247602611" sldId="266"/>
            <ac:spMk id="5" creationId="{D11D6633-EDB5-4C05-A82A-BFFDB0A91127}"/>
          </ac:spMkLst>
        </pc:spChg>
        <pc:spChg chg="add mod">
          <ac:chgData name="Wise Man" userId="3e101bfddbcbbabc" providerId="LiveId" clId="{1609E6B5-557C-427B-BBDB-BA8305A63379}" dt="2020-11-13T13:30:01.408" v="2423" actId="114"/>
          <ac:spMkLst>
            <pc:docMk/>
            <pc:sldMk cId="3247602611" sldId="266"/>
            <ac:spMk id="7" creationId="{339B187D-1993-4854-BCF5-514F3E82074A}"/>
          </ac:spMkLst>
        </pc:spChg>
      </pc:sldChg>
      <pc:sldChg chg="new">
        <pc:chgData name="Wise Man" userId="3e101bfddbcbbabc" providerId="LiveId" clId="{1609E6B5-557C-427B-BBDB-BA8305A63379}" dt="2020-11-13T13:30:16.089" v="2424" actId="680"/>
        <pc:sldMkLst>
          <pc:docMk/>
          <pc:sldMk cId="2734302802" sldId="267"/>
        </pc:sldMkLst>
      </pc:sldChg>
      <pc:sldChg chg="modSp new mod">
        <pc:chgData name="Wise Man" userId="3e101bfddbcbbabc" providerId="LiveId" clId="{1609E6B5-557C-427B-BBDB-BA8305A63379}" dt="2020-11-13T13:35:26.632" v="2855" actId="20577"/>
        <pc:sldMkLst>
          <pc:docMk/>
          <pc:sldMk cId="81281838" sldId="268"/>
        </pc:sldMkLst>
        <pc:spChg chg="mod">
          <ac:chgData name="Wise Man" userId="3e101bfddbcbbabc" providerId="LiveId" clId="{1609E6B5-557C-427B-BBDB-BA8305A63379}" dt="2020-11-13T13:31:21.074" v="2450" actId="20577"/>
          <ac:spMkLst>
            <pc:docMk/>
            <pc:sldMk cId="81281838" sldId="268"/>
            <ac:spMk id="2" creationId="{2C980E2E-9BFE-44BD-A729-CB7089AD711C}"/>
          </ac:spMkLst>
        </pc:spChg>
        <pc:spChg chg="mod">
          <ac:chgData name="Wise Man" userId="3e101bfddbcbbabc" providerId="LiveId" clId="{1609E6B5-557C-427B-BBDB-BA8305A63379}" dt="2020-11-13T13:35:26.632" v="2855" actId="20577"/>
          <ac:spMkLst>
            <pc:docMk/>
            <pc:sldMk cId="81281838" sldId="268"/>
            <ac:spMk id="3" creationId="{502A80F7-318E-464F-9423-1913FE5DEBC6}"/>
          </ac:spMkLst>
        </pc:spChg>
      </pc:sldChg>
    </pc:docChg>
  </pc:docChgLst>
  <pc:docChgLst>
    <pc:chgData name="Wise Man" userId="3e101bfddbcbbabc" providerId="LiveId" clId="{951332A4-00A2-46B7-B3D3-51356E7AED0D}"/>
    <pc:docChg chg="undo redo custSel addSld delSld modSld">
      <pc:chgData name="Wise Man" userId="3e101bfddbcbbabc" providerId="LiveId" clId="{951332A4-00A2-46B7-B3D3-51356E7AED0D}" dt="2020-12-23T08:45:55.203" v="3000" actId="1076"/>
      <pc:docMkLst>
        <pc:docMk/>
      </pc:docMkLst>
      <pc:sldChg chg="addSp delSp modSp mod">
        <pc:chgData name="Wise Man" userId="3e101bfddbcbbabc" providerId="LiveId" clId="{951332A4-00A2-46B7-B3D3-51356E7AED0D}" dt="2020-12-21T07:39:18.472" v="57" actId="1076"/>
        <pc:sldMkLst>
          <pc:docMk/>
          <pc:sldMk cId="1211529425" sldId="256"/>
        </pc:sldMkLst>
        <pc:spChg chg="mod">
          <ac:chgData name="Wise Man" userId="3e101bfddbcbbabc" providerId="LiveId" clId="{951332A4-00A2-46B7-B3D3-51356E7AED0D}" dt="2020-12-21T07:37:13.689" v="51" actId="20577"/>
          <ac:spMkLst>
            <pc:docMk/>
            <pc:sldMk cId="1211529425" sldId="256"/>
            <ac:spMk id="2" creationId="{7CE7791A-556E-42CA-A584-A42E7694648D}"/>
          </ac:spMkLst>
        </pc:spChg>
        <pc:picChg chg="add mod">
          <ac:chgData name="Wise Man" userId="3e101bfddbcbbabc" providerId="LiveId" clId="{951332A4-00A2-46B7-B3D3-51356E7AED0D}" dt="2020-12-21T07:39:18.472" v="57" actId="1076"/>
          <ac:picMkLst>
            <pc:docMk/>
            <pc:sldMk cId="1211529425" sldId="256"/>
            <ac:picMk id="4" creationId="{57BAF567-9CF2-458B-A90E-1EADCB6819F5}"/>
          </ac:picMkLst>
        </pc:picChg>
        <pc:picChg chg="del">
          <ac:chgData name="Wise Man" userId="3e101bfddbcbbabc" providerId="LiveId" clId="{951332A4-00A2-46B7-B3D3-51356E7AED0D}" dt="2020-12-21T07:38:56.599" v="53" actId="478"/>
          <ac:picMkLst>
            <pc:docMk/>
            <pc:sldMk cId="1211529425" sldId="256"/>
            <ac:picMk id="10" creationId="{072BC101-8E99-4F70-BA2D-573F88D924D8}"/>
          </ac:picMkLst>
        </pc:picChg>
      </pc:sldChg>
      <pc:sldChg chg="modSp mod">
        <pc:chgData name="Wise Man" userId="3e101bfddbcbbabc" providerId="LiveId" clId="{951332A4-00A2-46B7-B3D3-51356E7AED0D}" dt="2020-12-21T08:21:21.662" v="687" actId="20577"/>
        <pc:sldMkLst>
          <pc:docMk/>
          <pc:sldMk cId="885961771" sldId="257"/>
        </pc:sldMkLst>
        <pc:spChg chg="mod">
          <ac:chgData name="Wise Man" userId="3e101bfddbcbbabc" providerId="LiveId" clId="{951332A4-00A2-46B7-B3D3-51356E7AED0D}" dt="2020-12-21T08:21:21.662" v="687" actId="20577"/>
          <ac:spMkLst>
            <pc:docMk/>
            <pc:sldMk cId="885961771" sldId="257"/>
            <ac:spMk id="3" creationId="{5603F508-BE94-489A-BE70-2AFCBB4C2C28}"/>
          </ac:spMkLst>
        </pc:spChg>
      </pc:sldChg>
      <pc:sldChg chg="modSp mod">
        <pc:chgData name="Wise Man" userId="3e101bfddbcbbabc" providerId="LiveId" clId="{951332A4-00A2-46B7-B3D3-51356E7AED0D}" dt="2020-12-23T08:31:49.503" v="2634" actId="20577"/>
        <pc:sldMkLst>
          <pc:docMk/>
          <pc:sldMk cId="1414849432" sldId="258"/>
        </pc:sldMkLst>
        <pc:spChg chg="mod">
          <ac:chgData name="Wise Man" userId="3e101bfddbcbbabc" providerId="LiveId" clId="{951332A4-00A2-46B7-B3D3-51356E7AED0D}" dt="2020-12-23T08:31:49.503" v="2634" actId="20577"/>
          <ac:spMkLst>
            <pc:docMk/>
            <pc:sldMk cId="1414849432" sldId="258"/>
            <ac:spMk id="3" creationId="{D4CCB912-64C1-464C-9B57-B5F30F4A465B}"/>
          </ac:spMkLst>
        </pc:spChg>
      </pc:sldChg>
      <pc:sldChg chg="addSp delSp modSp mod">
        <pc:chgData name="Wise Man" userId="3e101bfddbcbbabc" providerId="LiveId" clId="{951332A4-00A2-46B7-B3D3-51356E7AED0D}" dt="2020-12-21T08:22:07.652" v="709"/>
        <pc:sldMkLst>
          <pc:docMk/>
          <pc:sldMk cId="2178999641" sldId="259"/>
        </pc:sldMkLst>
        <pc:spChg chg="mod">
          <ac:chgData name="Wise Man" userId="3e101bfddbcbbabc" providerId="LiveId" clId="{951332A4-00A2-46B7-B3D3-51356E7AED0D}" dt="2020-12-21T08:21:51.930" v="707" actId="20577"/>
          <ac:spMkLst>
            <pc:docMk/>
            <pc:sldMk cId="2178999641" sldId="259"/>
            <ac:spMk id="2" creationId="{7BD8428C-6E18-498E-8690-030B755E3C7E}"/>
          </ac:spMkLst>
        </pc:spChg>
        <pc:picChg chg="add mod">
          <ac:chgData name="Wise Man" userId="3e101bfddbcbbabc" providerId="LiveId" clId="{951332A4-00A2-46B7-B3D3-51356E7AED0D}" dt="2020-12-21T08:22:07.652" v="709"/>
          <ac:picMkLst>
            <pc:docMk/>
            <pc:sldMk cId="2178999641" sldId="259"/>
            <ac:picMk id="4" creationId="{82C0F9A0-47F6-463B-8597-F9681BBFC90A}"/>
          </ac:picMkLst>
        </pc:picChg>
        <pc:picChg chg="del">
          <ac:chgData name="Wise Man" userId="3e101bfddbcbbabc" providerId="LiveId" clId="{951332A4-00A2-46B7-B3D3-51356E7AED0D}" dt="2020-12-21T08:22:06.810" v="708" actId="478"/>
          <ac:picMkLst>
            <pc:docMk/>
            <pc:sldMk cId="2178999641" sldId="259"/>
            <ac:picMk id="5" creationId="{97F1D158-AB20-4997-98ED-48468D628AE5}"/>
          </ac:picMkLst>
        </pc:picChg>
      </pc:sldChg>
      <pc:sldChg chg="addSp delSp modSp mod">
        <pc:chgData name="Wise Man" userId="3e101bfddbcbbabc" providerId="LiveId" clId="{951332A4-00A2-46B7-B3D3-51356E7AED0D}" dt="2020-12-21T09:03:53.686" v="1849"/>
        <pc:sldMkLst>
          <pc:docMk/>
          <pc:sldMk cId="4181966655" sldId="265"/>
        </pc:sldMkLst>
        <pc:spChg chg="mod">
          <ac:chgData name="Wise Man" userId="3e101bfddbcbbabc" providerId="LiveId" clId="{951332A4-00A2-46B7-B3D3-51356E7AED0D}" dt="2020-12-21T09:02:14.969" v="1746" actId="20577"/>
          <ac:spMkLst>
            <pc:docMk/>
            <pc:sldMk cId="4181966655" sldId="265"/>
            <ac:spMk id="2" creationId="{7BD8428C-6E18-498E-8690-030B755E3C7E}"/>
          </ac:spMkLst>
        </pc:spChg>
        <pc:picChg chg="add mod">
          <ac:chgData name="Wise Man" userId="3e101bfddbcbbabc" providerId="LiveId" clId="{951332A4-00A2-46B7-B3D3-51356E7AED0D}" dt="2020-12-21T09:03:53.686" v="1849"/>
          <ac:picMkLst>
            <pc:docMk/>
            <pc:sldMk cId="4181966655" sldId="265"/>
            <ac:picMk id="4" creationId="{DCA39E96-DCD6-434D-ADBD-ADCACF369299}"/>
          </ac:picMkLst>
        </pc:picChg>
        <pc:picChg chg="del">
          <ac:chgData name="Wise Man" userId="3e101bfddbcbbabc" providerId="LiveId" clId="{951332A4-00A2-46B7-B3D3-51356E7AED0D}" dt="2020-12-21T09:03:48.911" v="1848" actId="478"/>
          <ac:picMkLst>
            <pc:docMk/>
            <pc:sldMk cId="4181966655" sldId="265"/>
            <ac:picMk id="5" creationId="{97F1D158-AB20-4997-98ED-48468D628AE5}"/>
          </ac:picMkLst>
        </pc:picChg>
      </pc:sldChg>
      <pc:sldChg chg="addSp delSp modSp mod modNotesTx">
        <pc:chgData name="Wise Man" userId="3e101bfddbcbbabc" providerId="LiveId" clId="{951332A4-00A2-46B7-B3D3-51356E7AED0D}" dt="2020-12-22T10:00:55.282" v="2039" actId="20577"/>
        <pc:sldMkLst>
          <pc:docMk/>
          <pc:sldMk cId="3247602611" sldId="266"/>
        </pc:sldMkLst>
        <pc:spChg chg="mod">
          <ac:chgData name="Wise Man" userId="3e101bfddbcbbabc" providerId="LiveId" clId="{951332A4-00A2-46B7-B3D3-51356E7AED0D}" dt="2020-12-21T09:10:38.090" v="2002" actId="20577"/>
          <ac:spMkLst>
            <pc:docMk/>
            <pc:sldMk cId="3247602611" sldId="266"/>
            <ac:spMk id="15" creationId="{D4A4EFB6-DD39-4674-8389-C02B1689B442}"/>
          </ac:spMkLst>
        </pc:spChg>
        <pc:spChg chg="mod">
          <ac:chgData name="Wise Man" userId="3e101bfddbcbbabc" providerId="LiveId" clId="{951332A4-00A2-46B7-B3D3-51356E7AED0D}" dt="2020-12-21T09:06:36.535" v="1890" actId="20577"/>
          <ac:spMkLst>
            <pc:docMk/>
            <pc:sldMk cId="3247602611" sldId="266"/>
            <ac:spMk id="17" creationId="{27642809-5FC1-489A-9E75-24C469B3C944}"/>
          </ac:spMkLst>
        </pc:spChg>
        <pc:spChg chg="del">
          <ac:chgData name="Wise Man" userId="3e101bfddbcbbabc" providerId="LiveId" clId="{951332A4-00A2-46B7-B3D3-51356E7AED0D}" dt="2020-12-21T09:02:50.470" v="1749" actId="478"/>
          <ac:spMkLst>
            <pc:docMk/>
            <pc:sldMk cId="3247602611" sldId="266"/>
            <ac:spMk id="19" creationId="{A7C52913-92B1-4C54-8EC3-9613504EDA39}"/>
          </ac:spMkLst>
        </pc:spChg>
        <pc:spChg chg="mod">
          <ac:chgData name="Wise Man" userId="3e101bfddbcbbabc" providerId="LiveId" clId="{951332A4-00A2-46B7-B3D3-51356E7AED0D}" dt="2020-12-21T09:03:02.530" v="1787" actId="1038"/>
          <ac:spMkLst>
            <pc:docMk/>
            <pc:sldMk cId="3247602611" sldId="266"/>
            <ac:spMk id="25" creationId="{B2BE0365-1422-4926-96BB-A46BF2F42C8C}"/>
          </ac:spMkLst>
        </pc:spChg>
        <pc:spChg chg="del">
          <ac:chgData name="Wise Man" userId="3e101bfddbcbbabc" providerId="LiveId" clId="{951332A4-00A2-46B7-B3D3-51356E7AED0D}" dt="2020-12-21T09:02:53.648" v="1750" actId="478"/>
          <ac:spMkLst>
            <pc:docMk/>
            <pc:sldMk cId="3247602611" sldId="266"/>
            <ac:spMk id="27" creationId="{AE05AB1F-EEB1-4922-ACBB-AB9B9124148A}"/>
          </ac:spMkLst>
        </pc:spChg>
        <pc:spChg chg="del">
          <ac:chgData name="Wise Man" userId="3e101bfddbcbbabc" providerId="LiveId" clId="{951332A4-00A2-46B7-B3D3-51356E7AED0D}" dt="2020-12-21T09:02:55.849" v="1752" actId="478"/>
          <ac:spMkLst>
            <pc:docMk/>
            <pc:sldMk cId="3247602611" sldId="266"/>
            <ac:spMk id="29" creationId="{7B901724-D827-48CB-ADA4-5FBE2B9739F0}"/>
          </ac:spMkLst>
        </pc:spChg>
        <pc:spChg chg="mod">
          <ac:chgData name="Wise Man" userId="3e101bfddbcbbabc" providerId="LiveId" clId="{951332A4-00A2-46B7-B3D3-51356E7AED0D}" dt="2020-12-21T09:10:34.288" v="1999" actId="20577"/>
          <ac:spMkLst>
            <pc:docMk/>
            <pc:sldMk cId="3247602611" sldId="266"/>
            <ac:spMk id="31" creationId="{335B1303-A05B-440F-A995-0B0E8040E48C}"/>
          </ac:spMkLst>
        </pc:spChg>
        <pc:spChg chg="del">
          <ac:chgData name="Wise Man" userId="3e101bfddbcbbabc" providerId="LiveId" clId="{951332A4-00A2-46B7-B3D3-51356E7AED0D}" dt="2020-12-21T09:02:57.244" v="1753" actId="478"/>
          <ac:spMkLst>
            <pc:docMk/>
            <pc:sldMk cId="3247602611" sldId="266"/>
            <ac:spMk id="33" creationId="{A7AA61B1-79E8-4BC9-8806-B779E1CA4E72}"/>
          </ac:spMkLst>
        </pc:spChg>
        <pc:spChg chg="mod">
          <ac:chgData name="Wise Man" userId="3e101bfddbcbbabc" providerId="LiveId" clId="{951332A4-00A2-46B7-B3D3-51356E7AED0D}" dt="2020-12-21T09:03:09.676" v="1847" actId="1037"/>
          <ac:spMkLst>
            <pc:docMk/>
            <pc:sldMk cId="3247602611" sldId="266"/>
            <ac:spMk id="35" creationId="{B2DDB305-7BDA-4BD5-BB81-4A6B98557820}"/>
          </ac:spMkLst>
        </pc:spChg>
        <pc:graphicFrameChg chg="add del mod">
          <ac:chgData name="Wise Man" userId="3e101bfddbcbbabc" providerId="LiveId" clId="{951332A4-00A2-46B7-B3D3-51356E7AED0D}" dt="2020-12-21T09:08:25.457" v="1944" actId="478"/>
          <ac:graphicFrameMkLst>
            <pc:docMk/>
            <pc:sldMk cId="3247602611" sldId="266"/>
            <ac:graphicFrameMk id="5" creationId="{49DFE5EE-1B25-42B9-AA83-1AD1FBF7F1EF}"/>
          </ac:graphicFrameMkLst>
        </pc:graphicFrameChg>
        <pc:picChg chg="add del mod">
          <ac:chgData name="Wise Man" userId="3e101bfddbcbbabc" providerId="LiveId" clId="{951332A4-00A2-46B7-B3D3-51356E7AED0D}" dt="2020-12-21T09:06:18.242" v="1854" actId="21"/>
          <ac:picMkLst>
            <pc:docMk/>
            <pc:sldMk cId="3247602611" sldId="266"/>
            <ac:picMk id="3" creationId="{F5609EC1-9B79-4901-81D1-768AA644EE59}"/>
          </ac:picMkLst>
        </pc:picChg>
        <pc:picChg chg="del mod">
          <ac:chgData name="Wise Man" userId="3e101bfddbcbbabc" providerId="LiveId" clId="{951332A4-00A2-46B7-B3D3-51356E7AED0D}" dt="2020-12-21T09:06:19.460" v="1855" actId="478"/>
          <ac:picMkLst>
            <pc:docMk/>
            <pc:sldMk cId="3247602611" sldId="266"/>
            <ac:picMk id="4" creationId="{DE3219AE-1A12-4C1E-B1FC-B6B1292E383E}"/>
          </ac:picMkLst>
        </pc:picChg>
        <pc:picChg chg="del">
          <ac:chgData name="Wise Man" userId="3e101bfddbcbbabc" providerId="LiveId" clId="{951332A4-00A2-46B7-B3D3-51356E7AED0D}" dt="2020-12-21T09:02:48.659" v="1748" actId="478"/>
          <ac:picMkLst>
            <pc:docMk/>
            <pc:sldMk cId="3247602611" sldId="266"/>
            <ac:picMk id="7" creationId="{925A3D76-AEBB-4664-86B3-811D918E0286}"/>
          </ac:picMkLst>
        </pc:picChg>
        <pc:picChg chg="add del mod">
          <ac:chgData name="Wise Man" userId="3e101bfddbcbbabc" providerId="LiveId" clId="{951332A4-00A2-46B7-B3D3-51356E7AED0D}" dt="2020-12-21T09:09:10.395" v="1946" actId="478"/>
          <ac:picMkLst>
            <pc:docMk/>
            <pc:sldMk cId="3247602611" sldId="266"/>
            <ac:picMk id="8" creationId="{13DBDFB3-BFB2-4872-8D98-566A47E1A8B7}"/>
          </ac:picMkLst>
        </pc:picChg>
        <pc:picChg chg="add mod modCrop">
          <ac:chgData name="Wise Man" userId="3e101bfddbcbbabc" providerId="LiveId" clId="{951332A4-00A2-46B7-B3D3-51356E7AED0D}" dt="2020-12-21T09:10:26.222" v="1992" actId="1076"/>
          <ac:picMkLst>
            <pc:docMk/>
            <pc:sldMk cId="3247602611" sldId="266"/>
            <ac:picMk id="10" creationId="{B296375C-980E-4E30-840C-37274F42805A}"/>
          </ac:picMkLst>
        </pc:picChg>
        <pc:picChg chg="del">
          <ac:chgData name="Wise Man" userId="3e101bfddbcbbabc" providerId="LiveId" clId="{951332A4-00A2-46B7-B3D3-51356E7AED0D}" dt="2020-12-21T09:02:54.444" v="1751" actId="478"/>
          <ac:picMkLst>
            <pc:docMk/>
            <pc:sldMk cId="3247602611" sldId="266"/>
            <ac:picMk id="11" creationId="{4EF92B3F-1AF3-40D0-A4A0-8E7FC531BA9C}"/>
          </ac:picMkLst>
        </pc:picChg>
        <pc:picChg chg="del mod">
          <ac:chgData name="Wise Man" userId="3e101bfddbcbbabc" providerId="LiveId" clId="{951332A4-00A2-46B7-B3D3-51356E7AED0D}" dt="2020-12-21T09:10:11.569" v="1955" actId="478"/>
          <ac:picMkLst>
            <pc:docMk/>
            <pc:sldMk cId="3247602611" sldId="266"/>
            <ac:picMk id="13" creationId="{4B7CE526-D527-48E8-AC3E-1DA1CB133695}"/>
          </ac:picMkLst>
        </pc:picChg>
        <pc:picChg chg="add mod">
          <ac:chgData name="Wise Man" userId="3e101bfddbcbbabc" providerId="LiveId" clId="{951332A4-00A2-46B7-B3D3-51356E7AED0D}" dt="2020-12-21T09:07:17.949" v="1942" actId="207"/>
          <ac:picMkLst>
            <pc:docMk/>
            <pc:sldMk cId="3247602611" sldId="266"/>
            <ac:picMk id="18" creationId="{5BCD034D-1E1B-4400-9489-8733F310D7E9}"/>
          </ac:picMkLst>
        </pc:picChg>
      </pc:sldChg>
      <pc:sldChg chg="addSp delSp modSp mod modNotesTx">
        <pc:chgData name="Wise Man" userId="3e101bfddbcbbabc" providerId="LiveId" clId="{951332A4-00A2-46B7-B3D3-51356E7AED0D}" dt="2020-12-23T08:45:04.636" v="2996" actId="1035"/>
        <pc:sldMkLst>
          <pc:docMk/>
          <pc:sldMk cId="2617554748" sldId="270"/>
        </pc:sldMkLst>
        <pc:spChg chg="mod">
          <ac:chgData name="Wise Man" userId="3e101bfddbcbbabc" providerId="LiveId" clId="{951332A4-00A2-46B7-B3D3-51356E7AED0D}" dt="2020-12-23T08:33:19.548" v="2665" actId="20577"/>
          <ac:spMkLst>
            <pc:docMk/>
            <pc:sldMk cId="2617554748" sldId="270"/>
            <ac:spMk id="2" creationId="{A1D4F79E-F8C4-4783-843B-20E67AB9186C}"/>
          </ac:spMkLst>
        </pc:spChg>
        <pc:spChg chg="mod">
          <ac:chgData name="Wise Man" userId="3e101bfddbcbbabc" providerId="LiveId" clId="{951332A4-00A2-46B7-B3D3-51356E7AED0D}" dt="2020-12-23T08:43:54.844" v="2987" actId="20577"/>
          <ac:spMkLst>
            <pc:docMk/>
            <pc:sldMk cId="2617554748" sldId="270"/>
            <ac:spMk id="4" creationId="{9E9808B7-339A-4105-B6A3-26B21605B75E}"/>
          </ac:spMkLst>
        </pc:spChg>
        <pc:spChg chg="del mod">
          <ac:chgData name="Wise Man" userId="3e101bfddbcbbabc" providerId="LiveId" clId="{951332A4-00A2-46B7-B3D3-51356E7AED0D}" dt="2020-12-23T08:17:03.573" v="2101" actId="478"/>
          <ac:spMkLst>
            <pc:docMk/>
            <pc:sldMk cId="2617554748" sldId="270"/>
            <ac:spMk id="7" creationId="{B51977C1-E664-4B8C-A97B-45653C5C4B06}"/>
          </ac:spMkLst>
        </pc:spChg>
        <pc:spChg chg="del">
          <ac:chgData name="Wise Man" userId="3e101bfddbcbbabc" providerId="LiveId" clId="{951332A4-00A2-46B7-B3D3-51356E7AED0D}" dt="2020-12-23T08:17:03.573" v="2101" actId="478"/>
          <ac:spMkLst>
            <pc:docMk/>
            <pc:sldMk cId="2617554748" sldId="270"/>
            <ac:spMk id="8" creationId="{253C3F3A-4554-48FB-8BC5-23FCB45BA41A}"/>
          </ac:spMkLst>
        </pc:spChg>
        <pc:spChg chg="add del mod">
          <ac:chgData name="Wise Man" userId="3e101bfddbcbbabc" providerId="LiveId" clId="{951332A4-00A2-46B7-B3D3-51356E7AED0D}" dt="2020-12-23T08:08:34.010" v="2082" actId="21"/>
          <ac:spMkLst>
            <pc:docMk/>
            <pc:sldMk cId="2617554748" sldId="270"/>
            <ac:spMk id="10" creationId="{3F777949-0C60-4161-AB8C-AFDC54BBAF6A}"/>
          </ac:spMkLst>
        </pc:spChg>
        <pc:spChg chg="add mod">
          <ac:chgData name="Wise Man" userId="3e101bfddbcbbabc" providerId="LiveId" clId="{951332A4-00A2-46B7-B3D3-51356E7AED0D}" dt="2020-12-23T08:45:04.636" v="2996" actId="1035"/>
          <ac:spMkLst>
            <pc:docMk/>
            <pc:sldMk cId="2617554748" sldId="270"/>
            <ac:spMk id="16" creationId="{F574AA4B-917A-41E1-84E2-76D3A58836A6}"/>
          </ac:spMkLst>
        </pc:spChg>
        <pc:picChg chg="del">
          <ac:chgData name="Wise Man" userId="3e101bfddbcbbabc" providerId="LiveId" clId="{951332A4-00A2-46B7-B3D3-51356E7AED0D}" dt="2020-12-21T08:42:07.404" v="1533" actId="478"/>
          <ac:picMkLst>
            <pc:docMk/>
            <pc:sldMk cId="2617554748" sldId="270"/>
            <ac:picMk id="3" creationId="{598F0703-40C7-4416-B49D-AFBE34EC3FEC}"/>
          </ac:picMkLst>
        </pc:picChg>
        <pc:picChg chg="del">
          <ac:chgData name="Wise Man" userId="3e101bfddbcbbabc" providerId="LiveId" clId="{951332A4-00A2-46B7-B3D3-51356E7AED0D}" dt="2020-12-21T08:42:09.455" v="1534" actId="478"/>
          <ac:picMkLst>
            <pc:docMk/>
            <pc:sldMk cId="2617554748" sldId="270"/>
            <ac:picMk id="5" creationId="{4EA62F0B-3837-412C-8A6B-1A1130112A61}"/>
          </ac:picMkLst>
        </pc:picChg>
        <pc:picChg chg="add del mod modCrop">
          <ac:chgData name="Wise Man" userId="3e101bfddbcbbabc" providerId="LiveId" clId="{951332A4-00A2-46B7-B3D3-51356E7AED0D}" dt="2020-12-23T08:24:46.177" v="2154" actId="478"/>
          <ac:picMkLst>
            <pc:docMk/>
            <pc:sldMk cId="2617554748" sldId="270"/>
            <ac:picMk id="5" creationId="{D1171EDD-A7E5-4FC1-96CD-DA5A9658B291}"/>
          </ac:picMkLst>
        </pc:picChg>
        <pc:picChg chg="add del mod">
          <ac:chgData name="Wise Man" userId="3e101bfddbcbbabc" providerId="LiveId" clId="{951332A4-00A2-46B7-B3D3-51356E7AED0D}" dt="2020-12-23T08:08:34.010" v="2082" actId="21"/>
          <ac:picMkLst>
            <pc:docMk/>
            <pc:sldMk cId="2617554748" sldId="270"/>
            <ac:picMk id="9" creationId="{14413E16-32C8-4A22-9CE7-8F45E9D0040F}"/>
          </ac:picMkLst>
        </pc:picChg>
        <pc:picChg chg="add del mod">
          <ac:chgData name="Wise Man" userId="3e101bfddbcbbabc" providerId="LiveId" clId="{951332A4-00A2-46B7-B3D3-51356E7AED0D}" dt="2020-12-23T08:26:12.872" v="2158" actId="478"/>
          <ac:picMkLst>
            <pc:docMk/>
            <pc:sldMk cId="2617554748" sldId="270"/>
            <ac:picMk id="11" creationId="{E1C0656C-2F50-44B6-9842-9D5CB91143F9}"/>
          </ac:picMkLst>
        </pc:picChg>
        <pc:picChg chg="add del mod">
          <ac:chgData name="Wise Man" userId="3e101bfddbcbbabc" providerId="LiveId" clId="{951332A4-00A2-46B7-B3D3-51356E7AED0D}" dt="2020-12-23T08:15:57.754" v="2086" actId="478"/>
          <ac:picMkLst>
            <pc:docMk/>
            <pc:sldMk cId="2617554748" sldId="270"/>
            <ac:picMk id="12" creationId="{E605D3AE-7B27-4A67-9778-15C7CE27C479}"/>
          </ac:picMkLst>
        </pc:picChg>
        <pc:picChg chg="add del mod">
          <ac:chgData name="Wise Man" userId="3e101bfddbcbbabc" providerId="LiveId" clId="{951332A4-00A2-46B7-B3D3-51356E7AED0D}" dt="2020-12-23T08:15:57.206" v="2085" actId="478"/>
          <ac:picMkLst>
            <pc:docMk/>
            <pc:sldMk cId="2617554748" sldId="270"/>
            <ac:picMk id="14" creationId="{60D5D60E-3E8F-45BD-8EDF-19E647191222}"/>
          </ac:picMkLst>
        </pc:picChg>
        <pc:picChg chg="add mod">
          <ac:chgData name="Wise Man" userId="3e101bfddbcbbabc" providerId="LiveId" clId="{951332A4-00A2-46B7-B3D3-51356E7AED0D}" dt="2020-12-23T08:26:21.461" v="2161" actId="1076"/>
          <ac:picMkLst>
            <pc:docMk/>
            <pc:sldMk cId="2617554748" sldId="270"/>
            <ac:picMk id="15" creationId="{E780E96A-9CEB-467E-A8F1-19E989279603}"/>
          </ac:picMkLst>
        </pc:picChg>
      </pc:sldChg>
      <pc:sldChg chg="del">
        <pc:chgData name="Wise Man" userId="3e101bfddbcbbabc" providerId="LiveId" clId="{951332A4-00A2-46B7-B3D3-51356E7AED0D}" dt="2020-12-22T10:01:05.478" v="2040" actId="47"/>
        <pc:sldMkLst>
          <pc:docMk/>
          <pc:sldMk cId="1809603883" sldId="278"/>
        </pc:sldMkLst>
      </pc:sldChg>
      <pc:sldChg chg="del">
        <pc:chgData name="Wise Man" userId="3e101bfddbcbbabc" providerId="LiveId" clId="{951332A4-00A2-46B7-B3D3-51356E7AED0D}" dt="2020-12-22T10:01:07.814" v="2041" actId="47"/>
        <pc:sldMkLst>
          <pc:docMk/>
          <pc:sldMk cId="2369714242" sldId="283"/>
        </pc:sldMkLst>
      </pc:sldChg>
      <pc:sldChg chg="del">
        <pc:chgData name="Wise Man" userId="3e101bfddbcbbabc" providerId="LiveId" clId="{951332A4-00A2-46B7-B3D3-51356E7AED0D}" dt="2020-12-22T10:01:09.054" v="2042" actId="47"/>
        <pc:sldMkLst>
          <pc:docMk/>
          <pc:sldMk cId="2230849812" sldId="284"/>
        </pc:sldMkLst>
      </pc:sldChg>
      <pc:sldChg chg="addSp delSp modSp mod">
        <pc:chgData name="Wise Man" userId="3e101bfddbcbbabc" providerId="LiveId" clId="{951332A4-00A2-46B7-B3D3-51356E7AED0D}" dt="2020-12-23T08:08:38.748" v="2084" actId="1076"/>
        <pc:sldMkLst>
          <pc:docMk/>
          <pc:sldMk cId="1599409516" sldId="285"/>
        </pc:sldMkLst>
        <pc:spChg chg="mod">
          <ac:chgData name="Wise Man" userId="3e101bfddbcbbabc" providerId="LiveId" clId="{951332A4-00A2-46B7-B3D3-51356E7AED0D}" dt="2020-12-22T10:02:29.063" v="2080" actId="207"/>
          <ac:spMkLst>
            <pc:docMk/>
            <pc:sldMk cId="1599409516" sldId="285"/>
            <ac:spMk id="2" creationId="{A1D4F79E-F8C4-4783-843B-20E67AB9186C}"/>
          </ac:spMkLst>
        </pc:spChg>
        <pc:spChg chg="add mod">
          <ac:chgData name="Wise Man" userId="3e101bfddbcbbabc" providerId="LiveId" clId="{951332A4-00A2-46B7-B3D3-51356E7AED0D}" dt="2020-12-23T08:08:38.748" v="2084" actId="1076"/>
          <ac:spMkLst>
            <pc:docMk/>
            <pc:sldMk cId="1599409516" sldId="285"/>
            <ac:spMk id="6" creationId="{2FFD6D3A-7AD2-4290-89B2-7BA12B26FCFB}"/>
          </ac:spMkLst>
        </pc:spChg>
        <pc:picChg chg="add del">
          <ac:chgData name="Wise Man" userId="3e101bfddbcbbabc" providerId="LiveId" clId="{951332A4-00A2-46B7-B3D3-51356E7AED0D}" dt="2020-12-22T10:02:03.401" v="2054" actId="478"/>
          <ac:picMkLst>
            <pc:docMk/>
            <pc:sldMk cId="1599409516" sldId="285"/>
            <ac:picMk id="4" creationId="{8913D73B-F5C4-4176-A88F-6D3594AC8A8D}"/>
          </ac:picMkLst>
        </pc:picChg>
        <pc:picChg chg="add mod">
          <ac:chgData name="Wise Man" userId="3e101bfddbcbbabc" providerId="LiveId" clId="{951332A4-00A2-46B7-B3D3-51356E7AED0D}" dt="2020-12-23T08:08:38.748" v="2084" actId="1076"/>
          <ac:picMkLst>
            <pc:docMk/>
            <pc:sldMk cId="1599409516" sldId="285"/>
            <ac:picMk id="5" creationId="{E989792A-4F84-41B2-89A5-27F72A2B0DEA}"/>
          </ac:picMkLst>
        </pc:picChg>
        <pc:picChg chg="add del mod">
          <ac:chgData name="Wise Man" userId="3e101bfddbcbbabc" providerId="LiveId" clId="{951332A4-00A2-46B7-B3D3-51356E7AED0D}" dt="2020-12-22T10:02:00.964" v="2053" actId="21"/>
          <ac:picMkLst>
            <pc:docMk/>
            <pc:sldMk cId="1599409516" sldId="285"/>
            <ac:picMk id="6" creationId="{4597DD61-588B-4A03-9BA8-7197B3BD34B7}"/>
          </ac:picMkLst>
        </pc:picChg>
        <pc:picChg chg="add mod">
          <ac:chgData name="Wise Man" userId="3e101bfddbcbbabc" providerId="LiveId" clId="{951332A4-00A2-46B7-B3D3-51356E7AED0D}" dt="2020-12-22T10:02:04.454" v="2055"/>
          <ac:picMkLst>
            <pc:docMk/>
            <pc:sldMk cId="1599409516" sldId="285"/>
            <ac:picMk id="7" creationId="{D6065C5A-8F3D-4909-9896-7453E0A3CF72}"/>
          </ac:picMkLst>
        </pc:picChg>
        <pc:picChg chg="del">
          <ac:chgData name="Wise Man" userId="3e101bfddbcbbabc" providerId="LiveId" clId="{951332A4-00A2-46B7-B3D3-51356E7AED0D}" dt="2020-12-22T10:02:34.367" v="2081" actId="478"/>
          <ac:picMkLst>
            <pc:docMk/>
            <pc:sldMk cId="1599409516" sldId="285"/>
            <ac:picMk id="9" creationId="{42E9FCEA-8D2B-4033-AE9E-749262478405}"/>
          </ac:picMkLst>
        </pc:picChg>
      </pc:sldChg>
      <pc:sldChg chg="add del">
        <pc:chgData name="Wise Man" userId="3e101bfddbcbbabc" providerId="LiveId" clId="{951332A4-00A2-46B7-B3D3-51356E7AED0D}" dt="2020-12-21T09:02:23.820" v="1747" actId="47"/>
        <pc:sldMkLst>
          <pc:docMk/>
          <pc:sldMk cId="2460053516" sldId="289"/>
        </pc:sldMkLst>
      </pc:sldChg>
      <pc:sldChg chg="delSp modSp add mod">
        <pc:chgData name="Wise Man" userId="3e101bfddbcbbabc" providerId="LiveId" clId="{951332A4-00A2-46B7-B3D3-51356E7AED0D}" dt="2020-12-23T08:45:55.203" v="3000" actId="1076"/>
        <pc:sldMkLst>
          <pc:docMk/>
          <pc:sldMk cId="2701901508" sldId="289"/>
        </pc:sldMkLst>
        <pc:spChg chg="mod">
          <ac:chgData name="Wise Man" userId="3e101bfddbcbbabc" providerId="LiveId" clId="{951332A4-00A2-46B7-B3D3-51356E7AED0D}" dt="2020-12-23T08:16:37.651" v="2100" actId="20577"/>
          <ac:spMkLst>
            <pc:docMk/>
            <pc:sldMk cId="2701901508" sldId="289"/>
            <ac:spMk id="2" creationId="{A1D4F79E-F8C4-4783-843B-20E67AB9186C}"/>
          </ac:spMkLst>
        </pc:spChg>
        <pc:spChg chg="mod">
          <ac:chgData name="Wise Man" userId="3e101bfddbcbbabc" providerId="LiveId" clId="{951332A4-00A2-46B7-B3D3-51356E7AED0D}" dt="2020-12-23T08:45:42.972" v="2998" actId="20577"/>
          <ac:spMkLst>
            <pc:docMk/>
            <pc:sldMk cId="2701901508" sldId="289"/>
            <ac:spMk id="4" creationId="{9E9808B7-339A-4105-B6A3-26B21605B75E}"/>
          </ac:spMkLst>
        </pc:spChg>
        <pc:spChg chg="mod">
          <ac:chgData name="Wise Man" userId="3e101bfddbcbbabc" providerId="LiveId" clId="{951332A4-00A2-46B7-B3D3-51356E7AED0D}" dt="2020-12-23T08:45:55.203" v="3000" actId="1076"/>
          <ac:spMkLst>
            <pc:docMk/>
            <pc:sldMk cId="2701901508" sldId="289"/>
            <ac:spMk id="7" creationId="{B51977C1-E664-4B8C-A97B-45653C5C4B06}"/>
          </ac:spMkLst>
        </pc:spChg>
        <pc:spChg chg="mod">
          <ac:chgData name="Wise Man" userId="3e101bfddbcbbabc" providerId="LiveId" clId="{951332A4-00A2-46B7-B3D3-51356E7AED0D}" dt="2020-12-23T08:45:52.724" v="2999" actId="1076"/>
          <ac:spMkLst>
            <pc:docMk/>
            <pc:sldMk cId="2701901508" sldId="289"/>
            <ac:spMk id="8" creationId="{253C3F3A-4554-48FB-8BC5-23FCB45BA41A}"/>
          </ac:spMkLst>
        </pc:spChg>
        <pc:picChg chg="del">
          <ac:chgData name="Wise Man" userId="3e101bfddbcbbabc" providerId="LiveId" clId="{951332A4-00A2-46B7-B3D3-51356E7AED0D}" dt="2020-12-23T08:45:21.926" v="2997" actId="478"/>
          <ac:picMkLst>
            <pc:docMk/>
            <pc:sldMk cId="2701901508" sldId="289"/>
            <ac:picMk id="5" creationId="{D1171EDD-A7E5-4FC1-96CD-DA5A9658B291}"/>
          </ac:picMkLst>
        </pc:picChg>
      </pc:sldChg>
    </pc:docChg>
  </pc:docChgLst>
  <pc:docChgLst>
    <pc:chgData name="Wise Man" userId="3e101bfddbcbbabc" providerId="LiveId" clId="{2C1196CA-6193-4018-A292-507FFFA6836B}"/>
    <pc:docChg chg="undo redo custSel addSld delSld modSld sldOrd">
      <pc:chgData name="Wise Man" userId="3e101bfddbcbbabc" providerId="LiveId" clId="{2C1196CA-6193-4018-A292-507FFFA6836B}" dt="2022-04-24T21:19:22.201" v="6695" actId="47"/>
      <pc:docMkLst>
        <pc:docMk/>
      </pc:docMkLst>
      <pc:sldChg chg="addSp delSp modSp mod">
        <pc:chgData name="Wise Man" userId="3e101bfddbcbbabc" providerId="LiveId" clId="{2C1196CA-6193-4018-A292-507FFFA6836B}" dt="2022-04-12T20:12:11.911" v="79" actId="20577"/>
        <pc:sldMkLst>
          <pc:docMk/>
          <pc:sldMk cId="1211529425" sldId="256"/>
        </pc:sldMkLst>
        <pc:spChg chg="mod">
          <ac:chgData name="Wise Man" userId="3e101bfddbcbbabc" providerId="LiveId" clId="{2C1196CA-6193-4018-A292-507FFFA6836B}" dt="2022-04-12T20:12:11.911" v="79" actId="20577"/>
          <ac:spMkLst>
            <pc:docMk/>
            <pc:sldMk cId="1211529425" sldId="256"/>
            <ac:spMk id="2" creationId="{7CE7791A-556E-42CA-A584-A42E7694648D}"/>
          </ac:spMkLst>
        </pc:spChg>
        <pc:picChg chg="add mod">
          <ac:chgData name="Wise Man" userId="3e101bfddbcbbabc" providerId="LiveId" clId="{2C1196CA-6193-4018-A292-507FFFA6836B}" dt="2022-04-12T20:09:18.446" v="4" actId="1076"/>
          <ac:picMkLst>
            <pc:docMk/>
            <pc:sldMk cId="1211529425" sldId="256"/>
            <ac:picMk id="4" creationId="{489E04DE-B30C-4F53-B13B-52B4AC94546A}"/>
          </ac:picMkLst>
        </pc:picChg>
        <pc:picChg chg="del">
          <ac:chgData name="Wise Man" userId="3e101bfddbcbbabc" providerId="LiveId" clId="{2C1196CA-6193-4018-A292-507FFFA6836B}" dt="2022-04-12T20:09:22.980" v="5" actId="478"/>
          <ac:picMkLst>
            <pc:docMk/>
            <pc:sldMk cId="1211529425" sldId="256"/>
            <ac:picMk id="6" creationId="{F916E9C0-8999-44C4-811B-87FA6BAFEC1C}"/>
          </ac:picMkLst>
        </pc:picChg>
      </pc:sldChg>
      <pc:sldChg chg="modSp mod">
        <pc:chgData name="Wise Man" userId="3e101bfddbcbbabc" providerId="LiveId" clId="{2C1196CA-6193-4018-A292-507FFFA6836B}" dt="2022-04-19T20:45:22.708" v="5026" actId="1035"/>
        <pc:sldMkLst>
          <pc:docMk/>
          <pc:sldMk cId="885961771" sldId="257"/>
        </pc:sldMkLst>
        <pc:spChg chg="mod">
          <ac:chgData name="Wise Man" userId="3e101bfddbcbbabc" providerId="LiveId" clId="{2C1196CA-6193-4018-A292-507FFFA6836B}" dt="2022-04-19T20:45:22.708" v="5026" actId="1035"/>
          <ac:spMkLst>
            <pc:docMk/>
            <pc:sldMk cId="885961771" sldId="257"/>
            <ac:spMk id="3" creationId="{5603F508-BE94-489A-BE70-2AFCBB4C2C28}"/>
          </ac:spMkLst>
        </pc:spChg>
      </pc:sldChg>
      <pc:sldChg chg="modSp mod">
        <pc:chgData name="Wise Man" userId="3e101bfddbcbbabc" providerId="LiveId" clId="{2C1196CA-6193-4018-A292-507FFFA6836B}" dt="2022-04-21T10:48:52.550" v="5037" actId="20577"/>
        <pc:sldMkLst>
          <pc:docMk/>
          <pc:sldMk cId="1414849432" sldId="258"/>
        </pc:sldMkLst>
        <pc:spChg chg="mod">
          <ac:chgData name="Wise Man" userId="3e101bfddbcbbabc" providerId="LiveId" clId="{2C1196CA-6193-4018-A292-507FFFA6836B}" dt="2022-04-12T20:13:07.296" v="101" actId="20577"/>
          <ac:spMkLst>
            <pc:docMk/>
            <pc:sldMk cId="1414849432" sldId="258"/>
            <ac:spMk id="2" creationId="{B56F5DB7-C881-4400-8125-171C21313794}"/>
          </ac:spMkLst>
        </pc:spChg>
        <pc:spChg chg="mod">
          <ac:chgData name="Wise Man" userId="3e101bfddbcbbabc" providerId="LiveId" clId="{2C1196CA-6193-4018-A292-507FFFA6836B}" dt="2022-04-21T10:48:52.550" v="5037" actId="20577"/>
          <ac:spMkLst>
            <pc:docMk/>
            <pc:sldMk cId="1414849432" sldId="258"/>
            <ac:spMk id="4" creationId="{8C1B4E91-05C1-4EBA-96E4-CFFDDD2B1802}"/>
          </ac:spMkLst>
        </pc:spChg>
        <pc:spChg chg="mod">
          <ac:chgData name="Wise Man" userId="3e101bfddbcbbabc" providerId="LiveId" clId="{2C1196CA-6193-4018-A292-507FFFA6836B}" dt="2022-04-12T20:28:52.898" v="573" actId="1036"/>
          <ac:spMkLst>
            <pc:docMk/>
            <pc:sldMk cId="1414849432" sldId="258"/>
            <ac:spMk id="7" creationId="{001975F0-9F9F-4EDD-B025-25617676F796}"/>
          </ac:spMkLst>
        </pc:spChg>
      </pc:sldChg>
      <pc:sldChg chg="addSp delSp modSp mod">
        <pc:chgData name="Wise Man" userId="3e101bfddbcbbabc" providerId="LiveId" clId="{2C1196CA-6193-4018-A292-507FFFA6836B}" dt="2022-04-12T20:30:46.306" v="620" actId="27636"/>
        <pc:sldMkLst>
          <pc:docMk/>
          <pc:sldMk cId="2178999641" sldId="259"/>
        </pc:sldMkLst>
        <pc:spChg chg="mod">
          <ac:chgData name="Wise Man" userId="3e101bfddbcbbabc" providerId="LiveId" clId="{2C1196CA-6193-4018-A292-507FFFA6836B}" dt="2022-04-12T20:30:46.306" v="620" actId="27636"/>
          <ac:spMkLst>
            <pc:docMk/>
            <pc:sldMk cId="2178999641" sldId="259"/>
            <ac:spMk id="2" creationId="{7BD8428C-6E18-498E-8690-030B755E3C7E}"/>
          </ac:spMkLst>
        </pc:spChg>
        <pc:picChg chg="add mod">
          <ac:chgData name="Wise Man" userId="3e101bfddbcbbabc" providerId="LiveId" clId="{2C1196CA-6193-4018-A292-507FFFA6836B}" dt="2022-04-12T20:09:34.811" v="9"/>
          <ac:picMkLst>
            <pc:docMk/>
            <pc:sldMk cId="2178999641" sldId="259"/>
            <ac:picMk id="4" creationId="{F9EB1223-FCCE-4D0C-B897-63AECECEF7E3}"/>
          </ac:picMkLst>
        </pc:picChg>
        <pc:picChg chg="del">
          <ac:chgData name="Wise Man" userId="3e101bfddbcbbabc" providerId="LiveId" clId="{2C1196CA-6193-4018-A292-507FFFA6836B}" dt="2022-04-12T20:09:34.120" v="8" actId="478"/>
          <ac:picMkLst>
            <pc:docMk/>
            <pc:sldMk cId="2178999641" sldId="259"/>
            <ac:picMk id="5" creationId="{AD75403A-CFCD-42CF-BE50-734AC1F34194}"/>
          </ac:picMkLst>
        </pc:picChg>
      </pc:sldChg>
      <pc:sldChg chg="addSp delSp modSp mod">
        <pc:chgData name="Wise Man" userId="3e101bfddbcbbabc" providerId="LiveId" clId="{2C1196CA-6193-4018-A292-507FFFA6836B}" dt="2022-04-19T19:51:03.416" v="3088" actId="207"/>
        <pc:sldMkLst>
          <pc:docMk/>
          <pc:sldMk cId="2617554748" sldId="270"/>
        </pc:sldMkLst>
        <pc:spChg chg="mod">
          <ac:chgData name="Wise Man" userId="3e101bfddbcbbabc" providerId="LiveId" clId="{2C1196CA-6193-4018-A292-507FFFA6836B}" dt="2022-04-12T21:09:00.202" v="2065" actId="20577"/>
          <ac:spMkLst>
            <pc:docMk/>
            <pc:sldMk cId="2617554748" sldId="270"/>
            <ac:spMk id="2" creationId="{A1D4F79E-F8C4-4783-843B-20E67AB9186C}"/>
          </ac:spMkLst>
        </pc:spChg>
        <pc:spChg chg="mod">
          <ac:chgData name="Wise Man" userId="3e101bfddbcbbabc" providerId="LiveId" clId="{2C1196CA-6193-4018-A292-507FFFA6836B}" dt="2022-04-19T19:49:13.686" v="2925" actId="20577"/>
          <ac:spMkLst>
            <pc:docMk/>
            <pc:sldMk cId="2617554748" sldId="270"/>
            <ac:spMk id="6" creationId="{93D5FE3A-CCDD-4772-B11D-C91138C6776D}"/>
          </ac:spMkLst>
        </pc:spChg>
        <pc:spChg chg="add mod">
          <ac:chgData name="Wise Man" userId="3e101bfddbcbbabc" providerId="LiveId" clId="{2C1196CA-6193-4018-A292-507FFFA6836B}" dt="2022-04-19T19:50:35.430" v="3087" actId="1035"/>
          <ac:spMkLst>
            <pc:docMk/>
            <pc:sldMk cId="2617554748" sldId="270"/>
            <ac:spMk id="14" creationId="{877F8137-F6FF-4171-A02C-E273FC7D1D59}"/>
          </ac:spMkLst>
        </pc:spChg>
        <pc:spChg chg="del">
          <ac:chgData name="Wise Man" userId="3e101bfddbcbbabc" providerId="LiveId" clId="{2C1196CA-6193-4018-A292-507FFFA6836B}" dt="2022-04-12T21:06:15.177" v="1851" actId="478"/>
          <ac:spMkLst>
            <pc:docMk/>
            <pc:sldMk cId="2617554748" sldId="270"/>
            <ac:spMk id="18" creationId="{47A6C5F7-6E3B-4CB5-BCD6-EA8D984C6FBA}"/>
          </ac:spMkLst>
        </pc:spChg>
        <pc:spChg chg="add mod">
          <ac:chgData name="Wise Man" userId="3e101bfddbcbbabc" providerId="LiveId" clId="{2C1196CA-6193-4018-A292-507FFFA6836B}" dt="2022-04-12T21:20:59.104" v="2453" actId="14100"/>
          <ac:spMkLst>
            <pc:docMk/>
            <pc:sldMk cId="2617554748" sldId="270"/>
            <ac:spMk id="22" creationId="{F25BE0C9-6074-4A43-A01E-20316C3842FB}"/>
          </ac:spMkLst>
        </pc:spChg>
        <pc:spChg chg="add mod">
          <ac:chgData name="Wise Man" userId="3e101bfddbcbbabc" providerId="LiveId" clId="{2C1196CA-6193-4018-A292-507FFFA6836B}" dt="2022-04-19T19:51:03.416" v="3088" actId="207"/>
          <ac:spMkLst>
            <pc:docMk/>
            <pc:sldMk cId="2617554748" sldId="270"/>
            <ac:spMk id="24" creationId="{D35E2C74-2E0F-4450-957E-45BB47BF2801}"/>
          </ac:spMkLst>
        </pc:spChg>
        <pc:spChg chg="del">
          <ac:chgData name="Wise Man" userId="3e101bfddbcbbabc" providerId="LiveId" clId="{2C1196CA-6193-4018-A292-507FFFA6836B}" dt="2022-04-12T21:05:36.221" v="1850" actId="478"/>
          <ac:spMkLst>
            <pc:docMk/>
            <pc:sldMk cId="2617554748" sldId="270"/>
            <ac:spMk id="25" creationId="{0DCD22A2-0359-4861-B2B3-761A33D151EB}"/>
          </ac:spMkLst>
        </pc:spChg>
        <pc:spChg chg="add del mod">
          <ac:chgData name="Wise Man" userId="3e101bfddbcbbabc" providerId="LiveId" clId="{2C1196CA-6193-4018-A292-507FFFA6836B}" dt="2022-04-12T21:26:59.025" v="2647" actId="478"/>
          <ac:spMkLst>
            <pc:docMk/>
            <pc:sldMk cId="2617554748" sldId="270"/>
            <ac:spMk id="28" creationId="{58E61166-B665-4A4E-B77C-7283EBD22F39}"/>
          </ac:spMkLst>
        </pc:spChg>
        <pc:spChg chg="add del mod">
          <ac:chgData name="Wise Man" userId="3e101bfddbcbbabc" providerId="LiveId" clId="{2C1196CA-6193-4018-A292-507FFFA6836B}" dt="2022-04-12T21:26:58.258" v="2646" actId="478"/>
          <ac:spMkLst>
            <pc:docMk/>
            <pc:sldMk cId="2617554748" sldId="270"/>
            <ac:spMk id="29" creationId="{386B2864-AA07-4E2C-8138-53C7D793B917}"/>
          </ac:spMkLst>
        </pc:spChg>
        <pc:spChg chg="add del mod">
          <ac:chgData name="Wise Man" userId="3e101bfddbcbbabc" providerId="LiveId" clId="{2C1196CA-6193-4018-A292-507FFFA6836B}" dt="2022-04-12T21:26:17.217" v="2544" actId="478"/>
          <ac:spMkLst>
            <pc:docMk/>
            <pc:sldMk cId="2617554748" sldId="270"/>
            <ac:spMk id="30" creationId="{37FC949A-F70B-408E-B5F0-7F82E456221B}"/>
          </ac:spMkLst>
        </pc:spChg>
        <pc:picChg chg="add mod">
          <ac:chgData name="Wise Man" userId="3e101bfddbcbbabc" providerId="LiveId" clId="{2C1196CA-6193-4018-A292-507FFFA6836B}" dt="2022-04-19T19:50:35.430" v="3087" actId="1035"/>
          <ac:picMkLst>
            <pc:docMk/>
            <pc:sldMk cId="2617554748" sldId="270"/>
            <ac:picMk id="4" creationId="{B6BE6213-3592-4291-A7DB-1A10203386A2}"/>
          </ac:picMkLst>
        </pc:picChg>
        <pc:picChg chg="add mod">
          <ac:chgData name="Wise Man" userId="3e101bfddbcbbabc" providerId="LiveId" clId="{2C1196CA-6193-4018-A292-507FFFA6836B}" dt="2022-04-19T19:50:35.430" v="3087" actId="1035"/>
          <ac:picMkLst>
            <pc:docMk/>
            <pc:sldMk cId="2617554748" sldId="270"/>
            <ac:picMk id="5" creationId="{06D5B4F6-0C7D-4147-9953-3B5827CA6D25}"/>
          </ac:picMkLst>
        </pc:picChg>
        <pc:picChg chg="add mod modCrop">
          <ac:chgData name="Wise Man" userId="3e101bfddbcbbabc" providerId="LiveId" clId="{2C1196CA-6193-4018-A292-507FFFA6836B}" dt="2022-04-19T19:50:35.430" v="3087" actId="1035"/>
          <ac:picMkLst>
            <pc:docMk/>
            <pc:sldMk cId="2617554748" sldId="270"/>
            <ac:picMk id="7" creationId="{FD21273C-2859-45A6-915E-CFD76C831052}"/>
          </ac:picMkLst>
        </pc:picChg>
        <pc:picChg chg="add mod">
          <ac:chgData name="Wise Man" userId="3e101bfddbcbbabc" providerId="LiveId" clId="{2C1196CA-6193-4018-A292-507FFFA6836B}" dt="2022-04-19T19:50:35.430" v="3087" actId="1035"/>
          <ac:picMkLst>
            <pc:docMk/>
            <pc:sldMk cId="2617554748" sldId="270"/>
            <ac:picMk id="9" creationId="{BCE9A743-270E-484E-9F3C-A6403E7114BA}"/>
          </ac:picMkLst>
        </pc:picChg>
        <pc:picChg chg="add mod">
          <ac:chgData name="Wise Man" userId="3e101bfddbcbbabc" providerId="LiveId" clId="{2C1196CA-6193-4018-A292-507FFFA6836B}" dt="2022-04-19T19:50:35.430" v="3087" actId="1035"/>
          <ac:picMkLst>
            <pc:docMk/>
            <pc:sldMk cId="2617554748" sldId="270"/>
            <ac:picMk id="11" creationId="{1A2A435C-D1F2-4C54-A16E-56E8DD20E868}"/>
          </ac:picMkLst>
        </pc:picChg>
        <pc:picChg chg="add mod">
          <ac:chgData name="Wise Man" userId="3e101bfddbcbbabc" providerId="LiveId" clId="{2C1196CA-6193-4018-A292-507FFFA6836B}" dt="2022-04-19T19:50:35.430" v="3087" actId="1035"/>
          <ac:picMkLst>
            <pc:docMk/>
            <pc:sldMk cId="2617554748" sldId="270"/>
            <ac:picMk id="13" creationId="{EBC13F29-DD60-4C0E-8737-3BFF6431B00D}"/>
          </ac:picMkLst>
        </pc:picChg>
        <pc:picChg chg="del">
          <ac:chgData name="Wise Man" userId="3e101bfddbcbbabc" providerId="LiveId" clId="{2C1196CA-6193-4018-A292-507FFFA6836B}" dt="2022-04-12T21:05:36.221" v="1850" actId="478"/>
          <ac:picMkLst>
            <pc:docMk/>
            <pc:sldMk cId="2617554748" sldId="270"/>
            <ac:picMk id="14" creationId="{77321028-5CA4-48C8-9314-3158B1C834A8}"/>
          </ac:picMkLst>
        </pc:picChg>
        <pc:picChg chg="del">
          <ac:chgData name="Wise Man" userId="3e101bfddbcbbabc" providerId="LiveId" clId="{2C1196CA-6193-4018-A292-507FFFA6836B}" dt="2022-04-12T21:05:36.221" v="1850" actId="478"/>
          <ac:picMkLst>
            <pc:docMk/>
            <pc:sldMk cId="2617554748" sldId="270"/>
            <ac:picMk id="16" creationId="{197F0858-907A-41F6-814D-4B73818DC19B}"/>
          </ac:picMkLst>
        </pc:picChg>
        <pc:picChg chg="add mod">
          <ac:chgData name="Wise Man" userId="3e101bfddbcbbabc" providerId="LiveId" clId="{2C1196CA-6193-4018-A292-507FFFA6836B}" dt="2022-04-19T19:50:35.430" v="3087" actId="1035"/>
          <ac:picMkLst>
            <pc:docMk/>
            <pc:sldMk cId="2617554748" sldId="270"/>
            <ac:picMk id="17" creationId="{92EAEA5E-8690-4D0A-82A5-276A29E87A63}"/>
          </ac:picMkLst>
        </pc:picChg>
        <pc:picChg chg="del">
          <ac:chgData name="Wise Man" userId="3e101bfddbcbbabc" providerId="LiveId" clId="{2C1196CA-6193-4018-A292-507FFFA6836B}" dt="2022-04-12T21:05:36.221" v="1850" actId="478"/>
          <ac:picMkLst>
            <pc:docMk/>
            <pc:sldMk cId="2617554748" sldId="270"/>
            <ac:picMk id="20" creationId="{BEC77C3F-4D45-47BE-B2FF-358AD4ABC361}"/>
          </ac:picMkLst>
        </pc:picChg>
        <pc:picChg chg="add mod modCrop">
          <ac:chgData name="Wise Man" userId="3e101bfddbcbbabc" providerId="LiveId" clId="{2C1196CA-6193-4018-A292-507FFFA6836B}" dt="2022-04-12T21:21:41.933" v="2468" actId="1035"/>
          <ac:picMkLst>
            <pc:docMk/>
            <pc:sldMk cId="2617554748" sldId="270"/>
            <ac:picMk id="21" creationId="{9B00D9D1-D320-471F-87B6-3183E902013B}"/>
          </ac:picMkLst>
        </pc:picChg>
        <pc:picChg chg="del">
          <ac:chgData name="Wise Man" userId="3e101bfddbcbbabc" providerId="LiveId" clId="{2C1196CA-6193-4018-A292-507FFFA6836B}" dt="2022-04-12T21:05:36.221" v="1850" actId="478"/>
          <ac:picMkLst>
            <pc:docMk/>
            <pc:sldMk cId="2617554748" sldId="270"/>
            <ac:picMk id="23" creationId="{DFA900D1-91F4-4E65-8418-D05F1D641E00}"/>
          </ac:picMkLst>
        </pc:picChg>
        <pc:cxnChg chg="add del">
          <ac:chgData name="Wise Man" userId="3e101bfddbcbbabc" providerId="LiveId" clId="{2C1196CA-6193-4018-A292-507FFFA6836B}" dt="2022-04-12T21:23:59.783" v="2521" actId="478"/>
          <ac:cxnSpMkLst>
            <pc:docMk/>
            <pc:sldMk cId="2617554748" sldId="270"/>
            <ac:cxnSpMk id="27" creationId="{012E6E07-B99B-46F6-91D0-8B275A88C30D}"/>
          </ac:cxnSpMkLst>
        </pc:cxnChg>
        <pc:cxnChg chg="add del mod">
          <ac:chgData name="Wise Man" userId="3e101bfddbcbbabc" providerId="LiveId" clId="{2C1196CA-6193-4018-A292-507FFFA6836B}" dt="2022-04-12T21:26:32.282" v="2549" actId="478"/>
          <ac:cxnSpMkLst>
            <pc:docMk/>
            <pc:sldMk cId="2617554748" sldId="270"/>
            <ac:cxnSpMk id="32" creationId="{A38DE9D9-0284-4CC5-9EE9-B39CEC137EB3}"/>
          </ac:cxnSpMkLst>
        </pc:cxnChg>
        <pc:cxnChg chg="add del mod">
          <ac:chgData name="Wise Man" userId="3e101bfddbcbbabc" providerId="LiveId" clId="{2C1196CA-6193-4018-A292-507FFFA6836B}" dt="2022-04-12T21:26:31.356" v="2548" actId="478"/>
          <ac:cxnSpMkLst>
            <pc:docMk/>
            <pc:sldMk cId="2617554748" sldId="270"/>
            <ac:cxnSpMk id="34" creationId="{8E5CD547-F22A-4434-A9E3-4D7DCBFA7350}"/>
          </ac:cxnSpMkLst>
        </pc:cxnChg>
        <pc:cxnChg chg="add del mod">
          <ac:chgData name="Wise Man" userId="3e101bfddbcbbabc" providerId="LiveId" clId="{2C1196CA-6193-4018-A292-507FFFA6836B}" dt="2022-04-12T21:26:30.181" v="2547" actId="478"/>
          <ac:cxnSpMkLst>
            <pc:docMk/>
            <pc:sldMk cId="2617554748" sldId="270"/>
            <ac:cxnSpMk id="40" creationId="{30F3E585-0A69-4DC1-80BD-357ED5D0FE04}"/>
          </ac:cxnSpMkLst>
        </pc:cxnChg>
      </pc:sldChg>
      <pc:sldChg chg="addSp delSp modSp mod ord">
        <pc:chgData name="Wise Man" userId="3e101bfddbcbbabc" providerId="LiveId" clId="{2C1196CA-6193-4018-A292-507FFFA6836B}" dt="2022-04-19T19:52:00.937" v="3107" actId="20577"/>
        <pc:sldMkLst>
          <pc:docMk/>
          <pc:sldMk cId="2474682995" sldId="294"/>
        </pc:sldMkLst>
        <pc:spChg chg="mod">
          <ac:chgData name="Wise Man" userId="3e101bfddbcbbabc" providerId="LiveId" clId="{2C1196CA-6193-4018-A292-507FFFA6836B}" dt="2022-04-19T19:52:00.937" v="3107" actId="20577"/>
          <ac:spMkLst>
            <pc:docMk/>
            <pc:sldMk cId="2474682995" sldId="294"/>
            <ac:spMk id="2" creationId="{7BD8428C-6E18-498E-8690-030B755E3C7E}"/>
          </ac:spMkLst>
        </pc:spChg>
        <pc:picChg chg="add mod">
          <ac:chgData name="Wise Man" userId="3e101bfddbcbbabc" providerId="LiveId" clId="{2C1196CA-6193-4018-A292-507FFFA6836B}" dt="2022-04-12T20:09:41.190" v="11"/>
          <ac:picMkLst>
            <pc:docMk/>
            <pc:sldMk cId="2474682995" sldId="294"/>
            <ac:picMk id="4" creationId="{7DD58D06-26E1-47D0-BC9F-CB53FB891BDC}"/>
          </ac:picMkLst>
        </pc:picChg>
        <pc:picChg chg="del">
          <ac:chgData name="Wise Man" userId="3e101bfddbcbbabc" providerId="LiveId" clId="{2C1196CA-6193-4018-A292-507FFFA6836B}" dt="2022-04-12T20:09:40.724" v="10" actId="478"/>
          <ac:picMkLst>
            <pc:docMk/>
            <pc:sldMk cId="2474682995" sldId="294"/>
            <ac:picMk id="5" creationId="{5A4781BE-D3B7-45EB-A7B3-C7E14091DA6C}"/>
          </ac:picMkLst>
        </pc:picChg>
      </pc:sldChg>
      <pc:sldChg chg="modSp mod">
        <pc:chgData name="Wise Man" userId="3e101bfddbcbbabc" providerId="LiveId" clId="{2C1196CA-6193-4018-A292-507FFFA6836B}" dt="2022-04-24T21:18:37.270" v="6658" actId="20577"/>
        <pc:sldMkLst>
          <pc:docMk/>
          <pc:sldMk cId="3274473476" sldId="296"/>
        </pc:sldMkLst>
        <pc:spChg chg="mod">
          <ac:chgData name="Wise Man" userId="3e101bfddbcbbabc" providerId="LiveId" clId="{2C1196CA-6193-4018-A292-507FFFA6836B}" dt="2022-04-24T21:18:37.270" v="6658" actId="20577"/>
          <ac:spMkLst>
            <pc:docMk/>
            <pc:sldMk cId="3274473476" sldId="296"/>
            <ac:spMk id="9" creationId="{DCEC8DD9-F65D-470D-96B0-DDC511B427B9}"/>
          </ac:spMkLst>
        </pc:spChg>
        <pc:spChg chg="mod">
          <ac:chgData name="Wise Man" userId="3e101bfddbcbbabc" providerId="LiveId" clId="{2C1196CA-6193-4018-A292-507FFFA6836B}" dt="2022-04-24T21:16:27.143" v="6509" actId="20577"/>
          <ac:spMkLst>
            <pc:docMk/>
            <pc:sldMk cId="3274473476" sldId="296"/>
            <ac:spMk id="17" creationId="{27642809-5FC1-489A-9E75-24C469B3C944}"/>
          </ac:spMkLst>
        </pc:spChg>
      </pc:sldChg>
      <pc:sldChg chg="addSp delSp modSp mod">
        <pc:chgData name="Wise Man" userId="3e101bfddbcbbabc" providerId="LiveId" clId="{2C1196CA-6193-4018-A292-507FFFA6836B}" dt="2022-04-12T20:10:27.493" v="23" actId="478"/>
        <pc:sldMkLst>
          <pc:docMk/>
          <pc:sldMk cId="204045923" sldId="298"/>
        </pc:sldMkLst>
        <pc:picChg chg="add mod">
          <ac:chgData name="Wise Man" userId="3e101bfddbcbbabc" providerId="LiveId" clId="{2C1196CA-6193-4018-A292-507FFFA6836B}" dt="2022-04-12T20:10:25.262" v="22" actId="1076"/>
          <ac:picMkLst>
            <pc:docMk/>
            <pc:sldMk cId="204045923" sldId="298"/>
            <ac:picMk id="4" creationId="{754310F8-F3CF-4D73-9770-0D5653882FEA}"/>
          </ac:picMkLst>
        </pc:picChg>
        <pc:picChg chg="del">
          <ac:chgData name="Wise Man" userId="3e101bfddbcbbabc" providerId="LiveId" clId="{2C1196CA-6193-4018-A292-507FFFA6836B}" dt="2022-04-12T20:10:27.493" v="23" actId="478"/>
          <ac:picMkLst>
            <pc:docMk/>
            <pc:sldMk cId="204045923" sldId="298"/>
            <ac:picMk id="5" creationId="{7339F1B5-D8F5-4F8C-8D45-4F3B8A63CEA2}"/>
          </ac:picMkLst>
        </pc:picChg>
      </pc:sldChg>
      <pc:sldChg chg="del">
        <pc:chgData name="Wise Man" userId="3e101bfddbcbbabc" providerId="LiveId" clId="{2C1196CA-6193-4018-A292-507FFFA6836B}" dt="2022-04-19T20:43:32.261" v="4919" actId="47"/>
        <pc:sldMkLst>
          <pc:docMk/>
          <pc:sldMk cId="3355600321" sldId="302"/>
        </pc:sldMkLst>
      </pc:sldChg>
      <pc:sldChg chg="del">
        <pc:chgData name="Wise Man" userId="3e101bfddbcbbabc" providerId="LiveId" clId="{2C1196CA-6193-4018-A292-507FFFA6836B}" dt="2022-04-19T20:43:34.097" v="4920" actId="47"/>
        <pc:sldMkLst>
          <pc:docMk/>
          <pc:sldMk cId="3337434734" sldId="303"/>
        </pc:sldMkLst>
      </pc:sldChg>
      <pc:sldChg chg="del">
        <pc:chgData name="Wise Man" userId="3e101bfddbcbbabc" providerId="LiveId" clId="{2C1196CA-6193-4018-A292-507FFFA6836B}" dt="2022-04-19T20:43:28.680" v="4917" actId="47"/>
        <pc:sldMkLst>
          <pc:docMk/>
          <pc:sldMk cId="1236053972" sldId="318"/>
        </pc:sldMkLst>
      </pc:sldChg>
      <pc:sldChg chg="addSp delSp modSp del mod">
        <pc:chgData name="Wise Man" userId="3e101bfddbcbbabc" providerId="LiveId" clId="{2C1196CA-6193-4018-A292-507FFFA6836B}" dt="2022-04-24T21:19:22.201" v="6695" actId="47"/>
        <pc:sldMkLst>
          <pc:docMk/>
          <pc:sldMk cId="4005905964" sldId="321"/>
        </pc:sldMkLst>
        <pc:picChg chg="del">
          <ac:chgData name="Wise Man" userId="3e101bfddbcbbabc" providerId="LiveId" clId="{2C1196CA-6193-4018-A292-507FFFA6836B}" dt="2022-04-12T20:10:04.287" v="18" actId="478"/>
          <ac:picMkLst>
            <pc:docMk/>
            <pc:sldMk cId="4005905964" sldId="321"/>
            <ac:picMk id="5" creationId="{6849CA23-5343-4551-99FB-DB955D71B181}"/>
          </ac:picMkLst>
        </pc:picChg>
        <pc:picChg chg="add mod">
          <ac:chgData name="Wise Man" userId="3e101bfddbcbbabc" providerId="LiveId" clId="{2C1196CA-6193-4018-A292-507FFFA6836B}" dt="2022-04-12T20:10:02.061" v="17" actId="1076"/>
          <ac:picMkLst>
            <pc:docMk/>
            <pc:sldMk cId="4005905964" sldId="321"/>
            <ac:picMk id="6" creationId="{B1C91032-48A6-4A01-885C-CB6D28EB47DE}"/>
          </ac:picMkLst>
        </pc:picChg>
      </pc:sldChg>
      <pc:sldChg chg="addSp delSp modSp mod">
        <pc:chgData name="Wise Man" userId="3e101bfddbcbbabc" providerId="LiveId" clId="{2C1196CA-6193-4018-A292-507FFFA6836B}" dt="2022-04-12T20:12:58.608" v="94" actId="20577"/>
        <pc:sldMkLst>
          <pc:docMk/>
          <pc:sldMk cId="2830988147" sldId="322"/>
        </pc:sldMkLst>
        <pc:spChg chg="mod">
          <ac:chgData name="Wise Man" userId="3e101bfddbcbbabc" providerId="LiveId" clId="{2C1196CA-6193-4018-A292-507FFFA6836B}" dt="2022-04-12T20:12:58.608" v="94" actId="20577"/>
          <ac:spMkLst>
            <pc:docMk/>
            <pc:sldMk cId="2830988147" sldId="322"/>
            <ac:spMk id="2" creationId="{7BD8428C-6E18-498E-8690-030B755E3C7E}"/>
          </ac:spMkLst>
        </pc:spChg>
        <pc:picChg chg="add mod">
          <ac:chgData name="Wise Man" userId="3e101bfddbcbbabc" providerId="LiveId" clId="{2C1196CA-6193-4018-A292-507FFFA6836B}" dt="2022-04-12T20:09:30.503" v="7"/>
          <ac:picMkLst>
            <pc:docMk/>
            <pc:sldMk cId="2830988147" sldId="322"/>
            <ac:picMk id="4" creationId="{226D7C87-232D-403F-B883-926C69EC0E32}"/>
          </ac:picMkLst>
        </pc:picChg>
        <pc:picChg chg="del">
          <ac:chgData name="Wise Man" userId="3e101bfddbcbbabc" providerId="LiveId" clId="{2C1196CA-6193-4018-A292-507FFFA6836B}" dt="2022-04-12T20:09:29.865" v="6" actId="478"/>
          <ac:picMkLst>
            <pc:docMk/>
            <pc:sldMk cId="2830988147" sldId="322"/>
            <ac:picMk id="5" creationId="{AD75403A-CFCD-42CF-BE50-734AC1F34194}"/>
          </ac:picMkLst>
        </pc:picChg>
      </pc:sldChg>
      <pc:sldChg chg="addSp delSp modSp mod">
        <pc:chgData name="Wise Man" userId="3e101bfddbcbbabc" providerId="LiveId" clId="{2C1196CA-6193-4018-A292-507FFFA6836B}" dt="2022-04-19T20:44:06.731" v="4948" actId="20577"/>
        <pc:sldMkLst>
          <pc:docMk/>
          <pc:sldMk cId="4158362843" sldId="323"/>
        </pc:sldMkLst>
        <pc:spChg chg="mod">
          <ac:chgData name="Wise Man" userId="3e101bfddbcbbabc" providerId="LiveId" clId="{2C1196CA-6193-4018-A292-507FFFA6836B}" dt="2022-04-19T20:44:06.731" v="4948" actId="20577"/>
          <ac:spMkLst>
            <pc:docMk/>
            <pc:sldMk cId="4158362843" sldId="323"/>
            <ac:spMk id="2" creationId="{7BD8428C-6E18-498E-8690-030B755E3C7E}"/>
          </ac:spMkLst>
        </pc:spChg>
        <pc:picChg chg="add mod">
          <ac:chgData name="Wise Man" userId="3e101bfddbcbbabc" providerId="LiveId" clId="{2C1196CA-6193-4018-A292-507FFFA6836B}" dt="2022-04-12T20:09:46.477" v="13"/>
          <ac:picMkLst>
            <pc:docMk/>
            <pc:sldMk cId="4158362843" sldId="323"/>
            <ac:picMk id="4" creationId="{3641EB42-F729-4DF5-94BE-B377BA2092C7}"/>
          </ac:picMkLst>
        </pc:picChg>
        <pc:picChg chg="del">
          <ac:chgData name="Wise Man" userId="3e101bfddbcbbabc" providerId="LiveId" clId="{2C1196CA-6193-4018-A292-507FFFA6836B}" dt="2022-04-12T20:09:46.042" v="12" actId="478"/>
          <ac:picMkLst>
            <pc:docMk/>
            <pc:sldMk cId="4158362843" sldId="323"/>
            <ac:picMk id="5" creationId="{5A4781BE-D3B7-45EB-A7B3-C7E14091DA6C}"/>
          </ac:picMkLst>
        </pc:picChg>
      </pc:sldChg>
      <pc:sldChg chg="del">
        <pc:chgData name="Wise Man" userId="3e101bfddbcbbabc" providerId="LiveId" clId="{2C1196CA-6193-4018-A292-507FFFA6836B}" dt="2022-04-19T20:43:35.085" v="4921" actId="47"/>
        <pc:sldMkLst>
          <pc:docMk/>
          <pc:sldMk cId="967620500" sldId="324"/>
        </pc:sldMkLst>
      </pc:sldChg>
      <pc:sldChg chg="addSp delSp modSp mod">
        <pc:chgData name="Wise Man" userId="3e101bfddbcbbabc" providerId="LiveId" clId="{2C1196CA-6193-4018-A292-507FFFA6836B}" dt="2022-04-24T20:58:08.681" v="5737" actId="478"/>
        <pc:sldMkLst>
          <pc:docMk/>
          <pc:sldMk cId="4150400083" sldId="325"/>
        </pc:sldMkLst>
        <pc:spChg chg="mod">
          <ac:chgData name="Wise Man" userId="3e101bfddbcbbabc" providerId="LiveId" clId="{2C1196CA-6193-4018-A292-507FFFA6836B}" dt="2022-04-19T19:59:45.749" v="3463" actId="20577"/>
          <ac:spMkLst>
            <pc:docMk/>
            <pc:sldMk cId="4150400083" sldId="325"/>
            <ac:spMk id="2" creationId="{A1D4F79E-F8C4-4783-843B-20E67AB9186C}"/>
          </ac:spMkLst>
        </pc:spChg>
        <pc:spChg chg="add del mod">
          <ac:chgData name="Wise Man" userId="3e101bfddbcbbabc" providerId="LiveId" clId="{2C1196CA-6193-4018-A292-507FFFA6836B}" dt="2022-04-24T20:58:06.430" v="5736" actId="478"/>
          <ac:spMkLst>
            <pc:docMk/>
            <pc:sldMk cId="4150400083" sldId="325"/>
            <ac:spMk id="3" creationId="{760CA930-EBCA-4917-B9C5-BE21294897BA}"/>
          </ac:spMkLst>
        </pc:spChg>
        <pc:spChg chg="del">
          <ac:chgData name="Wise Man" userId="3e101bfddbcbbabc" providerId="LiveId" clId="{2C1196CA-6193-4018-A292-507FFFA6836B}" dt="2022-04-19T19:52:29.396" v="3112" actId="478"/>
          <ac:spMkLst>
            <pc:docMk/>
            <pc:sldMk cId="4150400083" sldId="325"/>
            <ac:spMk id="5" creationId="{655F1EFB-93A0-453F-BDA9-8DB6036C7FD6}"/>
          </ac:spMkLst>
        </pc:spChg>
        <pc:spChg chg="add del mod">
          <ac:chgData name="Wise Man" userId="3e101bfddbcbbabc" providerId="LiveId" clId="{2C1196CA-6193-4018-A292-507FFFA6836B}" dt="2022-04-24T20:58:08.681" v="5737" actId="478"/>
          <ac:spMkLst>
            <pc:docMk/>
            <pc:sldMk cId="4150400083" sldId="325"/>
            <ac:spMk id="18" creationId="{E2A82C2E-BBCA-418F-B690-82D9E90B4153}"/>
          </ac:spMkLst>
        </pc:spChg>
        <pc:spChg chg="add del mod">
          <ac:chgData name="Wise Man" userId="3e101bfddbcbbabc" providerId="LiveId" clId="{2C1196CA-6193-4018-A292-507FFFA6836B}" dt="2022-04-24T20:58:04.947" v="5735" actId="478"/>
          <ac:spMkLst>
            <pc:docMk/>
            <pc:sldMk cId="4150400083" sldId="325"/>
            <ac:spMk id="20" creationId="{9096A159-65CE-414C-8AA8-EC20A62EB7A4}"/>
          </ac:spMkLst>
        </pc:spChg>
        <pc:spChg chg="del">
          <ac:chgData name="Wise Man" userId="3e101bfddbcbbabc" providerId="LiveId" clId="{2C1196CA-6193-4018-A292-507FFFA6836B}" dt="2022-04-19T19:52:24.615" v="3110" actId="478"/>
          <ac:spMkLst>
            <pc:docMk/>
            <pc:sldMk cId="4150400083" sldId="325"/>
            <ac:spMk id="23" creationId="{5AAC5080-201F-4903-A0D5-C431897B28BA}"/>
          </ac:spMkLst>
        </pc:spChg>
        <pc:spChg chg="add mod">
          <ac:chgData name="Wise Man" userId="3e101bfddbcbbabc" providerId="LiveId" clId="{2C1196CA-6193-4018-A292-507FFFA6836B}" dt="2022-04-19T20:20:37.406" v="3755" actId="1035"/>
          <ac:spMkLst>
            <pc:docMk/>
            <pc:sldMk cId="4150400083" sldId="325"/>
            <ac:spMk id="24" creationId="{5F1D9371-A77C-4E25-846F-6A9B707B0CBA}"/>
          </ac:spMkLst>
        </pc:spChg>
        <pc:spChg chg="mod">
          <ac:chgData name="Wise Man" userId="3e101bfddbcbbabc" providerId="LiveId" clId="{2C1196CA-6193-4018-A292-507FFFA6836B}" dt="2022-04-19T20:20:37.406" v="3755" actId="1035"/>
          <ac:spMkLst>
            <pc:docMk/>
            <pc:sldMk cId="4150400083" sldId="325"/>
            <ac:spMk id="28" creationId="{E89DD036-365C-4E11-95B5-3A9F64FAD389}"/>
          </ac:spMkLst>
        </pc:spChg>
        <pc:spChg chg="del">
          <ac:chgData name="Wise Man" userId="3e101bfddbcbbabc" providerId="LiveId" clId="{2C1196CA-6193-4018-A292-507FFFA6836B}" dt="2022-04-19T19:52:29.396" v="3112" actId="478"/>
          <ac:spMkLst>
            <pc:docMk/>
            <pc:sldMk cId="4150400083" sldId="325"/>
            <ac:spMk id="34" creationId="{9CB025A0-A723-414C-B8A5-9DBE8EB55B48}"/>
          </ac:spMkLst>
        </pc:spChg>
        <pc:spChg chg="del">
          <ac:chgData name="Wise Man" userId="3e101bfddbcbbabc" providerId="LiveId" clId="{2C1196CA-6193-4018-A292-507FFFA6836B}" dt="2022-04-19T19:52:29.396" v="3112" actId="478"/>
          <ac:spMkLst>
            <pc:docMk/>
            <pc:sldMk cId="4150400083" sldId="325"/>
            <ac:spMk id="40" creationId="{B8A54E65-53C1-46AF-81BB-FFB5BBCBD953}"/>
          </ac:spMkLst>
        </pc:spChg>
        <pc:spChg chg="del">
          <ac:chgData name="Wise Man" userId="3e101bfddbcbbabc" providerId="LiveId" clId="{2C1196CA-6193-4018-A292-507FFFA6836B}" dt="2022-04-19T19:52:29.396" v="3112" actId="478"/>
          <ac:spMkLst>
            <pc:docMk/>
            <pc:sldMk cId="4150400083" sldId="325"/>
            <ac:spMk id="47" creationId="{CBF924A3-441D-413B-BE9A-8BAF878AA415}"/>
          </ac:spMkLst>
        </pc:spChg>
        <pc:spChg chg="del">
          <ac:chgData name="Wise Man" userId="3e101bfddbcbbabc" providerId="LiveId" clId="{2C1196CA-6193-4018-A292-507FFFA6836B}" dt="2022-04-19T19:52:29.396" v="3112" actId="478"/>
          <ac:spMkLst>
            <pc:docMk/>
            <pc:sldMk cId="4150400083" sldId="325"/>
            <ac:spMk id="49" creationId="{2274AB9A-67D7-4D42-A62A-A2D8801B119B}"/>
          </ac:spMkLst>
        </pc:spChg>
        <pc:spChg chg="del">
          <ac:chgData name="Wise Man" userId="3e101bfddbcbbabc" providerId="LiveId" clId="{2C1196CA-6193-4018-A292-507FFFA6836B}" dt="2022-04-19T19:52:29.396" v="3112" actId="478"/>
          <ac:spMkLst>
            <pc:docMk/>
            <pc:sldMk cId="4150400083" sldId="325"/>
            <ac:spMk id="52" creationId="{8E66A6AB-77CF-470B-A1D7-10E343C8D095}"/>
          </ac:spMkLst>
        </pc:spChg>
        <pc:spChg chg="del">
          <ac:chgData name="Wise Man" userId="3e101bfddbcbbabc" providerId="LiveId" clId="{2C1196CA-6193-4018-A292-507FFFA6836B}" dt="2022-04-19T19:52:29.396" v="3112" actId="478"/>
          <ac:spMkLst>
            <pc:docMk/>
            <pc:sldMk cId="4150400083" sldId="325"/>
            <ac:spMk id="53" creationId="{BC9D9E54-8985-467C-957B-B796ABC3E06E}"/>
          </ac:spMkLst>
        </pc:spChg>
        <pc:spChg chg="del">
          <ac:chgData name="Wise Man" userId="3e101bfddbcbbabc" providerId="LiveId" clId="{2C1196CA-6193-4018-A292-507FFFA6836B}" dt="2022-04-19T19:52:29.396" v="3112" actId="478"/>
          <ac:spMkLst>
            <pc:docMk/>
            <pc:sldMk cId="4150400083" sldId="325"/>
            <ac:spMk id="54" creationId="{B7CB492C-672F-4059-A22E-4F060CDAE587}"/>
          </ac:spMkLst>
        </pc:spChg>
        <pc:spChg chg="del">
          <ac:chgData name="Wise Man" userId="3e101bfddbcbbabc" providerId="LiveId" clId="{2C1196CA-6193-4018-A292-507FFFA6836B}" dt="2022-04-19T19:52:29.396" v="3112" actId="478"/>
          <ac:spMkLst>
            <pc:docMk/>
            <pc:sldMk cId="4150400083" sldId="325"/>
            <ac:spMk id="55" creationId="{B31AAEA6-0588-450D-93F0-FB58AB0793CE}"/>
          </ac:spMkLst>
        </pc:spChg>
        <pc:spChg chg="del">
          <ac:chgData name="Wise Man" userId="3e101bfddbcbbabc" providerId="LiveId" clId="{2C1196CA-6193-4018-A292-507FFFA6836B}" dt="2022-04-19T19:52:29.396" v="3112" actId="478"/>
          <ac:spMkLst>
            <pc:docMk/>
            <pc:sldMk cId="4150400083" sldId="325"/>
            <ac:spMk id="56" creationId="{13F7D70A-7A56-4210-9070-5E06972483DF}"/>
          </ac:spMkLst>
        </pc:spChg>
        <pc:spChg chg="del">
          <ac:chgData name="Wise Man" userId="3e101bfddbcbbabc" providerId="LiveId" clId="{2C1196CA-6193-4018-A292-507FFFA6836B}" dt="2022-04-19T19:55:58.280" v="3274" actId="478"/>
          <ac:spMkLst>
            <pc:docMk/>
            <pc:sldMk cId="4150400083" sldId="325"/>
            <ac:spMk id="57" creationId="{F7CF1295-0AC5-41C6-A6F2-D04D286C4707}"/>
          </ac:spMkLst>
        </pc:spChg>
        <pc:picChg chg="add mod">
          <ac:chgData name="Wise Man" userId="3e101bfddbcbbabc" providerId="LiveId" clId="{2C1196CA-6193-4018-A292-507FFFA6836B}" dt="2022-04-19T20:20:37.406" v="3755" actId="1035"/>
          <ac:picMkLst>
            <pc:docMk/>
            <pc:sldMk cId="4150400083" sldId="325"/>
            <ac:picMk id="4" creationId="{6D80C1BB-061B-479C-A449-5F43513437A8}"/>
          </ac:picMkLst>
        </pc:picChg>
        <pc:picChg chg="add mod">
          <ac:chgData name="Wise Man" userId="3e101bfddbcbbabc" providerId="LiveId" clId="{2C1196CA-6193-4018-A292-507FFFA6836B}" dt="2022-04-19T20:20:37.406" v="3755" actId="1035"/>
          <ac:picMkLst>
            <pc:docMk/>
            <pc:sldMk cId="4150400083" sldId="325"/>
            <ac:picMk id="7" creationId="{F625030E-CAAB-45EA-9881-A60B252ABA2E}"/>
          </ac:picMkLst>
        </pc:picChg>
        <pc:picChg chg="add mod">
          <ac:chgData name="Wise Man" userId="3e101bfddbcbbabc" providerId="LiveId" clId="{2C1196CA-6193-4018-A292-507FFFA6836B}" dt="2022-04-19T20:20:37.406" v="3755" actId="1035"/>
          <ac:picMkLst>
            <pc:docMk/>
            <pc:sldMk cId="4150400083" sldId="325"/>
            <ac:picMk id="9" creationId="{A6EDC3E6-5877-424D-ACEA-89DB457D77FE}"/>
          </ac:picMkLst>
        </pc:picChg>
        <pc:picChg chg="add mod">
          <ac:chgData name="Wise Man" userId="3e101bfddbcbbabc" providerId="LiveId" clId="{2C1196CA-6193-4018-A292-507FFFA6836B}" dt="2022-04-19T20:20:37.406" v="3755" actId="1035"/>
          <ac:picMkLst>
            <pc:docMk/>
            <pc:sldMk cId="4150400083" sldId="325"/>
            <ac:picMk id="11" creationId="{8BC14D66-3EC0-405B-AC85-3205A7EA348D}"/>
          </ac:picMkLst>
        </pc:picChg>
        <pc:picChg chg="add mod">
          <ac:chgData name="Wise Man" userId="3e101bfddbcbbabc" providerId="LiveId" clId="{2C1196CA-6193-4018-A292-507FFFA6836B}" dt="2022-04-19T20:20:37.406" v="3755" actId="1035"/>
          <ac:picMkLst>
            <pc:docMk/>
            <pc:sldMk cId="4150400083" sldId="325"/>
            <ac:picMk id="13" creationId="{DA621727-C5BE-4DC9-982A-2353F7C0EDEF}"/>
          </ac:picMkLst>
        </pc:picChg>
        <pc:picChg chg="add mod">
          <ac:chgData name="Wise Man" userId="3e101bfddbcbbabc" providerId="LiveId" clId="{2C1196CA-6193-4018-A292-507FFFA6836B}" dt="2022-04-19T20:20:37.406" v="3755" actId="1035"/>
          <ac:picMkLst>
            <pc:docMk/>
            <pc:sldMk cId="4150400083" sldId="325"/>
            <ac:picMk id="15" creationId="{04C8A165-037E-4385-B47B-02A8E4098D88}"/>
          </ac:picMkLst>
        </pc:picChg>
        <pc:picChg chg="add mod">
          <ac:chgData name="Wise Man" userId="3e101bfddbcbbabc" providerId="LiveId" clId="{2C1196CA-6193-4018-A292-507FFFA6836B}" dt="2022-04-19T20:20:37.406" v="3755" actId="1035"/>
          <ac:picMkLst>
            <pc:docMk/>
            <pc:sldMk cId="4150400083" sldId="325"/>
            <ac:picMk id="17" creationId="{F1A15A48-A607-47C9-814A-58A0182E3011}"/>
          </ac:picMkLst>
        </pc:picChg>
        <pc:picChg chg="add mod">
          <ac:chgData name="Wise Man" userId="3e101bfddbcbbabc" providerId="LiveId" clId="{2C1196CA-6193-4018-A292-507FFFA6836B}" dt="2022-04-19T20:20:37.406" v="3755" actId="1035"/>
          <ac:picMkLst>
            <pc:docMk/>
            <pc:sldMk cId="4150400083" sldId="325"/>
            <ac:picMk id="19" creationId="{E6CF1DE6-9B3A-4E84-B2D7-13439C4E17DA}"/>
          </ac:picMkLst>
        </pc:picChg>
        <pc:picChg chg="add mod">
          <ac:chgData name="Wise Man" userId="3e101bfddbcbbabc" providerId="LiveId" clId="{2C1196CA-6193-4018-A292-507FFFA6836B}" dt="2022-04-19T20:20:37.406" v="3755" actId="1035"/>
          <ac:picMkLst>
            <pc:docMk/>
            <pc:sldMk cId="4150400083" sldId="325"/>
            <ac:picMk id="21" creationId="{58C36436-D251-4C66-8FFF-76B549D45132}"/>
          </ac:picMkLst>
        </pc:picChg>
        <pc:picChg chg="del">
          <ac:chgData name="Wise Man" userId="3e101bfddbcbbabc" providerId="LiveId" clId="{2C1196CA-6193-4018-A292-507FFFA6836B}" dt="2022-04-19T19:52:25.483" v="3111" actId="478"/>
          <ac:picMkLst>
            <pc:docMk/>
            <pc:sldMk cId="4150400083" sldId="325"/>
            <ac:picMk id="22" creationId="{10016A59-F1EB-4872-8EC5-94D464870453}"/>
          </ac:picMkLst>
        </pc:picChg>
        <pc:picChg chg="add mod">
          <ac:chgData name="Wise Man" userId="3e101bfddbcbbabc" providerId="LiveId" clId="{2C1196CA-6193-4018-A292-507FFFA6836B}" dt="2022-04-19T20:20:37.406" v="3755" actId="1035"/>
          <ac:picMkLst>
            <pc:docMk/>
            <pc:sldMk cId="4150400083" sldId="325"/>
            <ac:picMk id="26" creationId="{7DE06A9B-CA2E-4497-9D03-0A585015FBDF}"/>
          </ac:picMkLst>
        </pc:picChg>
        <pc:picChg chg="add mod">
          <ac:chgData name="Wise Man" userId="3e101bfddbcbbabc" providerId="LiveId" clId="{2C1196CA-6193-4018-A292-507FFFA6836B}" dt="2022-04-19T20:20:37.406" v="3755" actId="1035"/>
          <ac:picMkLst>
            <pc:docMk/>
            <pc:sldMk cId="4150400083" sldId="325"/>
            <ac:picMk id="29" creationId="{C88E4BD6-264A-437B-985D-F83AD0924AF0}"/>
          </ac:picMkLst>
        </pc:picChg>
        <pc:picChg chg="del">
          <ac:chgData name="Wise Man" userId="3e101bfddbcbbabc" providerId="LiveId" clId="{2C1196CA-6193-4018-A292-507FFFA6836B}" dt="2022-04-19T19:53:45.272" v="3113" actId="478"/>
          <ac:picMkLst>
            <pc:docMk/>
            <pc:sldMk cId="4150400083" sldId="325"/>
            <ac:picMk id="31" creationId="{BA092666-F64A-4CD7-B4A8-8C4250DFF25C}"/>
          </ac:picMkLst>
        </pc:picChg>
        <pc:picChg chg="add mod">
          <ac:chgData name="Wise Man" userId="3e101bfddbcbbabc" providerId="LiveId" clId="{2C1196CA-6193-4018-A292-507FFFA6836B}" dt="2022-04-19T20:20:37.406" v="3755" actId="1035"/>
          <ac:picMkLst>
            <pc:docMk/>
            <pc:sldMk cId="4150400083" sldId="325"/>
            <ac:picMk id="32" creationId="{A8E45545-3601-4451-A6ED-F771FE4E791E}"/>
          </ac:picMkLst>
        </pc:picChg>
        <pc:picChg chg="del">
          <ac:chgData name="Wise Man" userId="3e101bfddbcbbabc" providerId="LiveId" clId="{2C1196CA-6193-4018-A292-507FFFA6836B}" dt="2022-04-19T19:52:19.758" v="3109" actId="478"/>
          <ac:picMkLst>
            <pc:docMk/>
            <pc:sldMk cId="4150400083" sldId="325"/>
            <ac:picMk id="37" creationId="{5B2C9360-1F0E-497D-BEC6-B1E8F75E6C4D}"/>
          </ac:picMkLst>
        </pc:picChg>
        <pc:picChg chg="del">
          <ac:chgData name="Wise Man" userId="3e101bfddbcbbabc" providerId="LiveId" clId="{2C1196CA-6193-4018-A292-507FFFA6836B}" dt="2022-04-19T19:52:19.758" v="3109" actId="478"/>
          <ac:picMkLst>
            <pc:docMk/>
            <pc:sldMk cId="4150400083" sldId="325"/>
            <ac:picMk id="42" creationId="{58847C25-2E2C-4C01-82AC-671164F7DDE9}"/>
          </ac:picMkLst>
        </pc:picChg>
        <pc:picChg chg="del">
          <ac:chgData name="Wise Man" userId="3e101bfddbcbbabc" providerId="LiveId" clId="{2C1196CA-6193-4018-A292-507FFFA6836B}" dt="2022-04-19T19:52:19.758" v="3109" actId="478"/>
          <ac:picMkLst>
            <pc:docMk/>
            <pc:sldMk cId="4150400083" sldId="325"/>
            <ac:picMk id="48" creationId="{B3739B32-43EC-4EC5-ACDC-5E1D8FA9D49D}"/>
          </ac:picMkLst>
        </pc:picChg>
        <pc:picChg chg="del">
          <ac:chgData name="Wise Man" userId="3e101bfddbcbbabc" providerId="LiveId" clId="{2C1196CA-6193-4018-A292-507FFFA6836B}" dt="2022-04-19T19:52:19.758" v="3109" actId="478"/>
          <ac:picMkLst>
            <pc:docMk/>
            <pc:sldMk cId="4150400083" sldId="325"/>
            <ac:picMk id="50" creationId="{5AA1BDF1-7C8C-4482-AFEA-F4879D333117}"/>
          </ac:picMkLst>
        </pc:picChg>
        <pc:picChg chg="del">
          <ac:chgData name="Wise Man" userId="3e101bfddbcbbabc" providerId="LiveId" clId="{2C1196CA-6193-4018-A292-507FFFA6836B}" dt="2022-04-19T19:52:19.758" v="3109" actId="478"/>
          <ac:picMkLst>
            <pc:docMk/>
            <pc:sldMk cId="4150400083" sldId="325"/>
            <ac:picMk id="51" creationId="{8FCE40CA-6046-4A60-B2BF-85A55F9B08D7}"/>
          </ac:picMkLst>
        </pc:picChg>
      </pc:sldChg>
      <pc:sldChg chg="addSp delSp modSp mod">
        <pc:chgData name="Wise Man" userId="3e101bfddbcbbabc" providerId="LiveId" clId="{2C1196CA-6193-4018-A292-507FFFA6836B}" dt="2022-04-12T21:03:38.792" v="1827" actId="20577"/>
        <pc:sldMkLst>
          <pc:docMk/>
          <pc:sldMk cId="2054254002" sldId="326"/>
        </pc:sldMkLst>
        <pc:spChg chg="mod">
          <ac:chgData name="Wise Man" userId="3e101bfddbcbbabc" providerId="LiveId" clId="{2C1196CA-6193-4018-A292-507FFFA6836B}" dt="2022-04-12T20:52:43.707" v="1559" actId="14100"/>
          <ac:spMkLst>
            <pc:docMk/>
            <pc:sldMk cId="2054254002" sldId="326"/>
            <ac:spMk id="2" creationId="{A1D4F79E-F8C4-4783-843B-20E67AB9186C}"/>
          </ac:spMkLst>
        </pc:spChg>
        <pc:spChg chg="mod">
          <ac:chgData name="Wise Man" userId="3e101bfddbcbbabc" providerId="LiveId" clId="{2C1196CA-6193-4018-A292-507FFFA6836B}" dt="2022-04-12T20:53:44.235" v="1632" actId="14100"/>
          <ac:spMkLst>
            <pc:docMk/>
            <pc:sldMk cId="2054254002" sldId="326"/>
            <ac:spMk id="6" creationId="{93D5FE3A-CCDD-4772-B11D-C91138C6776D}"/>
          </ac:spMkLst>
        </pc:spChg>
        <pc:spChg chg="del">
          <ac:chgData name="Wise Man" userId="3e101bfddbcbbabc" providerId="LiveId" clId="{2C1196CA-6193-4018-A292-507FFFA6836B}" dt="2022-04-12T20:32:28.332" v="648" actId="478"/>
          <ac:spMkLst>
            <pc:docMk/>
            <pc:sldMk cId="2054254002" sldId="326"/>
            <ac:spMk id="8" creationId="{595D1F44-229F-48AD-8429-83BB230D1329}"/>
          </ac:spMkLst>
        </pc:spChg>
        <pc:spChg chg="del">
          <ac:chgData name="Wise Man" userId="3e101bfddbcbbabc" providerId="LiveId" clId="{2C1196CA-6193-4018-A292-507FFFA6836B}" dt="2022-04-12T20:32:28.332" v="648" actId="478"/>
          <ac:spMkLst>
            <pc:docMk/>
            <pc:sldMk cId="2054254002" sldId="326"/>
            <ac:spMk id="16" creationId="{5EDEEA0F-043E-4BB9-AE59-9D42435F2CF2}"/>
          </ac:spMkLst>
        </pc:spChg>
        <pc:spChg chg="del">
          <ac:chgData name="Wise Man" userId="3e101bfddbcbbabc" providerId="LiveId" clId="{2C1196CA-6193-4018-A292-507FFFA6836B}" dt="2022-04-12T20:32:28.332" v="648" actId="478"/>
          <ac:spMkLst>
            <pc:docMk/>
            <pc:sldMk cId="2054254002" sldId="326"/>
            <ac:spMk id="18" creationId="{D4F9EC14-7304-47C1-B8AF-518C51C7F0C4}"/>
          </ac:spMkLst>
        </pc:spChg>
        <pc:spChg chg="del">
          <ac:chgData name="Wise Man" userId="3e101bfddbcbbabc" providerId="LiveId" clId="{2C1196CA-6193-4018-A292-507FFFA6836B}" dt="2022-04-12T20:32:28.332" v="648" actId="478"/>
          <ac:spMkLst>
            <pc:docMk/>
            <pc:sldMk cId="2054254002" sldId="326"/>
            <ac:spMk id="19" creationId="{94EF17FC-5879-4B00-BC04-2F33203465D1}"/>
          </ac:spMkLst>
        </pc:spChg>
        <pc:spChg chg="del">
          <ac:chgData name="Wise Man" userId="3e101bfddbcbbabc" providerId="LiveId" clId="{2C1196CA-6193-4018-A292-507FFFA6836B}" dt="2022-04-12T20:32:28.332" v="648" actId="478"/>
          <ac:spMkLst>
            <pc:docMk/>
            <pc:sldMk cId="2054254002" sldId="326"/>
            <ac:spMk id="20" creationId="{428ECFE4-4A62-457A-AA1A-81515F6C5D54}"/>
          </ac:spMkLst>
        </pc:spChg>
        <pc:spChg chg="del">
          <ac:chgData name="Wise Man" userId="3e101bfddbcbbabc" providerId="LiveId" clId="{2C1196CA-6193-4018-A292-507FFFA6836B}" dt="2022-04-12T20:32:28.332" v="648" actId="478"/>
          <ac:spMkLst>
            <pc:docMk/>
            <pc:sldMk cId="2054254002" sldId="326"/>
            <ac:spMk id="22" creationId="{FF2FC9FF-447C-4B57-AB0B-4F6F05177980}"/>
          </ac:spMkLst>
        </pc:spChg>
        <pc:spChg chg="del">
          <ac:chgData name="Wise Man" userId="3e101bfddbcbbabc" providerId="LiveId" clId="{2C1196CA-6193-4018-A292-507FFFA6836B}" dt="2022-04-12T20:32:28.332" v="648" actId="478"/>
          <ac:spMkLst>
            <pc:docMk/>
            <pc:sldMk cId="2054254002" sldId="326"/>
            <ac:spMk id="23" creationId="{E8F4B9E3-4725-4C07-BEFC-7E7791AFD46F}"/>
          </ac:spMkLst>
        </pc:spChg>
        <pc:spChg chg="del">
          <ac:chgData name="Wise Man" userId="3e101bfddbcbbabc" providerId="LiveId" clId="{2C1196CA-6193-4018-A292-507FFFA6836B}" dt="2022-04-12T20:32:28.332" v="648" actId="478"/>
          <ac:spMkLst>
            <pc:docMk/>
            <pc:sldMk cId="2054254002" sldId="326"/>
            <ac:spMk id="25" creationId="{EECF3916-3A8F-4B33-BEC3-10DC38C6B1B3}"/>
          </ac:spMkLst>
        </pc:spChg>
        <pc:spChg chg="add mod">
          <ac:chgData name="Wise Man" userId="3e101bfddbcbbabc" providerId="LiveId" clId="{2C1196CA-6193-4018-A292-507FFFA6836B}" dt="2022-04-12T21:03:38.792" v="1827" actId="20577"/>
          <ac:spMkLst>
            <pc:docMk/>
            <pc:sldMk cId="2054254002" sldId="326"/>
            <ac:spMk id="27" creationId="{21F4E8B9-F697-4901-BC5C-AB9DBF8B675C}"/>
          </ac:spMkLst>
        </pc:spChg>
        <pc:picChg chg="del">
          <ac:chgData name="Wise Man" userId="3e101bfddbcbbabc" providerId="LiveId" clId="{2C1196CA-6193-4018-A292-507FFFA6836B}" dt="2022-04-12T20:32:28.332" v="648" actId="478"/>
          <ac:picMkLst>
            <pc:docMk/>
            <pc:sldMk cId="2054254002" sldId="326"/>
            <ac:picMk id="4" creationId="{ACCA0F45-6336-4E30-8B72-FFDBDF111591}"/>
          </ac:picMkLst>
        </pc:picChg>
        <pc:picChg chg="del">
          <ac:chgData name="Wise Man" userId="3e101bfddbcbbabc" providerId="LiveId" clId="{2C1196CA-6193-4018-A292-507FFFA6836B}" dt="2022-04-12T20:32:28.332" v="648" actId="478"/>
          <ac:picMkLst>
            <pc:docMk/>
            <pc:sldMk cId="2054254002" sldId="326"/>
            <ac:picMk id="5" creationId="{3237ED56-F34C-4DBC-883C-96B01C94B7F2}"/>
          </ac:picMkLst>
        </pc:picChg>
        <pc:picChg chg="del">
          <ac:chgData name="Wise Man" userId="3e101bfddbcbbabc" providerId="LiveId" clId="{2C1196CA-6193-4018-A292-507FFFA6836B}" dt="2022-04-12T20:32:28.332" v="648" actId="478"/>
          <ac:picMkLst>
            <pc:docMk/>
            <pc:sldMk cId="2054254002" sldId="326"/>
            <ac:picMk id="7" creationId="{A7856741-DBBC-45AA-B591-01FB9469A52D}"/>
          </ac:picMkLst>
        </pc:picChg>
        <pc:picChg chg="del">
          <ac:chgData name="Wise Man" userId="3e101bfddbcbbabc" providerId="LiveId" clId="{2C1196CA-6193-4018-A292-507FFFA6836B}" dt="2022-04-12T20:32:28.332" v="648" actId="478"/>
          <ac:picMkLst>
            <pc:docMk/>
            <pc:sldMk cId="2054254002" sldId="326"/>
            <ac:picMk id="9" creationId="{B39471ED-2519-4975-8B48-7217924D9264}"/>
          </ac:picMkLst>
        </pc:picChg>
        <pc:picChg chg="del">
          <ac:chgData name="Wise Man" userId="3e101bfddbcbbabc" providerId="LiveId" clId="{2C1196CA-6193-4018-A292-507FFFA6836B}" dt="2022-04-12T20:32:28.332" v="648" actId="478"/>
          <ac:picMkLst>
            <pc:docMk/>
            <pc:sldMk cId="2054254002" sldId="326"/>
            <ac:picMk id="10" creationId="{44446568-F2CD-43E1-A4BD-2E6A4C878C6C}"/>
          </ac:picMkLst>
        </pc:picChg>
        <pc:picChg chg="add mod modCrop">
          <ac:chgData name="Wise Man" userId="3e101bfddbcbbabc" providerId="LiveId" clId="{2C1196CA-6193-4018-A292-507FFFA6836B}" dt="2022-04-12T21:00:03.662" v="1811" actId="1035"/>
          <ac:picMkLst>
            <pc:docMk/>
            <pc:sldMk cId="2054254002" sldId="326"/>
            <ac:picMk id="11" creationId="{F0247CB3-3E2E-4CD9-82CA-1E45E89A6454}"/>
          </ac:picMkLst>
        </pc:picChg>
        <pc:picChg chg="del">
          <ac:chgData name="Wise Man" userId="3e101bfddbcbbabc" providerId="LiveId" clId="{2C1196CA-6193-4018-A292-507FFFA6836B}" dt="2022-04-12T20:32:28.332" v="648" actId="478"/>
          <ac:picMkLst>
            <pc:docMk/>
            <pc:sldMk cId="2054254002" sldId="326"/>
            <ac:picMk id="12" creationId="{15B31E99-F396-460E-9804-69232B5282D0}"/>
          </ac:picMkLst>
        </pc:picChg>
        <pc:picChg chg="del">
          <ac:chgData name="Wise Man" userId="3e101bfddbcbbabc" providerId="LiveId" clId="{2C1196CA-6193-4018-A292-507FFFA6836B}" dt="2022-04-12T20:32:28.332" v="648" actId="478"/>
          <ac:picMkLst>
            <pc:docMk/>
            <pc:sldMk cId="2054254002" sldId="326"/>
            <ac:picMk id="17" creationId="{F526952F-CE99-48F4-A2F3-6C07A8C1B71D}"/>
          </ac:picMkLst>
        </pc:picChg>
        <pc:picChg chg="del">
          <ac:chgData name="Wise Man" userId="3e101bfddbcbbabc" providerId="LiveId" clId="{2C1196CA-6193-4018-A292-507FFFA6836B}" dt="2022-04-12T20:32:28.332" v="648" actId="478"/>
          <ac:picMkLst>
            <pc:docMk/>
            <pc:sldMk cId="2054254002" sldId="326"/>
            <ac:picMk id="21" creationId="{C71E3505-76BD-4390-B933-527961F41D0A}"/>
          </ac:picMkLst>
        </pc:picChg>
        <pc:picChg chg="del">
          <ac:chgData name="Wise Man" userId="3e101bfddbcbbabc" providerId="LiveId" clId="{2C1196CA-6193-4018-A292-507FFFA6836B}" dt="2022-04-12T20:32:28.332" v="648" actId="478"/>
          <ac:picMkLst>
            <pc:docMk/>
            <pc:sldMk cId="2054254002" sldId="326"/>
            <ac:picMk id="24" creationId="{64809310-0750-4090-A663-CC0BA2D51313}"/>
          </ac:picMkLst>
        </pc:picChg>
        <pc:picChg chg="del">
          <ac:chgData name="Wise Man" userId="3e101bfddbcbbabc" providerId="LiveId" clId="{2C1196CA-6193-4018-A292-507FFFA6836B}" dt="2022-04-12T20:32:28.332" v="648" actId="478"/>
          <ac:picMkLst>
            <pc:docMk/>
            <pc:sldMk cId="2054254002" sldId="326"/>
            <ac:picMk id="26" creationId="{5FB2F63D-9F26-4E76-B604-5A7844C80B0E}"/>
          </ac:picMkLst>
        </pc:picChg>
      </pc:sldChg>
      <pc:sldChg chg="del">
        <pc:chgData name="Wise Man" userId="3e101bfddbcbbabc" providerId="LiveId" clId="{2C1196CA-6193-4018-A292-507FFFA6836B}" dt="2022-04-19T20:43:31.278" v="4918" actId="47"/>
        <pc:sldMkLst>
          <pc:docMk/>
          <pc:sldMk cId="1818129465" sldId="327"/>
        </pc:sldMkLst>
      </pc:sldChg>
      <pc:sldChg chg="add del">
        <pc:chgData name="Wise Man" userId="3e101bfddbcbbabc" providerId="LiveId" clId="{2C1196CA-6193-4018-A292-507FFFA6836B}" dt="2022-04-12T21:00:09.896" v="1812" actId="47"/>
        <pc:sldMkLst>
          <pc:docMk/>
          <pc:sldMk cId="1510905" sldId="328"/>
        </pc:sldMkLst>
      </pc:sldChg>
      <pc:sldChg chg="add del">
        <pc:chgData name="Wise Man" userId="3e101bfddbcbbabc" providerId="LiveId" clId="{2C1196CA-6193-4018-A292-507FFFA6836B}" dt="2022-04-19T20:43:25.697" v="4916" actId="47"/>
        <pc:sldMkLst>
          <pc:docMk/>
          <pc:sldMk cId="3836692346" sldId="328"/>
        </pc:sldMkLst>
      </pc:sldChg>
      <pc:sldChg chg="addSp delSp modSp add mod ord">
        <pc:chgData name="Wise Man" userId="3e101bfddbcbbabc" providerId="LiveId" clId="{2C1196CA-6193-4018-A292-507FFFA6836B}" dt="2022-04-24T20:56:12.520" v="5726" actId="20577"/>
        <pc:sldMkLst>
          <pc:docMk/>
          <pc:sldMk cId="2303602835" sldId="329"/>
        </pc:sldMkLst>
        <pc:spChg chg="mod">
          <ac:chgData name="Wise Man" userId="3e101bfddbcbbabc" providerId="LiveId" clId="{2C1196CA-6193-4018-A292-507FFFA6836B}" dt="2022-04-19T20:27:40.087" v="4197" actId="20577"/>
          <ac:spMkLst>
            <pc:docMk/>
            <pc:sldMk cId="2303602835" sldId="329"/>
            <ac:spMk id="2" creationId="{A1D4F79E-F8C4-4783-843B-20E67AB9186C}"/>
          </ac:spMkLst>
        </pc:spChg>
        <pc:spChg chg="add mod">
          <ac:chgData name="Wise Man" userId="3e101bfddbcbbabc" providerId="LiveId" clId="{2C1196CA-6193-4018-A292-507FFFA6836B}" dt="2022-04-19T20:33:09.425" v="4400" actId="14100"/>
          <ac:spMkLst>
            <pc:docMk/>
            <pc:sldMk cId="2303602835" sldId="329"/>
            <ac:spMk id="6" creationId="{105FBB3E-057F-4B49-98DA-3FF460DCD0A8}"/>
          </ac:spMkLst>
        </pc:spChg>
        <pc:spChg chg="add del mod">
          <ac:chgData name="Wise Man" userId="3e101bfddbcbbabc" providerId="LiveId" clId="{2C1196CA-6193-4018-A292-507FFFA6836B}" dt="2022-04-19T20:27:44.730" v="4198" actId="478"/>
          <ac:spMkLst>
            <pc:docMk/>
            <pc:sldMk cId="2303602835" sldId="329"/>
            <ac:spMk id="18" creationId="{41DA106C-DEDA-44F0-A8BD-D2127F87867F}"/>
          </ac:spMkLst>
        </pc:spChg>
        <pc:spChg chg="add del mod">
          <ac:chgData name="Wise Man" userId="3e101bfddbcbbabc" providerId="LiveId" clId="{2C1196CA-6193-4018-A292-507FFFA6836B}" dt="2022-04-19T20:27:44.730" v="4198" actId="478"/>
          <ac:spMkLst>
            <pc:docMk/>
            <pc:sldMk cId="2303602835" sldId="329"/>
            <ac:spMk id="20" creationId="{C2F8346F-6D5D-45D1-96CE-CDDBE377CD0F}"/>
          </ac:spMkLst>
        </pc:spChg>
        <pc:spChg chg="add mod">
          <ac:chgData name="Wise Man" userId="3e101bfddbcbbabc" providerId="LiveId" clId="{2C1196CA-6193-4018-A292-507FFFA6836B}" dt="2022-04-24T20:56:12.520" v="5726" actId="20577"/>
          <ac:spMkLst>
            <pc:docMk/>
            <pc:sldMk cId="2303602835" sldId="329"/>
            <ac:spMk id="22" creationId="{F64777E8-7193-4600-9768-843577B45342}"/>
          </ac:spMkLst>
        </pc:spChg>
        <pc:spChg chg="add mod">
          <ac:chgData name="Wise Man" userId="3e101bfddbcbbabc" providerId="LiveId" clId="{2C1196CA-6193-4018-A292-507FFFA6836B}" dt="2022-04-19T20:38:40.392" v="4732" actId="20577"/>
          <ac:spMkLst>
            <pc:docMk/>
            <pc:sldMk cId="2303602835" sldId="329"/>
            <ac:spMk id="23" creationId="{B6C9BF3C-2805-4FEF-BE5C-6A83640A857C}"/>
          </ac:spMkLst>
        </pc:spChg>
        <pc:spChg chg="del">
          <ac:chgData name="Wise Man" userId="3e101bfddbcbbabc" providerId="LiveId" clId="{2C1196CA-6193-4018-A292-507FFFA6836B}" dt="2022-04-19T20:16:59.263" v="3743" actId="478"/>
          <ac:spMkLst>
            <pc:docMk/>
            <pc:sldMk cId="2303602835" sldId="329"/>
            <ac:spMk id="24" creationId="{5F1D9371-A77C-4E25-846F-6A9B707B0CBA}"/>
          </ac:spMkLst>
        </pc:spChg>
        <pc:spChg chg="add mod">
          <ac:chgData name="Wise Man" userId="3e101bfddbcbbabc" providerId="LiveId" clId="{2C1196CA-6193-4018-A292-507FFFA6836B}" dt="2022-04-19T20:47:11.753" v="5036" actId="1076"/>
          <ac:spMkLst>
            <pc:docMk/>
            <pc:sldMk cId="2303602835" sldId="329"/>
            <ac:spMk id="25" creationId="{03727B7E-AE30-4450-8991-CFEAD82CF114}"/>
          </ac:spMkLst>
        </pc:spChg>
        <pc:spChg chg="del">
          <ac:chgData name="Wise Man" userId="3e101bfddbcbbabc" providerId="LiveId" clId="{2C1196CA-6193-4018-A292-507FFFA6836B}" dt="2022-04-19T20:16:25.525" v="3727" actId="478"/>
          <ac:spMkLst>
            <pc:docMk/>
            <pc:sldMk cId="2303602835" sldId="329"/>
            <ac:spMk id="28" creationId="{E89DD036-365C-4E11-95B5-3A9F64FAD389}"/>
          </ac:spMkLst>
        </pc:spChg>
        <pc:graphicFrameChg chg="add del modGraphic">
          <ac:chgData name="Wise Man" userId="3e101bfddbcbbabc" providerId="LiveId" clId="{2C1196CA-6193-4018-A292-507FFFA6836B}" dt="2022-04-19T20:28:47.212" v="4200" actId="478"/>
          <ac:graphicFrameMkLst>
            <pc:docMk/>
            <pc:sldMk cId="2303602835" sldId="329"/>
            <ac:graphicFrameMk id="3" creationId="{0029E777-EA52-4E0A-839C-E3C2F76C25BA}"/>
          </ac:graphicFrameMkLst>
        </pc:graphicFrameChg>
        <pc:graphicFrameChg chg="add mod modGraphic">
          <ac:chgData name="Wise Man" userId="3e101bfddbcbbabc" providerId="LiveId" clId="{2C1196CA-6193-4018-A292-507FFFA6836B}" dt="2022-04-19T20:31:57.482" v="4324" actId="20577"/>
          <ac:graphicFrameMkLst>
            <pc:docMk/>
            <pc:sldMk cId="2303602835" sldId="329"/>
            <ac:graphicFrameMk id="5" creationId="{531EEE33-8BAD-489E-B88A-404434358116}"/>
          </ac:graphicFrameMkLst>
        </pc:graphicFrameChg>
        <pc:picChg chg="del">
          <ac:chgData name="Wise Man" userId="3e101bfddbcbbabc" providerId="LiveId" clId="{2C1196CA-6193-4018-A292-507FFFA6836B}" dt="2022-04-19T20:16:32.498" v="3734" actId="478"/>
          <ac:picMkLst>
            <pc:docMk/>
            <pc:sldMk cId="2303602835" sldId="329"/>
            <ac:picMk id="4" creationId="{6D80C1BB-061B-479C-A449-5F43513437A8}"/>
          </ac:picMkLst>
        </pc:picChg>
        <pc:picChg chg="del">
          <ac:chgData name="Wise Man" userId="3e101bfddbcbbabc" providerId="LiveId" clId="{2C1196CA-6193-4018-A292-507FFFA6836B}" dt="2022-04-19T20:16:33.694" v="3736" actId="478"/>
          <ac:picMkLst>
            <pc:docMk/>
            <pc:sldMk cId="2303602835" sldId="329"/>
            <ac:picMk id="7" creationId="{F625030E-CAAB-45EA-9881-A60B252ABA2E}"/>
          </ac:picMkLst>
        </pc:picChg>
        <pc:picChg chg="del">
          <ac:chgData name="Wise Man" userId="3e101bfddbcbbabc" providerId="LiveId" clId="{2C1196CA-6193-4018-A292-507FFFA6836B}" dt="2022-04-19T20:16:33.124" v="3735" actId="478"/>
          <ac:picMkLst>
            <pc:docMk/>
            <pc:sldMk cId="2303602835" sldId="329"/>
            <ac:picMk id="9" creationId="{A6EDC3E6-5877-424D-ACEA-89DB457D77FE}"/>
          </ac:picMkLst>
        </pc:picChg>
        <pc:picChg chg="del mod">
          <ac:chgData name="Wise Man" userId="3e101bfddbcbbabc" providerId="LiveId" clId="{2C1196CA-6193-4018-A292-507FFFA6836B}" dt="2022-04-19T20:27:44.730" v="4198" actId="478"/>
          <ac:picMkLst>
            <pc:docMk/>
            <pc:sldMk cId="2303602835" sldId="329"/>
            <ac:picMk id="11" creationId="{8BC14D66-3EC0-405B-AC85-3205A7EA348D}"/>
          </ac:picMkLst>
        </pc:picChg>
        <pc:picChg chg="del mod">
          <ac:chgData name="Wise Man" userId="3e101bfddbcbbabc" providerId="LiveId" clId="{2C1196CA-6193-4018-A292-507FFFA6836B}" dt="2022-04-19T20:27:44.730" v="4198" actId="478"/>
          <ac:picMkLst>
            <pc:docMk/>
            <pc:sldMk cId="2303602835" sldId="329"/>
            <ac:picMk id="13" creationId="{DA621727-C5BE-4DC9-982A-2353F7C0EDEF}"/>
          </ac:picMkLst>
        </pc:picChg>
        <pc:picChg chg="del mod">
          <ac:chgData name="Wise Man" userId="3e101bfddbcbbabc" providerId="LiveId" clId="{2C1196CA-6193-4018-A292-507FFFA6836B}" dt="2022-04-19T20:27:44.730" v="4198" actId="478"/>
          <ac:picMkLst>
            <pc:docMk/>
            <pc:sldMk cId="2303602835" sldId="329"/>
            <ac:picMk id="15" creationId="{04C8A165-037E-4385-B47B-02A8E4098D88}"/>
          </ac:picMkLst>
        </pc:picChg>
        <pc:picChg chg="del">
          <ac:chgData name="Wise Man" userId="3e101bfddbcbbabc" providerId="LiveId" clId="{2C1196CA-6193-4018-A292-507FFFA6836B}" dt="2022-04-19T20:16:28.867" v="3731" actId="478"/>
          <ac:picMkLst>
            <pc:docMk/>
            <pc:sldMk cId="2303602835" sldId="329"/>
            <ac:picMk id="17" creationId="{F1A15A48-A607-47C9-814A-58A0182E3011}"/>
          </ac:picMkLst>
        </pc:picChg>
        <pc:picChg chg="del">
          <ac:chgData name="Wise Man" userId="3e101bfddbcbbabc" providerId="LiveId" clId="{2C1196CA-6193-4018-A292-507FFFA6836B}" dt="2022-04-19T20:16:30.206" v="3733" actId="478"/>
          <ac:picMkLst>
            <pc:docMk/>
            <pc:sldMk cId="2303602835" sldId="329"/>
            <ac:picMk id="19" creationId="{E6CF1DE6-9B3A-4E84-B2D7-13439C4E17DA}"/>
          </ac:picMkLst>
        </pc:picChg>
        <pc:picChg chg="del">
          <ac:chgData name="Wise Man" userId="3e101bfddbcbbabc" providerId="LiveId" clId="{2C1196CA-6193-4018-A292-507FFFA6836B}" dt="2022-04-19T20:16:29.562" v="3732" actId="478"/>
          <ac:picMkLst>
            <pc:docMk/>
            <pc:sldMk cId="2303602835" sldId="329"/>
            <ac:picMk id="21" creationId="{58C36436-D251-4C66-8FFF-76B549D45132}"/>
          </ac:picMkLst>
        </pc:picChg>
        <pc:picChg chg="del">
          <ac:chgData name="Wise Man" userId="3e101bfddbcbbabc" providerId="LiveId" clId="{2C1196CA-6193-4018-A292-507FFFA6836B}" dt="2022-04-19T20:16:27.618" v="3729" actId="478"/>
          <ac:picMkLst>
            <pc:docMk/>
            <pc:sldMk cId="2303602835" sldId="329"/>
            <ac:picMk id="26" creationId="{7DE06A9B-CA2E-4497-9D03-0A585015FBDF}"/>
          </ac:picMkLst>
        </pc:picChg>
        <pc:picChg chg="del">
          <ac:chgData name="Wise Man" userId="3e101bfddbcbbabc" providerId="LiveId" clId="{2C1196CA-6193-4018-A292-507FFFA6836B}" dt="2022-04-19T20:16:28.275" v="3730" actId="478"/>
          <ac:picMkLst>
            <pc:docMk/>
            <pc:sldMk cId="2303602835" sldId="329"/>
            <ac:picMk id="29" creationId="{C88E4BD6-264A-437B-985D-F83AD0924AF0}"/>
          </ac:picMkLst>
        </pc:picChg>
        <pc:picChg chg="del">
          <ac:chgData name="Wise Man" userId="3e101bfddbcbbabc" providerId="LiveId" clId="{2C1196CA-6193-4018-A292-507FFFA6836B}" dt="2022-04-19T20:16:27.123" v="3728" actId="478"/>
          <ac:picMkLst>
            <pc:docMk/>
            <pc:sldMk cId="2303602835" sldId="329"/>
            <ac:picMk id="32" creationId="{A8E45545-3601-4451-A6ED-F771FE4E791E}"/>
          </ac:picMkLst>
        </pc:picChg>
      </pc:sldChg>
      <pc:sldChg chg="addSp delSp modSp add mod">
        <pc:chgData name="Wise Man" userId="3e101bfddbcbbabc" providerId="LiveId" clId="{2C1196CA-6193-4018-A292-507FFFA6836B}" dt="2022-04-24T20:54:55.920" v="5723" actId="1036"/>
        <pc:sldMkLst>
          <pc:docMk/>
          <pc:sldMk cId="211587843" sldId="330"/>
        </pc:sldMkLst>
        <pc:spChg chg="add mod">
          <ac:chgData name="Wise Man" userId="3e101bfddbcbbabc" providerId="LiveId" clId="{2C1196CA-6193-4018-A292-507FFFA6836B}" dt="2022-04-24T20:49:58.101" v="5531" actId="14100"/>
          <ac:spMkLst>
            <pc:docMk/>
            <pc:sldMk cId="211587843" sldId="330"/>
            <ac:spMk id="3" creationId="{8668BD70-16B5-4E1E-B818-AED99E7F4915}"/>
          </ac:spMkLst>
        </pc:spChg>
        <pc:spChg chg="add mod">
          <ac:chgData name="Wise Man" userId="3e101bfddbcbbabc" providerId="LiveId" clId="{2C1196CA-6193-4018-A292-507FFFA6836B}" dt="2022-04-24T20:54:52.297" v="5718" actId="1035"/>
          <ac:spMkLst>
            <pc:docMk/>
            <pc:sldMk cId="211587843" sldId="330"/>
            <ac:spMk id="4" creationId="{2F0813D3-32EB-498B-8812-8CDF939B5020}"/>
          </ac:spMkLst>
        </pc:spChg>
        <pc:spChg chg="add mod">
          <ac:chgData name="Wise Man" userId="3e101bfddbcbbabc" providerId="LiveId" clId="{2C1196CA-6193-4018-A292-507FFFA6836B}" dt="2022-04-24T20:54:40.980" v="5688" actId="20577"/>
          <ac:spMkLst>
            <pc:docMk/>
            <pc:sldMk cId="211587843" sldId="330"/>
            <ac:spMk id="12" creationId="{E60261F9-4239-484A-ACC1-F2A0A0A260CD}"/>
          </ac:spMkLst>
        </pc:spChg>
        <pc:spChg chg="mod">
          <ac:chgData name="Wise Man" userId="3e101bfddbcbbabc" providerId="LiveId" clId="{2C1196CA-6193-4018-A292-507FFFA6836B}" dt="2022-04-24T20:50:04.324" v="5532" actId="14100"/>
          <ac:spMkLst>
            <pc:docMk/>
            <pc:sldMk cId="211587843" sldId="330"/>
            <ac:spMk id="18" creationId="{41DA106C-DEDA-44F0-A8BD-D2127F87867F}"/>
          </ac:spMkLst>
        </pc:spChg>
        <pc:spChg chg="del mod">
          <ac:chgData name="Wise Man" userId="3e101bfddbcbbabc" providerId="LiveId" clId="{2C1196CA-6193-4018-A292-507FFFA6836B}" dt="2022-04-24T20:47:49.484" v="5463" actId="478"/>
          <ac:spMkLst>
            <pc:docMk/>
            <pc:sldMk cId="211587843" sldId="330"/>
            <ac:spMk id="20" creationId="{C2F8346F-6D5D-45D1-96CE-CDDBE377CD0F}"/>
          </ac:spMkLst>
        </pc:spChg>
        <pc:picChg chg="add mod">
          <ac:chgData name="Wise Man" userId="3e101bfddbcbbabc" providerId="LiveId" clId="{2C1196CA-6193-4018-A292-507FFFA6836B}" dt="2022-04-24T20:54:55.920" v="5723" actId="1036"/>
          <ac:picMkLst>
            <pc:docMk/>
            <pc:sldMk cId="211587843" sldId="330"/>
            <ac:picMk id="6" creationId="{56E5D5CA-C635-433A-875F-4669CD512534}"/>
          </ac:picMkLst>
        </pc:picChg>
        <pc:picChg chg="mod">
          <ac:chgData name="Wise Man" userId="3e101bfddbcbbabc" providerId="LiveId" clId="{2C1196CA-6193-4018-A292-507FFFA6836B}" dt="2022-04-24T20:54:52.297" v="5718" actId="1035"/>
          <ac:picMkLst>
            <pc:docMk/>
            <pc:sldMk cId="211587843" sldId="330"/>
            <ac:picMk id="13" creationId="{DA621727-C5BE-4DC9-982A-2353F7C0EDEF}"/>
          </ac:picMkLst>
        </pc:picChg>
      </pc:sldChg>
      <pc:sldChg chg="add del">
        <pc:chgData name="Wise Man" userId="3e101bfddbcbbabc" providerId="LiveId" clId="{2C1196CA-6193-4018-A292-507FFFA6836B}" dt="2022-04-19T20:27:04.460" v="4127" actId="47"/>
        <pc:sldMkLst>
          <pc:docMk/>
          <pc:sldMk cId="293758275" sldId="330"/>
        </pc:sldMkLst>
      </pc:sldChg>
      <pc:sldChg chg="modSp add mod">
        <pc:chgData name="Wise Man" userId="3e101bfddbcbbabc" providerId="LiveId" clId="{2C1196CA-6193-4018-A292-507FFFA6836B}" dt="2022-04-24T21:19:16.060" v="6694" actId="20577"/>
        <pc:sldMkLst>
          <pc:docMk/>
          <pc:sldMk cId="312438404" sldId="331"/>
        </pc:sldMkLst>
        <pc:spChg chg="mod">
          <ac:chgData name="Wise Man" userId="3e101bfddbcbbabc" providerId="LiveId" clId="{2C1196CA-6193-4018-A292-507FFFA6836B}" dt="2022-04-24T21:19:16.060" v="6694" actId="20577"/>
          <ac:spMkLst>
            <pc:docMk/>
            <pc:sldMk cId="312438404" sldId="331"/>
            <ac:spMk id="2" creationId="{7BD8428C-6E18-498E-8690-030B755E3C7E}"/>
          </ac:spMkLst>
        </pc:spChg>
      </pc:sldChg>
      <pc:sldChg chg="addSp delSp modSp add mod ord">
        <pc:chgData name="Wise Man" userId="3e101bfddbcbbabc" providerId="LiveId" clId="{2C1196CA-6193-4018-A292-507FFFA6836B}" dt="2022-04-24T21:12:31.700" v="6071" actId="1035"/>
        <pc:sldMkLst>
          <pc:docMk/>
          <pc:sldMk cId="569393882" sldId="332"/>
        </pc:sldMkLst>
        <pc:spChg chg="mod">
          <ac:chgData name="Wise Man" userId="3e101bfddbcbbabc" providerId="LiveId" clId="{2C1196CA-6193-4018-A292-507FFFA6836B}" dt="2022-04-24T20:59:08.382" v="5760" actId="20577"/>
          <ac:spMkLst>
            <pc:docMk/>
            <pc:sldMk cId="569393882" sldId="332"/>
            <ac:spMk id="2" creationId="{A1D4F79E-F8C4-4783-843B-20E67AB9186C}"/>
          </ac:spMkLst>
        </pc:spChg>
        <pc:spChg chg="del">
          <ac:chgData name="Wise Man" userId="3e101bfddbcbbabc" providerId="LiveId" clId="{2C1196CA-6193-4018-A292-507FFFA6836B}" dt="2022-04-24T20:55:45.824" v="5724" actId="478"/>
          <ac:spMkLst>
            <pc:docMk/>
            <pc:sldMk cId="569393882" sldId="332"/>
            <ac:spMk id="3" creationId="{8668BD70-16B5-4E1E-B818-AED99E7F4915}"/>
          </ac:spMkLst>
        </pc:spChg>
        <pc:spChg chg="del">
          <ac:chgData name="Wise Man" userId="3e101bfddbcbbabc" providerId="LiveId" clId="{2C1196CA-6193-4018-A292-507FFFA6836B}" dt="2022-04-24T20:55:45.824" v="5724" actId="478"/>
          <ac:spMkLst>
            <pc:docMk/>
            <pc:sldMk cId="569393882" sldId="332"/>
            <ac:spMk id="4" creationId="{2F0813D3-32EB-498B-8812-8CDF939B5020}"/>
          </ac:spMkLst>
        </pc:spChg>
        <pc:spChg chg="add mod">
          <ac:chgData name="Wise Man" userId="3e101bfddbcbbabc" providerId="LiveId" clId="{2C1196CA-6193-4018-A292-507FFFA6836B}" dt="2022-04-24T21:12:31.700" v="6071" actId="1035"/>
          <ac:spMkLst>
            <pc:docMk/>
            <pc:sldMk cId="569393882" sldId="332"/>
            <ac:spMk id="10" creationId="{AF41A9B5-C66B-4FD3-B4E7-2859BB52004E}"/>
          </ac:spMkLst>
        </pc:spChg>
        <pc:spChg chg="del">
          <ac:chgData name="Wise Man" userId="3e101bfddbcbbabc" providerId="LiveId" clId="{2C1196CA-6193-4018-A292-507FFFA6836B}" dt="2022-04-24T20:55:45.824" v="5724" actId="478"/>
          <ac:spMkLst>
            <pc:docMk/>
            <pc:sldMk cId="569393882" sldId="332"/>
            <ac:spMk id="18" creationId="{41DA106C-DEDA-44F0-A8BD-D2127F87867F}"/>
          </ac:spMkLst>
        </pc:spChg>
        <pc:spChg chg="add mod">
          <ac:chgData name="Wise Man" userId="3e101bfddbcbbabc" providerId="LiveId" clId="{2C1196CA-6193-4018-A292-507FFFA6836B}" dt="2022-04-24T21:12:31.700" v="6071" actId="1035"/>
          <ac:spMkLst>
            <pc:docMk/>
            <pc:sldMk cId="569393882" sldId="332"/>
            <ac:spMk id="19" creationId="{CF0CF1C6-9B33-4E84-84DF-10E3576BEA71}"/>
          </ac:spMkLst>
        </pc:spChg>
        <pc:spChg chg="del">
          <ac:chgData name="Wise Man" userId="3e101bfddbcbbabc" providerId="LiveId" clId="{2C1196CA-6193-4018-A292-507FFFA6836B}" dt="2022-04-24T20:55:45.824" v="5724" actId="478"/>
          <ac:spMkLst>
            <pc:docMk/>
            <pc:sldMk cId="569393882" sldId="332"/>
            <ac:spMk id="20" creationId="{C2F8346F-6D5D-45D1-96CE-CDDBE377CD0F}"/>
          </ac:spMkLst>
        </pc:spChg>
        <pc:picChg chg="add mod">
          <ac:chgData name="Wise Man" userId="3e101bfddbcbbabc" providerId="LiveId" clId="{2C1196CA-6193-4018-A292-507FFFA6836B}" dt="2022-04-24T21:12:31.700" v="6071" actId="1035"/>
          <ac:picMkLst>
            <pc:docMk/>
            <pc:sldMk cId="569393882" sldId="332"/>
            <ac:picMk id="6" creationId="{8CF1F004-4041-4510-846C-3E3CEBA50E23}"/>
          </ac:picMkLst>
        </pc:picChg>
        <pc:picChg chg="add mod">
          <ac:chgData name="Wise Man" userId="3e101bfddbcbbabc" providerId="LiveId" clId="{2C1196CA-6193-4018-A292-507FFFA6836B}" dt="2022-04-24T21:12:31.700" v="6071" actId="1035"/>
          <ac:picMkLst>
            <pc:docMk/>
            <pc:sldMk cId="569393882" sldId="332"/>
            <ac:picMk id="8" creationId="{5DC95195-7F8C-46DC-A457-10DB927EC7D6}"/>
          </ac:picMkLst>
        </pc:picChg>
        <pc:picChg chg="del">
          <ac:chgData name="Wise Man" userId="3e101bfddbcbbabc" providerId="LiveId" clId="{2C1196CA-6193-4018-A292-507FFFA6836B}" dt="2022-04-24T20:55:45.824" v="5724" actId="478"/>
          <ac:picMkLst>
            <pc:docMk/>
            <pc:sldMk cId="569393882" sldId="332"/>
            <ac:picMk id="11" creationId="{8BC14D66-3EC0-405B-AC85-3205A7EA348D}"/>
          </ac:picMkLst>
        </pc:picChg>
        <pc:picChg chg="add mod">
          <ac:chgData name="Wise Man" userId="3e101bfddbcbbabc" providerId="LiveId" clId="{2C1196CA-6193-4018-A292-507FFFA6836B}" dt="2022-04-24T21:12:31.700" v="6071" actId="1035"/>
          <ac:picMkLst>
            <pc:docMk/>
            <pc:sldMk cId="569393882" sldId="332"/>
            <ac:picMk id="12" creationId="{D55EAD42-F06C-41F4-957F-570957F04EFE}"/>
          </ac:picMkLst>
        </pc:picChg>
        <pc:picChg chg="del">
          <ac:chgData name="Wise Man" userId="3e101bfddbcbbabc" providerId="LiveId" clId="{2C1196CA-6193-4018-A292-507FFFA6836B}" dt="2022-04-24T20:55:45.824" v="5724" actId="478"/>
          <ac:picMkLst>
            <pc:docMk/>
            <pc:sldMk cId="569393882" sldId="332"/>
            <ac:picMk id="13" creationId="{DA621727-C5BE-4DC9-982A-2353F7C0EDEF}"/>
          </ac:picMkLst>
        </pc:picChg>
        <pc:picChg chg="del">
          <ac:chgData name="Wise Man" userId="3e101bfddbcbbabc" providerId="LiveId" clId="{2C1196CA-6193-4018-A292-507FFFA6836B}" dt="2022-04-24T20:55:45.824" v="5724" actId="478"/>
          <ac:picMkLst>
            <pc:docMk/>
            <pc:sldMk cId="569393882" sldId="332"/>
            <ac:picMk id="15" creationId="{04C8A165-037E-4385-B47B-02A8E4098D88}"/>
          </ac:picMkLst>
        </pc:picChg>
        <pc:picChg chg="add mod">
          <ac:chgData name="Wise Man" userId="3e101bfddbcbbabc" providerId="LiveId" clId="{2C1196CA-6193-4018-A292-507FFFA6836B}" dt="2022-04-24T21:12:31.700" v="6071" actId="1035"/>
          <ac:picMkLst>
            <pc:docMk/>
            <pc:sldMk cId="569393882" sldId="332"/>
            <ac:picMk id="16" creationId="{38EC6711-B023-40CA-A175-81A10D67651C}"/>
          </ac:picMkLst>
        </pc:picChg>
        <pc:picChg chg="add mod">
          <ac:chgData name="Wise Man" userId="3e101bfddbcbbabc" providerId="LiveId" clId="{2C1196CA-6193-4018-A292-507FFFA6836B}" dt="2022-04-24T21:12:31.700" v="6071" actId="1035"/>
          <ac:picMkLst>
            <pc:docMk/>
            <pc:sldMk cId="569393882" sldId="332"/>
            <ac:picMk id="21" creationId="{E5C5311F-26CB-480F-9F83-3CD7B0659541}"/>
          </ac:picMkLst>
        </pc:picChg>
        <pc:picChg chg="add mod">
          <ac:chgData name="Wise Man" userId="3e101bfddbcbbabc" providerId="LiveId" clId="{2C1196CA-6193-4018-A292-507FFFA6836B}" dt="2022-04-24T21:12:31.700" v="6071" actId="1035"/>
          <ac:picMkLst>
            <pc:docMk/>
            <pc:sldMk cId="569393882" sldId="332"/>
            <ac:picMk id="23" creationId="{432AE973-19CC-47F7-B8CB-A5EE574711B6}"/>
          </ac:picMkLst>
        </pc:picChg>
      </pc:sldChg>
      <pc:sldChg chg="modSp add mod">
        <pc:chgData name="Wise Man" userId="3e101bfddbcbbabc" providerId="LiveId" clId="{2C1196CA-6193-4018-A292-507FFFA6836B}" dt="2022-04-24T21:19:12.031" v="6693" actId="20577"/>
        <pc:sldMkLst>
          <pc:docMk/>
          <pc:sldMk cId="2985495220" sldId="333"/>
        </pc:sldMkLst>
        <pc:spChg chg="mod">
          <ac:chgData name="Wise Man" userId="3e101bfddbcbbabc" providerId="LiveId" clId="{2C1196CA-6193-4018-A292-507FFFA6836B}" dt="2022-04-24T21:19:12.031" v="6693" actId="20577"/>
          <ac:spMkLst>
            <pc:docMk/>
            <pc:sldMk cId="2985495220" sldId="333"/>
            <ac:spMk id="17" creationId="{27642809-5FC1-489A-9E75-24C469B3C944}"/>
          </ac:spMkLst>
        </pc:spChg>
      </pc:sldChg>
      <pc:sldChg chg="add del">
        <pc:chgData name="Wise Man" userId="3e101bfddbcbbabc" providerId="LiveId" clId="{2C1196CA-6193-4018-A292-507FFFA6836B}" dt="2022-04-24T21:16:57.297" v="6511"/>
        <pc:sldMkLst>
          <pc:docMk/>
          <pc:sldMk cId="2882008215" sldId="334"/>
        </pc:sldMkLst>
      </pc:sldChg>
    </pc:docChg>
  </pc:docChgLst>
  <pc:docChgLst>
    <pc:chgData name="Wise Man" userId="3e101bfddbcbbabc" providerId="LiveId" clId="{FAEA4FC5-6F67-4AC2-ADA5-535282E85A30}"/>
    <pc:docChg chg="undo custSel addSld delSld modSld sldOrd">
      <pc:chgData name="Wise Man" userId="3e101bfddbcbbabc" providerId="LiveId" clId="{FAEA4FC5-6F67-4AC2-ADA5-535282E85A30}" dt="2022-06-20T22:31:41.164" v="7330" actId="20577"/>
      <pc:docMkLst>
        <pc:docMk/>
      </pc:docMkLst>
      <pc:sldChg chg="modSp mod">
        <pc:chgData name="Wise Man" userId="3e101bfddbcbbabc" providerId="LiveId" clId="{FAEA4FC5-6F67-4AC2-ADA5-535282E85A30}" dt="2022-06-20T22:31:41.164" v="7330" actId="20577"/>
        <pc:sldMkLst>
          <pc:docMk/>
          <pc:sldMk cId="1211529425" sldId="256"/>
        </pc:sldMkLst>
        <pc:spChg chg="mod">
          <ac:chgData name="Wise Man" userId="3e101bfddbcbbabc" providerId="LiveId" clId="{FAEA4FC5-6F67-4AC2-ADA5-535282E85A30}" dt="2022-06-20T22:31:41.164" v="7330" actId="20577"/>
          <ac:spMkLst>
            <pc:docMk/>
            <pc:sldMk cId="1211529425" sldId="256"/>
            <ac:spMk id="2" creationId="{7CE7791A-556E-42CA-A584-A42E7694648D}"/>
          </ac:spMkLst>
        </pc:spChg>
      </pc:sldChg>
      <pc:sldChg chg="modSp mod">
        <pc:chgData name="Wise Man" userId="3e101bfddbcbbabc" providerId="LiveId" clId="{FAEA4FC5-6F67-4AC2-ADA5-535282E85A30}" dt="2022-06-20T22:30:50.194" v="7327" actId="20577"/>
        <pc:sldMkLst>
          <pc:docMk/>
          <pc:sldMk cId="885961771" sldId="257"/>
        </pc:sldMkLst>
        <pc:spChg chg="mod">
          <ac:chgData name="Wise Man" userId="3e101bfddbcbbabc" providerId="LiveId" clId="{FAEA4FC5-6F67-4AC2-ADA5-535282E85A30}" dt="2022-06-20T22:30:50.194" v="7327" actId="20577"/>
          <ac:spMkLst>
            <pc:docMk/>
            <pc:sldMk cId="885961771" sldId="257"/>
            <ac:spMk id="3" creationId="{5603F508-BE94-489A-BE70-2AFCBB4C2C28}"/>
          </ac:spMkLst>
        </pc:spChg>
      </pc:sldChg>
      <pc:sldChg chg="modSp mod">
        <pc:chgData name="Wise Man" userId="3e101bfddbcbbabc" providerId="LiveId" clId="{FAEA4FC5-6F67-4AC2-ADA5-535282E85A30}" dt="2022-06-19T21:59:11.081" v="3012" actId="20577"/>
        <pc:sldMkLst>
          <pc:docMk/>
          <pc:sldMk cId="1414849432" sldId="258"/>
        </pc:sldMkLst>
        <pc:spChg chg="mod">
          <ac:chgData name="Wise Man" userId="3e101bfddbcbbabc" providerId="LiveId" clId="{FAEA4FC5-6F67-4AC2-ADA5-535282E85A30}" dt="2022-06-19T20:30:16.850" v="1375" actId="1035"/>
          <ac:spMkLst>
            <pc:docMk/>
            <pc:sldMk cId="1414849432" sldId="258"/>
            <ac:spMk id="2" creationId="{B56F5DB7-C881-4400-8125-171C21313794}"/>
          </ac:spMkLst>
        </pc:spChg>
        <pc:spChg chg="mod">
          <ac:chgData name="Wise Man" userId="3e101bfddbcbbabc" providerId="LiveId" clId="{FAEA4FC5-6F67-4AC2-ADA5-535282E85A30}" dt="2022-06-19T21:59:11.081" v="3012" actId="20577"/>
          <ac:spMkLst>
            <pc:docMk/>
            <pc:sldMk cId="1414849432" sldId="258"/>
            <ac:spMk id="4" creationId="{8C1B4E91-05C1-4EBA-96E4-CFFDDD2B1802}"/>
          </ac:spMkLst>
        </pc:spChg>
        <pc:spChg chg="mod">
          <ac:chgData name="Wise Man" userId="3e101bfddbcbbabc" providerId="LiveId" clId="{FAEA4FC5-6F67-4AC2-ADA5-535282E85A30}" dt="2022-06-19T20:28:35.297" v="1307" actId="14100"/>
          <ac:spMkLst>
            <pc:docMk/>
            <pc:sldMk cId="1414849432" sldId="258"/>
            <ac:spMk id="7" creationId="{001975F0-9F9F-4EDD-B025-25617676F796}"/>
          </ac:spMkLst>
        </pc:spChg>
      </pc:sldChg>
      <pc:sldChg chg="del">
        <pc:chgData name="Wise Man" userId="3e101bfddbcbbabc" providerId="LiveId" clId="{FAEA4FC5-6F67-4AC2-ADA5-535282E85A30}" dt="2022-06-20T21:01:00.718" v="4483" actId="47"/>
        <pc:sldMkLst>
          <pc:docMk/>
          <pc:sldMk cId="2617554748" sldId="270"/>
        </pc:sldMkLst>
      </pc:sldChg>
      <pc:sldChg chg="modSp del mod">
        <pc:chgData name="Wise Man" userId="3e101bfddbcbbabc" providerId="LiveId" clId="{FAEA4FC5-6F67-4AC2-ADA5-535282E85A30}" dt="2022-06-20T22:30:25.517" v="7316" actId="47"/>
        <pc:sldMkLst>
          <pc:docMk/>
          <pc:sldMk cId="3274473476" sldId="296"/>
        </pc:sldMkLst>
        <pc:spChg chg="mod">
          <ac:chgData name="Wise Man" userId="3e101bfddbcbbabc" providerId="LiveId" clId="{FAEA4FC5-6F67-4AC2-ADA5-535282E85A30}" dt="2022-06-20T22:27:46.432" v="7243" actId="20577"/>
          <ac:spMkLst>
            <pc:docMk/>
            <pc:sldMk cId="3274473476" sldId="296"/>
            <ac:spMk id="9" creationId="{DCEC8DD9-F65D-470D-96B0-DDC511B427B9}"/>
          </ac:spMkLst>
        </pc:spChg>
      </pc:sldChg>
      <pc:sldChg chg="addSp delSp modSp mod">
        <pc:chgData name="Wise Man" userId="3e101bfddbcbbabc" providerId="LiveId" clId="{FAEA4FC5-6F67-4AC2-ADA5-535282E85A30}" dt="2022-06-20T21:43:59.866" v="5442" actId="14100"/>
        <pc:sldMkLst>
          <pc:docMk/>
          <pc:sldMk cId="4150400083" sldId="325"/>
        </pc:sldMkLst>
        <pc:spChg chg="mod">
          <ac:chgData name="Wise Man" userId="3e101bfddbcbbabc" providerId="LiveId" clId="{FAEA4FC5-6F67-4AC2-ADA5-535282E85A30}" dt="2022-06-20T21:38:55.569" v="5319" actId="20577"/>
          <ac:spMkLst>
            <pc:docMk/>
            <pc:sldMk cId="4150400083" sldId="325"/>
            <ac:spMk id="2" creationId="{A1D4F79E-F8C4-4783-843B-20E67AB9186C}"/>
          </ac:spMkLst>
        </pc:spChg>
        <pc:spChg chg="del">
          <ac:chgData name="Wise Man" userId="3e101bfddbcbbabc" providerId="LiveId" clId="{FAEA4FC5-6F67-4AC2-ADA5-535282E85A30}" dt="2022-06-20T21:06:45.387" v="4720" actId="478"/>
          <ac:spMkLst>
            <pc:docMk/>
            <pc:sldMk cId="4150400083" sldId="325"/>
            <ac:spMk id="24" creationId="{5F1D9371-A77C-4E25-846F-6A9B707B0CBA}"/>
          </ac:spMkLst>
        </pc:spChg>
        <pc:spChg chg="add mod">
          <ac:chgData name="Wise Man" userId="3e101bfddbcbbabc" providerId="LiveId" clId="{FAEA4FC5-6F67-4AC2-ADA5-535282E85A30}" dt="2022-06-20T21:34:02.626" v="5095" actId="1038"/>
          <ac:spMkLst>
            <pc:docMk/>
            <pc:sldMk cId="4150400083" sldId="325"/>
            <ac:spMk id="27" creationId="{47CF2022-9656-9EB1-1B1C-42ECFC2A8E03}"/>
          </ac:spMkLst>
        </pc:spChg>
        <pc:spChg chg="add del mod">
          <ac:chgData name="Wise Man" userId="3e101bfddbcbbabc" providerId="LiveId" clId="{FAEA4FC5-6F67-4AC2-ADA5-535282E85A30}" dt="2022-06-20T21:36:02.915" v="5213" actId="20577"/>
          <ac:spMkLst>
            <pc:docMk/>
            <pc:sldMk cId="4150400083" sldId="325"/>
            <ac:spMk id="28" creationId="{E89DD036-365C-4E11-95B5-3A9F64FAD389}"/>
          </ac:spMkLst>
        </pc:spChg>
        <pc:spChg chg="add mod">
          <ac:chgData name="Wise Man" userId="3e101bfddbcbbabc" providerId="LiveId" clId="{FAEA4FC5-6F67-4AC2-ADA5-535282E85A30}" dt="2022-06-20T21:34:18.267" v="5098" actId="14100"/>
          <ac:spMkLst>
            <pc:docMk/>
            <pc:sldMk cId="4150400083" sldId="325"/>
            <ac:spMk id="30" creationId="{BE4D333A-08CE-A2CD-41FF-D3E949AC8CF2}"/>
          </ac:spMkLst>
        </pc:spChg>
        <pc:spChg chg="add mod">
          <ac:chgData name="Wise Man" userId="3e101bfddbcbbabc" providerId="LiveId" clId="{FAEA4FC5-6F67-4AC2-ADA5-535282E85A30}" dt="2022-06-20T21:42:30.870" v="5428" actId="114"/>
          <ac:spMkLst>
            <pc:docMk/>
            <pc:sldMk cId="4150400083" sldId="325"/>
            <ac:spMk id="31" creationId="{6DB17DCC-2742-84EF-0644-0744BC1D1C7F}"/>
          </ac:spMkLst>
        </pc:spChg>
        <pc:picChg chg="del">
          <ac:chgData name="Wise Man" userId="3e101bfddbcbbabc" providerId="LiveId" clId="{FAEA4FC5-6F67-4AC2-ADA5-535282E85A30}" dt="2022-06-20T21:06:31.810" v="4717" actId="478"/>
          <ac:picMkLst>
            <pc:docMk/>
            <pc:sldMk cId="4150400083" sldId="325"/>
            <ac:picMk id="4" creationId="{6D80C1BB-061B-479C-A449-5F43513437A8}"/>
          </ac:picMkLst>
        </pc:picChg>
        <pc:picChg chg="del">
          <ac:chgData name="Wise Man" userId="3e101bfddbcbbabc" providerId="LiveId" clId="{FAEA4FC5-6F67-4AC2-ADA5-535282E85A30}" dt="2022-06-20T21:06:31.810" v="4717" actId="478"/>
          <ac:picMkLst>
            <pc:docMk/>
            <pc:sldMk cId="4150400083" sldId="325"/>
            <ac:picMk id="5" creationId="{0E4E53E4-0BDE-3C15-D163-A84E75EECDFD}"/>
          </ac:picMkLst>
        </pc:picChg>
        <pc:picChg chg="add mod">
          <ac:chgData name="Wise Man" userId="3e101bfddbcbbabc" providerId="LiveId" clId="{FAEA4FC5-6F67-4AC2-ADA5-535282E85A30}" dt="2022-06-20T21:32:03.675" v="5032" actId="1076"/>
          <ac:picMkLst>
            <pc:docMk/>
            <pc:sldMk cId="4150400083" sldId="325"/>
            <ac:picMk id="6" creationId="{F9133A68-7AD5-1700-5CB0-A9A53DFB92EE}"/>
          </ac:picMkLst>
        </pc:picChg>
        <pc:picChg chg="del">
          <ac:chgData name="Wise Man" userId="3e101bfddbcbbabc" providerId="LiveId" clId="{FAEA4FC5-6F67-4AC2-ADA5-535282E85A30}" dt="2022-06-20T21:06:31.810" v="4717" actId="478"/>
          <ac:picMkLst>
            <pc:docMk/>
            <pc:sldMk cId="4150400083" sldId="325"/>
            <ac:picMk id="7" creationId="{F625030E-CAAB-45EA-9881-A60B252ABA2E}"/>
          </ac:picMkLst>
        </pc:picChg>
        <pc:picChg chg="del">
          <ac:chgData name="Wise Man" userId="3e101bfddbcbbabc" providerId="LiveId" clId="{FAEA4FC5-6F67-4AC2-ADA5-535282E85A30}" dt="2022-06-20T21:06:31.810" v="4717" actId="478"/>
          <ac:picMkLst>
            <pc:docMk/>
            <pc:sldMk cId="4150400083" sldId="325"/>
            <ac:picMk id="8" creationId="{8BEDC019-EEE3-02DB-0890-572B875CA1FE}"/>
          </ac:picMkLst>
        </pc:picChg>
        <pc:picChg chg="del">
          <ac:chgData name="Wise Man" userId="3e101bfddbcbbabc" providerId="LiveId" clId="{FAEA4FC5-6F67-4AC2-ADA5-535282E85A30}" dt="2022-06-20T21:06:31.810" v="4717" actId="478"/>
          <ac:picMkLst>
            <pc:docMk/>
            <pc:sldMk cId="4150400083" sldId="325"/>
            <ac:picMk id="9" creationId="{A6EDC3E6-5877-424D-ACEA-89DB457D77FE}"/>
          </ac:picMkLst>
        </pc:picChg>
        <pc:picChg chg="del">
          <ac:chgData name="Wise Man" userId="3e101bfddbcbbabc" providerId="LiveId" clId="{FAEA4FC5-6F67-4AC2-ADA5-535282E85A30}" dt="2022-06-20T21:06:31.810" v="4717" actId="478"/>
          <ac:picMkLst>
            <pc:docMk/>
            <pc:sldMk cId="4150400083" sldId="325"/>
            <ac:picMk id="11" creationId="{8BC14D66-3EC0-405B-AC85-3205A7EA348D}"/>
          </ac:picMkLst>
        </pc:picChg>
        <pc:picChg chg="del">
          <ac:chgData name="Wise Man" userId="3e101bfddbcbbabc" providerId="LiveId" clId="{FAEA4FC5-6F67-4AC2-ADA5-535282E85A30}" dt="2022-06-20T21:06:31.810" v="4717" actId="478"/>
          <ac:picMkLst>
            <pc:docMk/>
            <pc:sldMk cId="4150400083" sldId="325"/>
            <ac:picMk id="12" creationId="{7B9AD7FB-8FA3-ED8A-88EF-FAB884911C63}"/>
          </ac:picMkLst>
        </pc:picChg>
        <pc:picChg chg="del">
          <ac:chgData name="Wise Man" userId="3e101bfddbcbbabc" providerId="LiveId" clId="{FAEA4FC5-6F67-4AC2-ADA5-535282E85A30}" dt="2022-06-20T21:06:31.810" v="4717" actId="478"/>
          <ac:picMkLst>
            <pc:docMk/>
            <pc:sldMk cId="4150400083" sldId="325"/>
            <ac:picMk id="13" creationId="{DA621727-C5BE-4DC9-982A-2353F7C0EDEF}"/>
          </ac:picMkLst>
        </pc:picChg>
        <pc:picChg chg="add mod">
          <ac:chgData name="Wise Man" userId="3e101bfddbcbbabc" providerId="LiveId" clId="{FAEA4FC5-6F67-4AC2-ADA5-535282E85A30}" dt="2022-06-20T21:31:06.759" v="5021" actId="1036"/>
          <ac:picMkLst>
            <pc:docMk/>
            <pc:sldMk cId="4150400083" sldId="325"/>
            <ac:picMk id="14" creationId="{0CF37598-F6FF-AAF9-3D36-704F52EF59D6}"/>
          </ac:picMkLst>
        </pc:picChg>
        <pc:picChg chg="del">
          <ac:chgData name="Wise Man" userId="3e101bfddbcbbabc" providerId="LiveId" clId="{FAEA4FC5-6F67-4AC2-ADA5-535282E85A30}" dt="2022-06-20T21:06:31.810" v="4717" actId="478"/>
          <ac:picMkLst>
            <pc:docMk/>
            <pc:sldMk cId="4150400083" sldId="325"/>
            <ac:picMk id="15" creationId="{04C8A165-037E-4385-B47B-02A8E4098D88}"/>
          </ac:picMkLst>
        </pc:picChg>
        <pc:picChg chg="del">
          <ac:chgData name="Wise Man" userId="3e101bfddbcbbabc" providerId="LiveId" clId="{FAEA4FC5-6F67-4AC2-ADA5-535282E85A30}" dt="2022-06-20T21:06:31.810" v="4717" actId="478"/>
          <ac:picMkLst>
            <pc:docMk/>
            <pc:sldMk cId="4150400083" sldId="325"/>
            <ac:picMk id="16" creationId="{0E71E4F1-3F6F-18A1-5A5C-973B10257B91}"/>
          </ac:picMkLst>
        </pc:picChg>
        <pc:picChg chg="del">
          <ac:chgData name="Wise Man" userId="3e101bfddbcbbabc" providerId="LiveId" clId="{FAEA4FC5-6F67-4AC2-ADA5-535282E85A30}" dt="2022-06-20T21:06:31.810" v="4717" actId="478"/>
          <ac:picMkLst>
            <pc:docMk/>
            <pc:sldMk cId="4150400083" sldId="325"/>
            <ac:picMk id="17" creationId="{F1A15A48-A607-47C9-814A-58A0182E3011}"/>
          </ac:picMkLst>
        </pc:picChg>
        <pc:picChg chg="del">
          <ac:chgData name="Wise Man" userId="3e101bfddbcbbabc" providerId="LiveId" clId="{FAEA4FC5-6F67-4AC2-ADA5-535282E85A30}" dt="2022-06-20T21:06:31.810" v="4717" actId="478"/>
          <ac:picMkLst>
            <pc:docMk/>
            <pc:sldMk cId="4150400083" sldId="325"/>
            <ac:picMk id="19" creationId="{E6CF1DE6-9B3A-4E84-B2D7-13439C4E17DA}"/>
          </ac:picMkLst>
        </pc:picChg>
        <pc:picChg chg="add mod">
          <ac:chgData name="Wise Man" userId="3e101bfddbcbbabc" providerId="LiveId" clId="{FAEA4FC5-6F67-4AC2-ADA5-535282E85A30}" dt="2022-06-20T21:33:24.979" v="5083" actId="1076"/>
          <ac:picMkLst>
            <pc:docMk/>
            <pc:sldMk cId="4150400083" sldId="325"/>
            <ac:picMk id="20" creationId="{5F5C8EC9-2460-DC87-716B-956C997F59AE}"/>
          </ac:picMkLst>
        </pc:picChg>
        <pc:picChg chg="del">
          <ac:chgData name="Wise Man" userId="3e101bfddbcbbabc" providerId="LiveId" clId="{FAEA4FC5-6F67-4AC2-ADA5-535282E85A30}" dt="2022-06-20T21:06:31.810" v="4717" actId="478"/>
          <ac:picMkLst>
            <pc:docMk/>
            <pc:sldMk cId="4150400083" sldId="325"/>
            <ac:picMk id="21" creationId="{58C36436-D251-4C66-8FFF-76B549D45132}"/>
          </ac:picMkLst>
        </pc:picChg>
        <pc:picChg chg="add mod">
          <ac:chgData name="Wise Man" userId="3e101bfddbcbbabc" providerId="LiveId" clId="{FAEA4FC5-6F67-4AC2-ADA5-535282E85A30}" dt="2022-06-20T21:37:15.963" v="5272" actId="1076"/>
          <ac:picMkLst>
            <pc:docMk/>
            <pc:sldMk cId="4150400083" sldId="325"/>
            <ac:picMk id="23" creationId="{3C770233-8373-4BEE-AAB7-1A21D331E403}"/>
          </ac:picMkLst>
        </pc:picChg>
        <pc:picChg chg="del">
          <ac:chgData name="Wise Man" userId="3e101bfddbcbbabc" providerId="LiveId" clId="{FAEA4FC5-6F67-4AC2-ADA5-535282E85A30}" dt="2022-06-20T21:06:31.810" v="4717" actId="478"/>
          <ac:picMkLst>
            <pc:docMk/>
            <pc:sldMk cId="4150400083" sldId="325"/>
            <ac:picMk id="26" creationId="{7DE06A9B-CA2E-4497-9D03-0A585015FBDF}"/>
          </ac:picMkLst>
        </pc:picChg>
        <pc:picChg chg="del">
          <ac:chgData name="Wise Man" userId="3e101bfddbcbbabc" providerId="LiveId" clId="{FAEA4FC5-6F67-4AC2-ADA5-535282E85A30}" dt="2022-06-20T21:06:31.810" v="4717" actId="478"/>
          <ac:picMkLst>
            <pc:docMk/>
            <pc:sldMk cId="4150400083" sldId="325"/>
            <ac:picMk id="29" creationId="{C88E4BD6-264A-437B-985D-F83AD0924AF0}"/>
          </ac:picMkLst>
        </pc:picChg>
        <pc:picChg chg="del">
          <ac:chgData name="Wise Man" userId="3e101bfddbcbbabc" providerId="LiveId" clId="{FAEA4FC5-6F67-4AC2-ADA5-535282E85A30}" dt="2022-06-20T21:06:31.810" v="4717" actId="478"/>
          <ac:picMkLst>
            <pc:docMk/>
            <pc:sldMk cId="4150400083" sldId="325"/>
            <ac:picMk id="32" creationId="{A8E45545-3601-4451-A6ED-F771FE4E791E}"/>
          </ac:picMkLst>
        </pc:picChg>
        <pc:picChg chg="add del mod">
          <ac:chgData name="Wise Man" userId="3e101bfddbcbbabc" providerId="LiveId" clId="{FAEA4FC5-6F67-4AC2-ADA5-535282E85A30}" dt="2022-06-20T21:41:32.945" v="5370" actId="478"/>
          <ac:picMkLst>
            <pc:docMk/>
            <pc:sldMk cId="4150400083" sldId="325"/>
            <ac:picMk id="33" creationId="{5D763F42-085A-C1D7-54E7-B7635B73FEB9}"/>
          </ac:picMkLst>
        </pc:picChg>
        <pc:picChg chg="add mod">
          <ac:chgData name="Wise Man" userId="3e101bfddbcbbabc" providerId="LiveId" clId="{FAEA4FC5-6F67-4AC2-ADA5-535282E85A30}" dt="2022-06-20T21:43:18.818" v="5434" actId="1076"/>
          <ac:picMkLst>
            <pc:docMk/>
            <pc:sldMk cId="4150400083" sldId="325"/>
            <ac:picMk id="35" creationId="{04E63BB9-9FFB-660D-CDE1-9DAC20BDBFD0}"/>
          </ac:picMkLst>
        </pc:picChg>
        <pc:picChg chg="add mod">
          <ac:chgData name="Wise Man" userId="3e101bfddbcbbabc" providerId="LiveId" clId="{FAEA4FC5-6F67-4AC2-ADA5-535282E85A30}" dt="2022-06-20T21:43:59.866" v="5442" actId="14100"/>
          <ac:picMkLst>
            <pc:docMk/>
            <pc:sldMk cId="4150400083" sldId="325"/>
            <ac:picMk id="37" creationId="{08E43E62-D4B5-C252-FB1D-CB0075C09D18}"/>
          </ac:picMkLst>
        </pc:picChg>
      </pc:sldChg>
      <pc:sldChg chg="addSp delSp modSp mod modAnim">
        <pc:chgData name="Wise Man" userId="3e101bfddbcbbabc" providerId="LiveId" clId="{FAEA4FC5-6F67-4AC2-ADA5-535282E85A30}" dt="2022-06-19T20:36:52.968" v="1436" actId="1076"/>
        <pc:sldMkLst>
          <pc:docMk/>
          <pc:sldMk cId="2054254002" sldId="326"/>
        </pc:sldMkLst>
        <pc:spChg chg="mod">
          <ac:chgData name="Wise Man" userId="3e101bfddbcbbabc" providerId="LiveId" clId="{FAEA4FC5-6F67-4AC2-ADA5-535282E85A30}" dt="2022-06-19T20:36:44.154" v="1434" actId="255"/>
          <ac:spMkLst>
            <pc:docMk/>
            <pc:sldMk cId="2054254002" sldId="326"/>
            <ac:spMk id="6" creationId="{93D5FE3A-CCDD-4772-B11D-C91138C6776D}"/>
          </ac:spMkLst>
        </pc:spChg>
        <pc:spChg chg="add mod">
          <ac:chgData name="Wise Man" userId="3e101bfddbcbbabc" providerId="LiveId" clId="{FAEA4FC5-6F67-4AC2-ADA5-535282E85A30}" dt="2022-06-19T20:36:32.048" v="1433" actId="20577"/>
          <ac:spMkLst>
            <pc:docMk/>
            <pc:sldMk cId="2054254002" sldId="326"/>
            <ac:spMk id="8" creationId="{477ED1A8-9A6F-DBAB-84D7-828E730D6DCC}"/>
          </ac:spMkLst>
        </pc:spChg>
        <pc:spChg chg="del">
          <ac:chgData name="Wise Man" userId="3e101bfddbcbbabc" providerId="LiveId" clId="{FAEA4FC5-6F67-4AC2-ADA5-535282E85A30}" dt="2022-06-19T20:32:48.232" v="1390" actId="478"/>
          <ac:spMkLst>
            <pc:docMk/>
            <pc:sldMk cId="2054254002" sldId="326"/>
            <ac:spMk id="27" creationId="{21F4E8B9-F697-4901-BC5C-AB9DBF8B675C}"/>
          </ac:spMkLst>
        </pc:spChg>
        <pc:picChg chg="add mod">
          <ac:chgData name="Wise Man" userId="3e101bfddbcbbabc" providerId="LiveId" clId="{FAEA4FC5-6F67-4AC2-ADA5-535282E85A30}" dt="2022-06-19T20:36:52.968" v="1436" actId="1076"/>
          <ac:picMkLst>
            <pc:docMk/>
            <pc:sldMk cId="2054254002" sldId="326"/>
            <ac:picMk id="7" creationId="{2C11F4AB-4EB7-A09C-1B35-08087A32C792}"/>
          </ac:picMkLst>
        </pc:picChg>
        <pc:picChg chg="del">
          <ac:chgData name="Wise Man" userId="3e101bfddbcbbabc" providerId="LiveId" clId="{FAEA4FC5-6F67-4AC2-ADA5-535282E85A30}" dt="2022-06-19T20:32:48.232" v="1390" actId="478"/>
          <ac:picMkLst>
            <pc:docMk/>
            <pc:sldMk cId="2054254002" sldId="326"/>
            <ac:picMk id="11" creationId="{F0247CB3-3E2E-4CD9-82CA-1E45E89A6454}"/>
          </ac:picMkLst>
        </pc:picChg>
      </pc:sldChg>
      <pc:sldChg chg="delSp modSp mod">
        <pc:chgData name="Wise Man" userId="3e101bfddbcbbabc" providerId="LiveId" clId="{FAEA4FC5-6F67-4AC2-ADA5-535282E85A30}" dt="2022-06-20T21:08:29.365" v="4782" actId="20577"/>
        <pc:sldMkLst>
          <pc:docMk/>
          <pc:sldMk cId="2303602835" sldId="329"/>
        </pc:sldMkLst>
        <pc:spChg chg="mod">
          <ac:chgData name="Wise Man" userId="3e101bfddbcbbabc" providerId="LiveId" clId="{FAEA4FC5-6F67-4AC2-ADA5-535282E85A30}" dt="2022-06-20T21:03:00.116" v="4627" actId="20577"/>
          <ac:spMkLst>
            <pc:docMk/>
            <pc:sldMk cId="2303602835" sldId="329"/>
            <ac:spMk id="6" creationId="{105FBB3E-057F-4B49-98DA-3FF460DCD0A8}"/>
          </ac:spMkLst>
        </pc:spChg>
        <pc:spChg chg="mod">
          <ac:chgData name="Wise Man" userId="3e101bfddbcbbabc" providerId="LiveId" clId="{FAEA4FC5-6F67-4AC2-ADA5-535282E85A30}" dt="2022-06-20T21:07:42.817" v="4744" actId="20577"/>
          <ac:spMkLst>
            <pc:docMk/>
            <pc:sldMk cId="2303602835" sldId="329"/>
            <ac:spMk id="22" creationId="{F64777E8-7193-4600-9768-843577B45342}"/>
          </ac:spMkLst>
        </pc:spChg>
        <pc:spChg chg="mod">
          <ac:chgData name="Wise Man" userId="3e101bfddbcbbabc" providerId="LiveId" clId="{FAEA4FC5-6F67-4AC2-ADA5-535282E85A30}" dt="2022-06-20T21:08:29.365" v="4782" actId="20577"/>
          <ac:spMkLst>
            <pc:docMk/>
            <pc:sldMk cId="2303602835" sldId="329"/>
            <ac:spMk id="23" creationId="{B6C9BF3C-2805-4FEF-BE5C-6A83640A857C}"/>
          </ac:spMkLst>
        </pc:spChg>
        <pc:spChg chg="del">
          <ac:chgData name="Wise Man" userId="3e101bfddbcbbabc" providerId="LiveId" clId="{FAEA4FC5-6F67-4AC2-ADA5-535282E85A30}" dt="2022-06-20T21:01:15.330" v="4484" actId="478"/>
          <ac:spMkLst>
            <pc:docMk/>
            <pc:sldMk cId="2303602835" sldId="329"/>
            <ac:spMk id="25" creationId="{03727B7E-AE30-4450-8991-CFEAD82CF114}"/>
          </ac:spMkLst>
        </pc:spChg>
      </pc:sldChg>
      <pc:sldChg chg="del">
        <pc:chgData name="Wise Man" userId="3e101bfddbcbbabc" providerId="LiveId" clId="{FAEA4FC5-6F67-4AC2-ADA5-535282E85A30}" dt="2022-06-20T22:15:09.668" v="6423" actId="47"/>
        <pc:sldMkLst>
          <pc:docMk/>
          <pc:sldMk cId="211587843" sldId="330"/>
        </pc:sldMkLst>
      </pc:sldChg>
      <pc:sldChg chg="modSp mod">
        <pc:chgData name="Wise Man" userId="3e101bfddbcbbabc" providerId="LiveId" clId="{FAEA4FC5-6F67-4AC2-ADA5-535282E85A30}" dt="2022-06-20T22:07:07.569" v="5878" actId="20577"/>
        <pc:sldMkLst>
          <pc:docMk/>
          <pc:sldMk cId="312438404" sldId="331"/>
        </pc:sldMkLst>
        <pc:spChg chg="mod">
          <ac:chgData name="Wise Man" userId="3e101bfddbcbbabc" providerId="LiveId" clId="{FAEA4FC5-6F67-4AC2-ADA5-535282E85A30}" dt="2022-06-20T22:07:07.569" v="5878" actId="20577"/>
          <ac:spMkLst>
            <pc:docMk/>
            <pc:sldMk cId="312438404" sldId="331"/>
            <ac:spMk id="2" creationId="{7BD8428C-6E18-498E-8690-030B755E3C7E}"/>
          </ac:spMkLst>
        </pc:spChg>
      </pc:sldChg>
      <pc:sldChg chg="addSp delSp modSp mod">
        <pc:chgData name="Wise Man" userId="3e101bfddbcbbabc" providerId="LiveId" clId="{FAEA4FC5-6F67-4AC2-ADA5-535282E85A30}" dt="2022-06-20T22:06:11.539" v="5852" actId="20577"/>
        <pc:sldMkLst>
          <pc:docMk/>
          <pc:sldMk cId="569393882" sldId="332"/>
        </pc:sldMkLst>
        <pc:spChg chg="mod">
          <ac:chgData name="Wise Man" userId="3e101bfddbcbbabc" providerId="LiveId" clId="{FAEA4FC5-6F67-4AC2-ADA5-535282E85A30}" dt="2022-06-20T22:06:11.539" v="5852" actId="20577"/>
          <ac:spMkLst>
            <pc:docMk/>
            <pc:sldMk cId="569393882" sldId="332"/>
            <ac:spMk id="2" creationId="{A1D4F79E-F8C4-4783-843B-20E67AB9186C}"/>
          </ac:spMkLst>
        </pc:spChg>
        <pc:spChg chg="mod">
          <ac:chgData name="Wise Man" userId="3e101bfddbcbbabc" providerId="LiveId" clId="{FAEA4FC5-6F67-4AC2-ADA5-535282E85A30}" dt="2022-06-20T22:00:54.572" v="5789" actId="20577"/>
          <ac:spMkLst>
            <pc:docMk/>
            <pc:sldMk cId="569393882" sldId="332"/>
            <ac:spMk id="10" creationId="{AF41A9B5-C66B-4FD3-B4E7-2859BB52004E}"/>
          </ac:spMkLst>
        </pc:spChg>
        <pc:spChg chg="add del mod">
          <ac:chgData name="Wise Man" userId="3e101bfddbcbbabc" providerId="LiveId" clId="{FAEA4FC5-6F67-4AC2-ADA5-535282E85A30}" dt="2022-06-20T21:59:23.608" v="5767" actId="478"/>
          <ac:spMkLst>
            <pc:docMk/>
            <pc:sldMk cId="569393882" sldId="332"/>
            <ac:spMk id="11" creationId="{ED0DBB32-D3BC-0B49-FAD7-489BF693C5B2}"/>
          </ac:spMkLst>
        </pc:spChg>
        <pc:spChg chg="add mod">
          <ac:chgData name="Wise Man" userId="3e101bfddbcbbabc" providerId="LiveId" clId="{FAEA4FC5-6F67-4AC2-ADA5-535282E85A30}" dt="2022-06-20T22:04:56.258" v="5819" actId="255"/>
          <ac:spMkLst>
            <pc:docMk/>
            <pc:sldMk cId="569393882" sldId="332"/>
            <ac:spMk id="18" creationId="{09929AC7-102A-9DD9-2430-20EE8634E2E3}"/>
          </ac:spMkLst>
        </pc:spChg>
        <pc:picChg chg="add mod modCrop">
          <ac:chgData name="Wise Man" userId="3e101bfddbcbbabc" providerId="LiveId" clId="{FAEA4FC5-6F67-4AC2-ADA5-535282E85A30}" dt="2022-06-20T22:00:02.913" v="5776" actId="1076"/>
          <ac:picMkLst>
            <pc:docMk/>
            <pc:sldMk cId="569393882" sldId="332"/>
            <ac:picMk id="4" creationId="{8EEDF343-8594-4B15-92A5-314FC8480712}"/>
          </ac:picMkLst>
        </pc:picChg>
        <pc:picChg chg="del">
          <ac:chgData name="Wise Man" userId="3e101bfddbcbbabc" providerId="LiveId" clId="{FAEA4FC5-6F67-4AC2-ADA5-535282E85A30}" dt="2022-06-20T21:58:24.501" v="5758" actId="478"/>
          <ac:picMkLst>
            <pc:docMk/>
            <pc:sldMk cId="569393882" sldId="332"/>
            <ac:picMk id="6" creationId="{8CF1F004-4041-4510-846C-3E3CEBA50E23}"/>
          </ac:picMkLst>
        </pc:picChg>
        <pc:picChg chg="add mod">
          <ac:chgData name="Wise Man" userId="3e101bfddbcbbabc" providerId="LiveId" clId="{FAEA4FC5-6F67-4AC2-ADA5-535282E85A30}" dt="2022-06-20T22:01:21.016" v="5793" actId="1076"/>
          <ac:picMkLst>
            <pc:docMk/>
            <pc:sldMk cId="569393882" sldId="332"/>
            <ac:picMk id="7" creationId="{569E5D99-3150-61D7-F12C-AFB15EFD7C28}"/>
          </ac:picMkLst>
        </pc:picChg>
        <pc:picChg chg="mod">
          <ac:chgData name="Wise Man" userId="3e101bfddbcbbabc" providerId="LiveId" clId="{FAEA4FC5-6F67-4AC2-ADA5-535282E85A30}" dt="2022-06-20T22:00:07.936" v="5778" actId="1035"/>
          <ac:picMkLst>
            <pc:docMk/>
            <pc:sldMk cId="569393882" sldId="332"/>
            <ac:picMk id="8" creationId="{5DC95195-7F8C-46DC-A457-10DB927EC7D6}"/>
          </ac:picMkLst>
        </pc:picChg>
        <pc:picChg chg="mod">
          <ac:chgData name="Wise Man" userId="3e101bfddbcbbabc" providerId="LiveId" clId="{FAEA4FC5-6F67-4AC2-ADA5-535282E85A30}" dt="2022-06-20T22:00:07.936" v="5778" actId="1035"/>
          <ac:picMkLst>
            <pc:docMk/>
            <pc:sldMk cId="569393882" sldId="332"/>
            <ac:picMk id="12" creationId="{D55EAD42-F06C-41F4-957F-570957F04EFE}"/>
          </ac:picMkLst>
        </pc:picChg>
        <pc:picChg chg="add mod">
          <ac:chgData name="Wise Man" userId="3e101bfddbcbbabc" providerId="LiveId" clId="{FAEA4FC5-6F67-4AC2-ADA5-535282E85A30}" dt="2022-06-20T22:05:19.758" v="5820"/>
          <ac:picMkLst>
            <pc:docMk/>
            <pc:sldMk cId="569393882" sldId="332"/>
            <ac:picMk id="13" creationId="{A75C1E90-D856-1DA0-03A8-1895FE4E9C93}"/>
          </ac:picMkLst>
        </pc:picChg>
        <pc:picChg chg="mod">
          <ac:chgData name="Wise Man" userId="3e101bfddbcbbabc" providerId="LiveId" clId="{FAEA4FC5-6F67-4AC2-ADA5-535282E85A30}" dt="2022-06-20T22:00:57.447" v="5790" actId="1035"/>
          <ac:picMkLst>
            <pc:docMk/>
            <pc:sldMk cId="569393882" sldId="332"/>
            <ac:picMk id="16" creationId="{38EC6711-B023-40CA-A175-81A10D67651C}"/>
          </ac:picMkLst>
        </pc:picChg>
        <pc:picChg chg="del">
          <ac:chgData name="Wise Man" userId="3e101bfddbcbbabc" providerId="LiveId" clId="{FAEA4FC5-6F67-4AC2-ADA5-535282E85A30}" dt="2022-06-20T22:02:59.206" v="5794" actId="478"/>
          <ac:picMkLst>
            <pc:docMk/>
            <pc:sldMk cId="569393882" sldId="332"/>
            <ac:picMk id="21" creationId="{E5C5311F-26CB-480F-9F83-3CD7B0659541}"/>
          </ac:picMkLst>
        </pc:picChg>
        <pc:picChg chg="del">
          <ac:chgData name="Wise Man" userId="3e101bfddbcbbabc" providerId="LiveId" clId="{FAEA4FC5-6F67-4AC2-ADA5-535282E85A30}" dt="2022-06-20T22:00:52.655" v="5788" actId="478"/>
          <ac:picMkLst>
            <pc:docMk/>
            <pc:sldMk cId="569393882" sldId="332"/>
            <ac:picMk id="23" creationId="{432AE973-19CC-47F7-B8CB-A5EE574711B6}"/>
          </ac:picMkLst>
        </pc:picChg>
      </pc:sldChg>
      <pc:sldChg chg="addSp modSp mod ord">
        <pc:chgData name="Wise Man" userId="3e101bfddbcbbabc" providerId="LiveId" clId="{FAEA4FC5-6F67-4AC2-ADA5-535282E85A30}" dt="2022-06-20T22:30:17.205" v="7315" actId="1035"/>
        <pc:sldMkLst>
          <pc:docMk/>
          <pc:sldMk cId="2985495220" sldId="333"/>
        </pc:sldMkLst>
        <pc:spChg chg="add mod">
          <ac:chgData name="Wise Man" userId="3e101bfddbcbbabc" providerId="LiveId" clId="{FAEA4FC5-6F67-4AC2-ADA5-535282E85A30}" dt="2022-06-20T22:30:17.205" v="7315" actId="1035"/>
          <ac:spMkLst>
            <pc:docMk/>
            <pc:sldMk cId="2985495220" sldId="333"/>
            <ac:spMk id="2" creationId="{2F755980-F6C3-9E84-897C-C659F369A38D}"/>
          </ac:spMkLst>
        </pc:spChg>
        <pc:spChg chg="mod">
          <ac:chgData name="Wise Man" userId="3e101bfddbcbbabc" providerId="LiveId" clId="{FAEA4FC5-6F67-4AC2-ADA5-535282E85A30}" dt="2022-06-20T22:30:09.338" v="7297" actId="1035"/>
          <ac:spMkLst>
            <pc:docMk/>
            <pc:sldMk cId="2985495220" sldId="333"/>
            <ac:spMk id="9" creationId="{DCEC8DD9-F65D-470D-96B0-DDC511B427B9}"/>
          </ac:spMkLst>
        </pc:spChg>
      </pc:sldChg>
      <pc:sldChg chg="addSp delSp modSp add mod delAnim">
        <pc:chgData name="Wise Man" userId="3e101bfddbcbbabc" providerId="LiveId" clId="{FAEA4FC5-6F67-4AC2-ADA5-535282E85A30}" dt="2022-06-19T21:23:42.768" v="2317" actId="113"/>
        <pc:sldMkLst>
          <pc:docMk/>
          <pc:sldMk cId="1667171802" sldId="334"/>
        </pc:sldMkLst>
        <pc:spChg chg="mod">
          <ac:chgData name="Wise Man" userId="3e101bfddbcbbabc" providerId="LiveId" clId="{FAEA4FC5-6F67-4AC2-ADA5-535282E85A30}" dt="2022-06-19T20:37:36.793" v="1462" actId="20577"/>
          <ac:spMkLst>
            <pc:docMk/>
            <pc:sldMk cId="1667171802" sldId="334"/>
            <ac:spMk id="2" creationId="{A1D4F79E-F8C4-4783-843B-20E67AB9186C}"/>
          </ac:spMkLst>
        </pc:spChg>
        <pc:spChg chg="mod">
          <ac:chgData name="Wise Man" userId="3e101bfddbcbbabc" providerId="LiveId" clId="{FAEA4FC5-6F67-4AC2-ADA5-535282E85A30}" dt="2022-06-19T21:23:42.768" v="2317" actId="113"/>
          <ac:spMkLst>
            <pc:docMk/>
            <pc:sldMk cId="1667171802" sldId="334"/>
            <ac:spMk id="6" creationId="{93D5FE3A-CCDD-4772-B11D-C91138C6776D}"/>
          </ac:spMkLst>
        </pc:spChg>
        <pc:spChg chg="del mod">
          <ac:chgData name="Wise Man" userId="3e101bfddbcbbabc" providerId="LiveId" clId="{FAEA4FC5-6F67-4AC2-ADA5-535282E85A30}" dt="2022-06-19T20:37:44.042" v="1465" actId="478"/>
          <ac:spMkLst>
            <pc:docMk/>
            <pc:sldMk cId="1667171802" sldId="334"/>
            <ac:spMk id="8" creationId="{477ED1A8-9A6F-DBAB-84D7-828E730D6DCC}"/>
          </ac:spMkLst>
        </pc:spChg>
        <pc:spChg chg="add mod">
          <ac:chgData name="Wise Man" userId="3e101bfddbcbbabc" providerId="LiveId" clId="{FAEA4FC5-6F67-4AC2-ADA5-535282E85A30}" dt="2022-06-19T21:07:29.698" v="1935" actId="20577"/>
          <ac:spMkLst>
            <pc:docMk/>
            <pc:sldMk cId="1667171802" sldId="334"/>
            <ac:spMk id="10" creationId="{9A868417-638F-4A4A-0652-15F148A1E57A}"/>
          </ac:spMkLst>
        </pc:spChg>
        <pc:spChg chg="add mod">
          <ac:chgData name="Wise Man" userId="3e101bfddbcbbabc" providerId="LiveId" clId="{FAEA4FC5-6F67-4AC2-ADA5-535282E85A30}" dt="2022-06-19T21:18:33.136" v="2251" actId="20577"/>
          <ac:spMkLst>
            <pc:docMk/>
            <pc:sldMk cId="1667171802" sldId="334"/>
            <ac:spMk id="23" creationId="{9CADC244-B564-65F7-44B1-99D2D65FD5D9}"/>
          </ac:spMkLst>
        </pc:spChg>
        <pc:spChg chg="add mod">
          <ac:chgData name="Wise Man" userId="3e101bfddbcbbabc" providerId="LiveId" clId="{FAEA4FC5-6F67-4AC2-ADA5-535282E85A30}" dt="2022-06-19T21:18:25.869" v="2246" actId="207"/>
          <ac:spMkLst>
            <pc:docMk/>
            <pc:sldMk cId="1667171802" sldId="334"/>
            <ac:spMk id="24" creationId="{CB04CD17-E34E-C526-B96F-38D6974903D8}"/>
          </ac:spMkLst>
        </pc:spChg>
        <pc:spChg chg="add mod">
          <ac:chgData name="Wise Man" userId="3e101bfddbcbbabc" providerId="LiveId" clId="{FAEA4FC5-6F67-4AC2-ADA5-535282E85A30}" dt="2022-06-19T21:19:00.412" v="2254" actId="207"/>
          <ac:spMkLst>
            <pc:docMk/>
            <pc:sldMk cId="1667171802" sldId="334"/>
            <ac:spMk id="25" creationId="{5F1D358F-A8D4-A86B-1AE1-2297314C2CDF}"/>
          </ac:spMkLst>
        </pc:spChg>
        <pc:spChg chg="add mod">
          <ac:chgData name="Wise Man" userId="3e101bfddbcbbabc" providerId="LiveId" clId="{FAEA4FC5-6F67-4AC2-ADA5-535282E85A30}" dt="2022-06-19T21:20:54.180" v="2308" actId="12788"/>
          <ac:spMkLst>
            <pc:docMk/>
            <pc:sldMk cId="1667171802" sldId="334"/>
            <ac:spMk id="26" creationId="{15135C85-5500-D21E-2F84-3965C4F39800}"/>
          </ac:spMkLst>
        </pc:spChg>
        <pc:spChg chg="add mod">
          <ac:chgData name="Wise Man" userId="3e101bfddbcbbabc" providerId="LiveId" clId="{FAEA4FC5-6F67-4AC2-ADA5-535282E85A30}" dt="2022-06-19T21:20:54.180" v="2308" actId="12788"/>
          <ac:spMkLst>
            <pc:docMk/>
            <pc:sldMk cId="1667171802" sldId="334"/>
            <ac:spMk id="27" creationId="{37361C74-D650-E497-9D7F-C9FAA6F0B2BC}"/>
          </ac:spMkLst>
        </pc:spChg>
        <pc:picChg chg="add mod">
          <ac:chgData name="Wise Man" userId="3e101bfddbcbbabc" providerId="LiveId" clId="{FAEA4FC5-6F67-4AC2-ADA5-535282E85A30}" dt="2022-06-19T21:02:52.733" v="1825" actId="1076"/>
          <ac:picMkLst>
            <pc:docMk/>
            <pc:sldMk cId="1667171802" sldId="334"/>
            <ac:picMk id="4" creationId="{9EB30DA2-7EFD-32FC-0DD5-3DAA496EAB97}"/>
          </ac:picMkLst>
        </pc:picChg>
        <pc:picChg chg="del">
          <ac:chgData name="Wise Man" userId="3e101bfddbcbbabc" providerId="LiveId" clId="{FAEA4FC5-6F67-4AC2-ADA5-535282E85A30}" dt="2022-06-19T20:37:41.040" v="1463" actId="478"/>
          <ac:picMkLst>
            <pc:docMk/>
            <pc:sldMk cId="1667171802" sldId="334"/>
            <ac:picMk id="7" creationId="{2C11F4AB-4EB7-A09C-1B35-08087A32C792}"/>
          </ac:picMkLst>
        </pc:picChg>
        <pc:picChg chg="add mod">
          <ac:chgData name="Wise Man" userId="3e101bfddbcbbabc" providerId="LiveId" clId="{FAEA4FC5-6F67-4AC2-ADA5-535282E85A30}" dt="2022-06-19T21:09:15.317" v="1946" actId="1036"/>
          <ac:picMkLst>
            <pc:docMk/>
            <pc:sldMk cId="1667171802" sldId="334"/>
            <ac:picMk id="9" creationId="{99205D5B-57CD-FC65-5571-151462BE50AA}"/>
          </ac:picMkLst>
        </pc:picChg>
        <pc:picChg chg="add mod">
          <ac:chgData name="Wise Man" userId="3e101bfddbcbbabc" providerId="LiveId" clId="{FAEA4FC5-6F67-4AC2-ADA5-535282E85A30}" dt="2022-06-19T21:05:42.174" v="1924" actId="1076"/>
          <ac:picMkLst>
            <pc:docMk/>
            <pc:sldMk cId="1667171802" sldId="334"/>
            <ac:picMk id="12" creationId="{2106F625-2359-4D87-30EE-A773045AFBD9}"/>
          </ac:picMkLst>
        </pc:picChg>
        <pc:picChg chg="add mod">
          <ac:chgData name="Wise Man" userId="3e101bfddbcbbabc" providerId="LiveId" clId="{FAEA4FC5-6F67-4AC2-ADA5-535282E85A30}" dt="2022-06-19T21:06:51.092" v="1931" actId="1037"/>
          <ac:picMkLst>
            <pc:docMk/>
            <pc:sldMk cId="1667171802" sldId="334"/>
            <ac:picMk id="14" creationId="{B1138A66-5A45-C7F2-7900-E91256155BFB}"/>
          </ac:picMkLst>
        </pc:picChg>
        <pc:picChg chg="add mod">
          <ac:chgData name="Wise Man" userId="3e101bfddbcbbabc" providerId="LiveId" clId="{FAEA4FC5-6F67-4AC2-ADA5-535282E85A30}" dt="2022-06-19T21:08:10.813" v="1940" actId="1076"/>
          <ac:picMkLst>
            <pc:docMk/>
            <pc:sldMk cId="1667171802" sldId="334"/>
            <ac:picMk id="16" creationId="{0A96765F-4995-71D5-02CF-7E6FB427481B}"/>
          </ac:picMkLst>
        </pc:picChg>
        <pc:picChg chg="add mod">
          <ac:chgData name="Wise Man" userId="3e101bfddbcbbabc" providerId="LiveId" clId="{FAEA4FC5-6F67-4AC2-ADA5-535282E85A30}" dt="2022-06-19T21:08:55.206" v="1943" actId="14100"/>
          <ac:picMkLst>
            <pc:docMk/>
            <pc:sldMk cId="1667171802" sldId="334"/>
            <ac:picMk id="18" creationId="{1A0ED986-7BC2-4F95-49A5-5E6AF877A221}"/>
          </ac:picMkLst>
        </pc:picChg>
        <pc:picChg chg="add mod">
          <ac:chgData name="Wise Man" userId="3e101bfddbcbbabc" providerId="LiveId" clId="{FAEA4FC5-6F67-4AC2-ADA5-535282E85A30}" dt="2022-06-19T21:13:26.604" v="1953" actId="1076"/>
          <ac:picMkLst>
            <pc:docMk/>
            <pc:sldMk cId="1667171802" sldId="334"/>
            <ac:picMk id="20" creationId="{3AC05CDA-72C3-55F0-2B8F-B37AA8EFF703}"/>
          </ac:picMkLst>
        </pc:picChg>
        <pc:picChg chg="add mod">
          <ac:chgData name="Wise Man" userId="3e101bfddbcbbabc" providerId="LiveId" clId="{FAEA4FC5-6F67-4AC2-ADA5-535282E85A30}" dt="2022-06-19T21:16:21.203" v="2116" actId="1036"/>
          <ac:picMkLst>
            <pc:docMk/>
            <pc:sldMk cId="1667171802" sldId="334"/>
            <ac:picMk id="22" creationId="{DABC5FB2-1093-2746-4605-E9C8E916AFFB}"/>
          </ac:picMkLst>
        </pc:picChg>
        <pc:picChg chg="add mod">
          <ac:chgData name="Wise Man" userId="3e101bfddbcbbabc" providerId="LiveId" clId="{FAEA4FC5-6F67-4AC2-ADA5-535282E85A30}" dt="2022-06-19T21:23:05.604" v="2313" actId="1076"/>
          <ac:picMkLst>
            <pc:docMk/>
            <pc:sldMk cId="1667171802" sldId="334"/>
            <ac:picMk id="29" creationId="{161B30A1-C3E3-B9A4-AFEF-B375C749BCBB}"/>
          </ac:picMkLst>
        </pc:picChg>
      </pc:sldChg>
      <pc:sldChg chg="addSp delSp modSp add mod">
        <pc:chgData name="Wise Man" userId="3e101bfddbcbbabc" providerId="LiveId" clId="{FAEA4FC5-6F67-4AC2-ADA5-535282E85A30}" dt="2022-06-19T21:59:50.576" v="3063" actId="14100"/>
        <pc:sldMkLst>
          <pc:docMk/>
          <pc:sldMk cId="1811803650" sldId="335"/>
        </pc:sldMkLst>
        <pc:spChg chg="mod">
          <ac:chgData name="Wise Man" userId="3e101bfddbcbbabc" providerId="LiveId" clId="{FAEA4FC5-6F67-4AC2-ADA5-535282E85A30}" dt="2022-06-19T21:25:02.152" v="2353" actId="20577"/>
          <ac:spMkLst>
            <pc:docMk/>
            <pc:sldMk cId="1811803650" sldId="335"/>
            <ac:spMk id="2" creationId="{A1D4F79E-F8C4-4783-843B-20E67AB9186C}"/>
          </ac:spMkLst>
        </pc:spChg>
        <pc:spChg chg="mod">
          <ac:chgData name="Wise Man" userId="3e101bfddbcbbabc" providerId="LiveId" clId="{FAEA4FC5-6F67-4AC2-ADA5-535282E85A30}" dt="2022-06-19T21:59:50.576" v="3063" actId="14100"/>
          <ac:spMkLst>
            <pc:docMk/>
            <pc:sldMk cId="1811803650" sldId="335"/>
            <ac:spMk id="6" creationId="{93D5FE3A-CCDD-4772-B11D-C91138C6776D}"/>
          </ac:spMkLst>
        </pc:spChg>
        <pc:spChg chg="mod">
          <ac:chgData name="Wise Man" userId="3e101bfddbcbbabc" providerId="LiveId" clId="{FAEA4FC5-6F67-4AC2-ADA5-535282E85A30}" dt="2022-06-19T21:49:15.621" v="2939" actId="20577"/>
          <ac:spMkLst>
            <pc:docMk/>
            <pc:sldMk cId="1811803650" sldId="335"/>
            <ac:spMk id="10" creationId="{9A868417-638F-4A4A-0652-15F148A1E57A}"/>
          </ac:spMkLst>
        </pc:spChg>
        <pc:spChg chg="mod">
          <ac:chgData name="Wise Man" userId="3e101bfddbcbbabc" providerId="LiveId" clId="{FAEA4FC5-6F67-4AC2-ADA5-535282E85A30}" dt="2022-06-19T21:49:51.354" v="2944" actId="20577"/>
          <ac:spMkLst>
            <pc:docMk/>
            <pc:sldMk cId="1811803650" sldId="335"/>
            <ac:spMk id="23" creationId="{9CADC244-B564-65F7-44B1-99D2D65FD5D9}"/>
          </ac:spMkLst>
        </pc:spChg>
        <pc:spChg chg="del">
          <ac:chgData name="Wise Man" userId="3e101bfddbcbbabc" providerId="LiveId" clId="{FAEA4FC5-6F67-4AC2-ADA5-535282E85A30}" dt="2022-06-19T21:24:21.553" v="2328" actId="478"/>
          <ac:spMkLst>
            <pc:docMk/>
            <pc:sldMk cId="1811803650" sldId="335"/>
            <ac:spMk id="24" creationId="{CB04CD17-E34E-C526-B96F-38D6974903D8}"/>
          </ac:spMkLst>
        </pc:spChg>
        <pc:spChg chg="del">
          <ac:chgData name="Wise Man" userId="3e101bfddbcbbabc" providerId="LiveId" clId="{FAEA4FC5-6F67-4AC2-ADA5-535282E85A30}" dt="2022-06-19T21:24:29.082" v="2331" actId="478"/>
          <ac:spMkLst>
            <pc:docMk/>
            <pc:sldMk cId="1811803650" sldId="335"/>
            <ac:spMk id="25" creationId="{5F1D358F-A8D4-A86B-1AE1-2297314C2CDF}"/>
          </ac:spMkLst>
        </pc:spChg>
        <pc:spChg chg="del">
          <ac:chgData name="Wise Man" userId="3e101bfddbcbbabc" providerId="LiveId" clId="{FAEA4FC5-6F67-4AC2-ADA5-535282E85A30}" dt="2022-06-19T21:24:19.417" v="2327" actId="478"/>
          <ac:spMkLst>
            <pc:docMk/>
            <pc:sldMk cId="1811803650" sldId="335"/>
            <ac:spMk id="26" creationId="{15135C85-5500-D21E-2F84-3965C4F39800}"/>
          </ac:spMkLst>
        </pc:spChg>
        <pc:spChg chg="del">
          <ac:chgData name="Wise Man" userId="3e101bfddbcbbabc" providerId="LiveId" clId="{FAEA4FC5-6F67-4AC2-ADA5-535282E85A30}" dt="2022-06-19T21:24:17.328" v="2326" actId="478"/>
          <ac:spMkLst>
            <pc:docMk/>
            <pc:sldMk cId="1811803650" sldId="335"/>
            <ac:spMk id="27" creationId="{37361C74-D650-E497-9D7F-C9FAA6F0B2BC}"/>
          </ac:spMkLst>
        </pc:spChg>
        <pc:spChg chg="add mod">
          <ac:chgData name="Wise Man" userId="3e101bfddbcbbabc" providerId="LiveId" clId="{FAEA4FC5-6F67-4AC2-ADA5-535282E85A30}" dt="2022-06-19T21:59:42.540" v="3059" actId="1035"/>
          <ac:spMkLst>
            <pc:docMk/>
            <pc:sldMk cId="1811803650" sldId="335"/>
            <ac:spMk id="33" creationId="{B9A821CE-B002-925D-C731-3E9D6D71AA88}"/>
          </ac:spMkLst>
        </pc:spChg>
        <pc:picChg chg="del">
          <ac:chgData name="Wise Man" userId="3e101bfddbcbbabc" providerId="LiveId" clId="{FAEA4FC5-6F67-4AC2-ADA5-535282E85A30}" dt="2022-06-19T21:24:36.019" v="2333" actId="478"/>
          <ac:picMkLst>
            <pc:docMk/>
            <pc:sldMk cId="1811803650" sldId="335"/>
            <ac:picMk id="4" creationId="{9EB30DA2-7EFD-32FC-0DD5-3DAA496EAB97}"/>
          </ac:picMkLst>
        </pc:picChg>
        <pc:picChg chg="add mod">
          <ac:chgData name="Wise Man" userId="3e101bfddbcbbabc" providerId="LiveId" clId="{FAEA4FC5-6F67-4AC2-ADA5-535282E85A30}" dt="2022-06-19T21:33:43.163" v="2659" actId="1076"/>
          <ac:picMkLst>
            <pc:docMk/>
            <pc:sldMk cId="1811803650" sldId="335"/>
            <ac:picMk id="5" creationId="{4DB6BE15-B77D-F7CA-848B-F912AF3BCDF9}"/>
          </ac:picMkLst>
        </pc:picChg>
        <pc:picChg chg="add mod">
          <ac:chgData name="Wise Man" userId="3e101bfddbcbbabc" providerId="LiveId" clId="{FAEA4FC5-6F67-4AC2-ADA5-535282E85A30}" dt="2022-06-19T21:33:40.131" v="2658" actId="1076"/>
          <ac:picMkLst>
            <pc:docMk/>
            <pc:sldMk cId="1811803650" sldId="335"/>
            <ac:picMk id="8" creationId="{C2BC143E-305E-164A-A8A7-D8D32B955E98}"/>
          </ac:picMkLst>
        </pc:picChg>
        <pc:picChg chg="del">
          <ac:chgData name="Wise Man" userId="3e101bfddbcbbabc" providerId="LiveId" clId="{FAEA4FC5-6F67-4AC2-ADA5-535282E85A30}" dt="2022-06-19T21:24:10.786" v="2320" actId="478"/>
          <ac:picMkLst>
            <pc:docMk/>
            <pc:sldMk cId="1811803650" sldId="335"/>
            <ac:picMk id="9" creationId="{99205D5B-57CD-FC65-5571-151462BE50AA}"/>
          </ac:picMkLst>
        </pc:picChg>
        <pc:picChg chg="del">
          <ac:chgData name="Wise Man" userId="3e101bfddbcbbabc" providerId="LiveId" clId="{FAEA4FC5-6F67-4AC2-ADA5-535282E85A30}" dt="2022-06-19T21:24:12.887" v="2322" actId="478"/>
          <ac:picMkLst>
            <pc:docMk/>
            <pc:sldMk cId="1811803650" sldId="335"/>
            <ac:picMk id="12" creationId="{2106F625-2359-4D87-30EE-A773045AFBD9}"/>
          </ac:picMkLst>
        </pc:picChg>
        <pc:picChg chg="add mod">
          <ac:chgData name="Wise Man" userId="3e101bfddbcbbabc" providerId="LiveId" clId="{FAEA4FC5-6F67-4AC2-ADA5-535282E85A30}" dt="2022-06-19T21:45:30.185" v="2900" actId="1036"/>
          <ac:picMkLst>
            <pc:docMk/>
            <pc:sldMk cId="1811803650" sldId="335"/>
            <ac:picMk id="13" creationId="{B33541F2-8358-3555-774E-D71B90AA863F}"/>
          </ac:picMkLst>
        </pc:picChg>
        <pc:picChg chg="del">
          <ac:chgData name="Wise Man" userId="3e101bfddbcbbabc" providerId="LiveId" clId="{FAEA4FC5-6F67-4AC2-ADA5-535282E85A30}" dt="2022-06-19T21:24:13.356" v="2323" actId="478"/>
          <ac:picMkLst>
            <pc:docMk/>
            <pc:sldMk cId="1811803650" sldId="335"/>
            <ac:picMk id="14" creationId="{B1138A66-5A45-C7F2-7900-E91256155BFB}"/>
          </ac:picMkLst>
        </pc:picChg>
        <pc:picChg chg="del">
          <ac:chgData name="Wise Man" userId="3e101bfddbcbbabc" providerId="LiveId" clId="{FAEA4FC5-6F67-4AC2-ADA5-535282E85A30}" dt="2022-06-19T21:24:13.880" v="2324" actId="478"/>
          <ac:picMkLst>
            <pc:docMk/>
            <pc:sldMk cId="1811803650" sldId="335"/>
            <ac:picMk id="16" creationId="{0A96765F-4995-71D5-02CF-7E6FB427481B}"/>
          </ac:picMkLst>
        </pc:picChg>
        <pc:picChg chg="add mod">
          <ac:chgData name="Wise Man" userId="3e101bfddbcbbabc" providerId="LiveId" clId="{FAEA4FC5-6F67-4AC2-ADA5-535282E85A30}" dt="2022-06-19T21:45:30.185" v="2900" actId="1036"/>
          <ac:picMkLst>
            <pc:docMk/>
            <pc:sldMk cId="1811803650" sldId="335"/>
            <ac:picMk id="17" creationId="{AAA90D3B-68DF-6293-AF36-E837A008A5D9}"/>
          </ac:picMkLst>
        </pc:picChg>
        <pc:picChg chg="del">
          <ac:chgData name="Wise Man" userId="3e101bfddbcbbabc" providerId="LiveId" clId="{FAEA4FC5-6F67-4AC2-ADA5-535282E85A30}" dt="2022-06-19T21:24:14.429" v="2325" actId="478"/>
          <ac:picMkLst>
            <pc:docMk/>
            <pc:sldMk cId="1811803650" sldId="335"/>
            <ac:picMk id="18" creationId="{1A0ED986-7BC2-4F95-49A5-5E6AF877A221}"/>
          </ac:picMkLst>
        </pc:picChg>
        <pc:picChg chg="del">
          <ac:chgData name="Wise Man" userId="3e101bfddbcbbabc" providerId="LiveId" clId="{FAEA4FC5-6F67-4AC2-ADA5-535282E85A30}" dt="2022-06-19T21:24:12.110" v="2321" actId="478"/>
          <ac:picMkLst>
            <pc:docMk/>
            <pc:sldMk cId="1811803650" sldId="335"/>
            <ac:picMk id="20" creationId="{3AC05CDA-72C3-55F0-2B8F-B37AA8EFF703}"/>
          </ac:picMkLst>
        </pc:picChg>
        <pc:picChg chg="add mod">
          <ac:chgData name="Wise Man" userId="3e101bfddbcbbabc" providerId="LiveId" clId="{FAEA4FC5-6F67-4AC2-ADA5-535282E85A30}" dt="2022-06-19T21:48:07.941" v="2932" actId="1038"/>
          <ac:picMkLst>
            <pc:docMk/>
            <pc:sldMk cId="1811803650" sldId="335"/>
            <ac:picMk id="21" creationId="{EC62FB4C-83A2-35F8-6F75-3F4B772511C0}"/>
          </ac:picMkLst>
        </pc:picChg>
        <pc:picChg chg="del">
          <ac:chgData name="Wise Man" userId="3e101bfddbcbbabc" providerId="LiveId" clId="{FAEA4FC5-6F67-4AC2-ADA5-535282E85A30}" dt="2022-06-19T21:24:09.770" v="2319" actId="478"/>
          <ac:picMkLst>
            <pc:docMk/>
            <pc:sldMk cId="1811803650" sldId="335"/>
            <ac:picMk id="22" creationId="{DABC5FB2-1093-2746-4605-E9C8E916AFFB}"/>
          </ac:picMkLst>
        </pc:picChg>
        <pc:picChg chg="del">
          <ac:chgData name="Wise Man" userId="3e101bfddbcbbabc" providerId="LiveId" clId="{FAEA4FC5-6F67-4AC2-ADA5-535282E85A30}" dt="2022-06-19T21:24:25.806" v="2330" actId="478"/>
          <ac:picMkLst>
            <pc:docMk/>
            <pc:sldMk cId="1811803650" sldId="335"/>
            <ac:picMk id="29" creationId="{161B30A1-C3E3-B9A4-AFEF-B375C749BCBB}"/>
          </ac:picMkLst>
        </pc:picChg>
        <pc:picChg chg="add mod">
          <ac:chgData name="Wise Man" userId="3e101bfddbcbbabc" providerId="LiveId" clId="{FAEA4FC5-6F67-4AC2-ADA5-535282E85A30}" dt="2022-06-19T21:48:07.941" v="2932" actId="1038"/>
          <ac:picMkLst>
            <pc:docMk/>
            <pc:sldMk cId="1811803650" sldId="335"/>
            <ac:picMk id="30" creationId="{915E64F5-82E4-D620-232E-E745668AC23A}"/>
          </ac:picMkLst>
        </pc:picChg>
        <pc:picChg chg="add mod">
          <ac:chgData name="Wise Man" userId="3e101bfddbcbbabc" providerId="LiveId" clId="{FAEA4FC5-6F67-4AC2-ADA5-535282E85A30}" dt="2022-06-19T21:52:01.944" v="2968" actId="1076"/>
          <ac:picMkLst>
            <pc:docMk/>
            <pc:sldMk cId="1811803650" sldId="335"/>
            <ac:picMk id="32" creationId="{B82654C0-25E4-7DB0-D1B7-1E222704F288}"/>
          </ac:picMkLst>
        </pc:picChg>
        <pc:picChg chg="add mod">
          <ac:chgData name="Wise Man" userId="3e101bfddbcbbabc" providerId="LiveId" clId="{FAEA4FC5-6F67-4AC2-ADA5-535282E85A30}" dt="2022-06-19T21:51:52.273" v="2965" actId="1076"/>
          <ac:picMkLst>
            <pc:docMk/>
            <pc:sldMk cId="1811803650" sldId="335"/>
            <ac:picMk id="35" creationId="{03D67CCD-55D7-461D-99FC-AD4E6F073CC9}"/>
          </ac:picMkLst>
        </pc:picChg>
      </pc:sldChg>
      <pc:sldChg chg="addSp delSp modSp add mod">
        <pc:chgData name="Wise Man" userId="3e101bfddbcbbabc" providerId="LiveId" clId="{FAEA4FC5-6F67-4AC2-ADA5-535282E85A30}" dt="2022-06-19T22:46:15.757" v="4015" actId="208"/>
        <pc:sldMkLst>
          <pc:docMk/>
          <pc:sldMk cId="1130902240" sldId="336"/>
        </pc:sldMkLst>
        <pc:spChg chg="mod">
          <ac:chgData name="Wise Man" userId="3e101bfddbcbbabc" providerId="LiveId" clId="{FAEA4FC5-6F67-4AC2-ADA5-535282E85A30}" dt="2022-06-19T22:12:24.058" v="3076" actId="255"/>
          <ac:spMkLst>
            <pc:docMk/>
            <pc:sldMk cId="1130902240" sldId="336"/>
            <ac:spMk id="2" creationId="{A1D4F79E-F8C4-4783-843B-20E67AB9186C}"/>
          </ac:spMkLst>
        </pc:spChg>
        <pc:spChg chg="mod">
          <ac:chgData name="Wise Man" userId="3e101bfddbcbbabc" providerId="LiveId" clId="{FAEA4FC5-6F67-4AC2-ADA5-535282E85A30}" dt="2022-06-19T22:31:07.591" v="3644" actId="20577"/>
          <ac:spMkLst>
            <pc:docMk/>
            <pc:sldMk cId="1130902240" sldId="336"/>
            <ac:spMk id="6" creationId="{93D5FE3A-CCDD-4772-B11D-C91138C6776D}"/>
          </ac:spMkLst>
        </pc:spChg>
        <pc:spChg chg="add mod">
          <ac:chgData name="Wise Man" userId="3e101bfddbcbbabc" providerId="LiveId" clId="{FAEA4FC5-6F67-4AC2-ADA5-535282E85A30}" dt="2022-06-19T22:23:02.443" v="3570" actId="208"/>
          <ac:spMkLst>
            <pc:docMk/>
            <pc:sldMk cId="1130902240" sldId="336"/>
            <ac:spMk id="7" creationId="{41D186F7-B969-C7F8-04DC-E8BE03CA7A3B}"/>
          </ac:spMkLst>
        </pc:spChg>
        <pc:spChg chg="del">
          <ac:chgData name="Wise Man" userId="3e101bfddbcbbabc" providerId="LiveId" clId="{FAEA4FC5-6F67-4AC2-ADA5-535282E85A30}" dt="2022-06-19T22:14:00.119" v="3154" actId="478"/>
          <ac:spMkLst>
            <pc:docMk/>
            <pc:sldMk cId="1130902240" sldId="336"/>
            <ac:spMk id="10" creationId="{9A868417-638F-4A4A-0652-15F148A1E57A}"/>
          </ac:spMkLst>
        </pc:spChg>
        <pc:spChg chg="add mod">
          <ac:chgData name="Wise Man" userId="3e101bfddbcbbabc" providerId="LiveId" clId="{FAEA4FC5-6F67-4AC2-ADA5-535282E85A30}" dt="2022-06-19T22:44:27.183" v="3995" actId="20577"/>
          <ac:spMkLst>
            <pc:docMk/>
            <pc:sldMk cId="1130902240" sldId="336"/>
            <ac:spMk id="18" creationId="{A6B25846-0565-552F-6F83-2DDE5A6C9DCA}"/>
          </ac:spMkLst>
        </pc:spChg>
        <pc:spChg chg="add del mod">
          <ac:chgData name="Wise Man" userId="3e101bfddbcbbabc" providerId="LiveId" clId="{FAEA4FC5-6F67-4AC2-ADA5-535282E85A30}" dt="2022-06-19T22:22:02.773" v="3542"/>
          <ac:spMkLst>
            <pc:docMk/>
            <pc:sldMk cId="1130902240" sldId="336"/>
            <ac:spMk id="19" creationId="{E8B64A85-C0E2-7256-4A38-F7D27D7E3270}"/>
          </ac:spMkLst>
        </pc:spChg>
        <pc:spChg chg="add del mod">
          <ac:chgData name="Wise Man" userId="3e101bfddbcbbabc" providerId="LiveId" clId="{FAEA4FC5-6F67-4AC2-ADA5-535282E85A30}" dt="2022-06-19T22:22:10.593" v="3544" actId="478"/>
          <ac:spMkLst>
            <pc:docMk/>
            <pc:sldMk cId="1130902240" sldId="336"/>
            <ac:spMk id="20" creationId="{7930292A-44A8-E165-C8A2-13DF198BDA3D}"/>
          </ac:spMkLst>
        </pc:spChg>
        <pc:spChg chg="add mod">
          <ac:chgData name="Wise Man" userId="3e101bfddbcbbabc" providerId="LiveId" clId="{FAEA4FC5-6F67-4AC2-ADA5-535282E85A30}" dt="2022-06-19T22:25:38.955" v="3605" actId="208"/>
          <ac:spMkLst>
            <pc:docMk/>
            <pc:sldMk cId="1130902240" sldId="336"/>
            <ac:spMk id="22" creationId="{9B422BC7-7517-BEA8-0C94-BAE379ACB1F5}"/>
          </ac:spMkLst>
        </pc:spChg>
        <pc:spChg chg="del">
          <ac:chgData name="Wise Man" userId="3e101bfddbcbbabc" providerId="LiveId" clId="{FAEA4FC5-6F67-4AC2-ADA5-535282E85A30}" dt="2022-06-19T22:14:04.239" v="3155" actId="478"/>
          <ac:spMkLst>
            <pc:docMk/>
            <pc:sldMk cId="1130902240" sldId="336"/>
            <ac:spMk id="23" creationId="{9CADC244-B564-65F7-44B1-99D2D65FD5D9}"/>
          </ac:spMkLst>
        </pc:spChg>
        <pc:spChg chg="add mod">
          <ac:chgData name="Wise Man" userId="3e101bfddbcbbabc" providerId="LiveId" clId="{FAEA4FC5-6F67-4AC2-ADA5-535282E85A30}" dt="2022-06-19T22:25:49.447" v="3609" actId="1035"/>
          <ac:spMkLst>
            <pc:docMk/>
            <pc:sldMk cId="1130902240" sldId="336"/>
            <ac:spMk id="24" creationId="{BBB22821-AC6A-EBC2-E56C-6E6081F9D25D}"/>
          </ac:spMkLst>
        </pc:spChg>
        <pc:spChg chg="add mod">
          <ac:chgData name="Wise Man" userId="3e101bfddbcbbabc" providerId="LiveId" clId="{FAEA4FC5-6F67-4AC2-ADA5-535282E85A30}" dt="2022-06-19T22:25:52.675" v="3613" actId="1035"/>
          <ac:spMkLst>
            <pc:docMk/>
            <pc:sldMk cId="1130902240" sldId="336"/>
            <ac:spMk id="25" creationId="{41AFA571-B80C-8BCD-61A9-CFAAF3A40D4D}"/>
          </ac:spMkLst>
        </pc:spChg>
        <pc:spChg chg="mod">
          <ac:chgData name="Wise Man" userId="3e101bfddbcbbabc" providerId="LiveId" clId="{FAEA4FC5-6F67-4AC2-ADA5-535282E85A30}" dt="2022-06-19T22:20:56.895" v="3437" actId="14100"/>
          <ac:spMkLst>
            <pc:docMk/>
            <pc:sldMk cId="1130902240" sldId="336"/>
            <ac:spMk id="33" creationId="{B9A821CE-B002-925D-C731-3E9D6D71AA88}"/>
          </ac:spMkLst>
        </pc:spChg>
        <pc:spChg chg="add mod">
          <ac:chgData name="Wise Man" userId="3e101bfddbcbbabc" providerId="LiveId" clId="{FAEA4FC5-6F67-4AC2-ADA5-535282E85A30}" dt="2022-06-19T22:40:50.505" v="3905" actId="20577"/>
          <ac:spMkLst>
            <pc:docMk/>
            <pc:sldMk cId="1130902240" sldId="336"/>
            <ac:spMk id="44" creationId="{BCCDF263-8981-E289-15F4-528F9EC212B0}"/>
          </ac:spMkLst>
        </pc:spChg>
        <pc:picChg chg="add mod">
          <ac:chgData name="Wise Man" userId="3e101bfddbcbbabc" providerId="LiveId" clId="{FAEA4FC5-6F67-4AC2-ADA5-535282E85A30}" dt="2022-06-19T22:31:12.013" v="3645" actId="1076"/>
          <ac:picMkLst>
            <pc:docMk/>
            <pc:sldMk cId="1130902240" sldId="336"/>
            <ac:picMk id="4" creationId="{7D37B906-1D48-833F-302B-50A542680E65}"/>
          </ac:picMkLst>
        </pc:picChg>
        <pc:picChg chg="del">
          <ac:chgData name="Wise Man" userId="3e101bfddbcbbabc" providerId="LiveId" clId="{FAEA4FC5-6F67-4AC2-ADA5-535282E85A30}" dt="2022-06-19T22:12:39.644" v="3077" actId="478"/>
          <ac:picMkLst>
            <pc:docMk/>
            <pc:sldMk cId="1130902240" sldId="336"/>
            <ac:picMk id="5" creationId="{4DB6BE15-B77D-F7CA-848B-F912AF3BCDF9}"/>
          </ac:picMkLst>
        </pc:picChg>
        <pc:picChg chg="del">
          <ac:chgData name="Wise Man" userId="3e101bfddbcbbabc" providerId="LiveId" clId="{FAEA4FC5-6F67-4AC2-ADA5-535282E85A30}" dt="2022-06-19T22:12:39.644" v="3077" actId="478"/>
          <ac:picMkLst>
            <pc:docMk/>
            <pc:sldMk cId="1130902240" sldId="336"/>
            <ac:picMk id="8" creationId="{C2BC143E-305E-164A-A8A7-D8D32B955E98}"/>
          </ac:picMkLst>
        </pc:picChg>
        <pc:picChg chg="add mod">
          <ac:chgData name="Wise Man" userId="3e101bfddbcbbabc" providerId="LiveId" clId="{FAEA4FC5-6F67-4AC2-ADA5-535282E85A30}" dt="2022-06-19T22:45:55.165" v="4010" actId="1076"/>
          <ac:picMkLst>
            <pc:docMk/>
            <pc:sldMk cId="1130902240" sldId="336"/>
            <ac:picMk id="11" creationId="{C6704C43-A928-BFB3-85C6-0723B05E959B}"/>
          </ac:picMkLst>
        </pc:picChg>
        <pc:picChg chg="del">
          <ac:chgData name="Wise Man" userId="3e101bfddbcbbabc" providerId="LiveId" clId="{FAEA4FC5-6F67-4AC2-ADA5-535282E85A30}" dt="2022-06-19T22:12:39.644" v="3077" actId="478"/>
          <ac:picMkLst>
            <pc:docMk/>
            <pc:sldMk cId="1130902240" sldId="336"/>
            <ac:picMk id="13" creationId="{B33541F2-8358-3555-774E-D71B90AA863F}"/>
          </ac:picMkLst>
        </pc:picChg>
        <pc:picChg chg="add mod">
          <ac:chgData name="Wise Man" userId="3e101bfddbcbbabc" providerId="LiveId" clId="{FAEA4FC5-6F67-4AC2-ADA5-535282E85A30}" dt="2022-06-19T22:27:36.454" v="3621" actId="1076"/>
          <ac:picMkLst>
            <pc:docMk/>
            <pc:sldMk cId="1130902240" sldId="336"/>
            <ac:picMk id="14" creationId="{89570B0B-9771-02DF-8267-261A69C25714}"/>
          </ac:picMkLst>
        </pc:picChg>
        <pc:picChg chg="add del mod">
          <ac:chgData name="Wise Man" userId="3e101bfddbcbbabc" providerId="LiveId" clId="{FAEA4FC5-6F67-4AC2-ADA5-535282E85A30}" dt="2022-06-19T22:28:11.662" v="3626" actId="478"/>
          <ac:picMkLst>
            <pc:docMk/>
            <pc:sldMk cId="1130902240" sldId="336"/>
            <ac:picMk id="16" creationId="{53FF3913-91CF-37EB-3D40-51CBBD6BDDCA}"/>
          </ac:picMkLst>
        </pc:picChg>
        <pc:picChg chg="del">
          <ac:chgData name="Wise Man" userId="3e101bfddbcbbabc" providerId="LiveId" clId="{FAEA4FC5-6F67-4AC2-ADA5-535282E85A30}" dt="2022-06-19T22:12:39.644" v="3077" actId="478"/>
          <ac:picMkLst>
            <pc:docMk/>
            <pc:sldMk cId="1130902240" sldId="336"/>
            <ac:picMk id="17" creationId="{AAA90D3B-68DF-6293-AF36-E837A008A5D9}"/>
          </ac:picMkLst>
        </pc:picChg>
        <pc:picChg chg="del">
          <ac:chgData name="Wise Man" userId="3e101bfddbcbbabc" providerId="LiveId" clId="{FAEA4FC5-6F67-4AC2-ADA5-535282E85A30}" dt="2022-06-19T22:12:39.644" v="3077" actId="478"/>
          <ac:picMkLst>
            <pc:docMk/>
            <pc:sldMk cId="1130902240" sldId="336"/>
            <ac:picMk id="21" creationId="{EC62FB4C-83A2-35F8-6F75-3F4B772511C0}"/>
          </ac:picMkLst>
        </pc:picChg>
        <pc:picChg chg="add mod">
          <ac:chgData name="Wise Man" userId="3e101bfddbcbbabc" providerId="LiveId" clId="{FAEA4FC5-6F67-4AC2-ADA5-535282E85A30}" dt="2022-06-19T22:29:08.589" v="3638" actId="1076"/>
          <ac:picMkLst>
            <pc:docMk/>
            <pc:sldMk cId="1130902240" sldId="336"/>
            <ac:picMk id="27" creationId="{6591B963-6E97-9052-1D1C-5702F81ECBE6}"/>
          </ac:picMkLst>
        </pc:picChg>
        <pc:picChg chg="add mod">
          <ac:chgData name="Wise Man" userId="3e101bfddbcbbabc" providerId="LiveId" clId="{FAEA4FC5-6F67-4AC2-ADA5-535282E85A30}" dt="2022-06-19T22:31:35.970" v="3654" actId="1035"/>
          <ac:picMkLst>
            <pc:docMk/>
            <pc:sldMk cId="1130902240" sldId="336"/>
            <ac:picMk id="29" creationId="{33B1E8A3-8B29-B213-D9E3-E569A3D86AA3}"/>
          </ac:picMkLst>
        </pc:picChg>
        <pc:picChg chg="del">
          <ac:chgData name="Wise Man" userId="3e101bfddbcbbabc" providerId="LiveId" clId="{FAEA4FC5-6F67-4AC2-ADA5-535282E85A30}" dt="2022-06-19T22:12:39.644" v="3077" actId="478"/>
          <ac:picMkLst>
            <pc:docMk/>
            <pc:sldMk cId="1130902240" sldId="336"/>
            <ac:picMk id="30" creationId="{915E64F5-82E4-D620-232E-E745668AC23A}"/>
          </ac:picMkLst>
        </pc:picChg>
        <pc:picChg chg="add del mod">
          <ac:chgData name="Wise Man" userId="3e101bfddbcbbabc" providerId="LiveId" clId="{FAEA4FC5-6F67-4AC2-ADA5-535282E85A30}" dt="2022-06-19T22:28:42.298" v="3632" actId="478"/>
          <ac:picMkLst>
            <pc:docMk/>
            <pc:sldMk cId="1130902240" sldId="336"/>
            <ac:picMk id="31" creationId="{A0A63723-3FF9-7BB9-6487-1839E926E7F7}"/>
          </ac:picMkLst>
        </pc:picChg>
        <pc:picChg chg="del">
          <ac:chgData name="Wise Man" userId="3e101bfddbcbbabc" providerId="LiveId" clId="{FAEA4FC5-6F67-4AC2-ADA5-535282E85A30}" dt="2022-06-19T22:12:39.644" v="3077" actId="478"/>
          <ac:picMkLst>
            <pc:docMk/>
            <pc:sldMk cId="1130902240" sldId="336"/>
            <ac:picMk id="32" creationId="{B82654C0-25E4-7DB0-D1B7-1E222704F288}"/>
          </ac:picMkLst>
        </pc:picChg>
        <pc:picChg chg="del">
          <ac:chgData name="Wise Man" userId="3e101bfddbcbbabc" providerId="LiveId" clId="{FAEA4FC5-6F67-4AC2-ADA5-535282E85A30}" dt="2022-06-19T22:12:39.644" v="3077" actId="478"/>
          <ac:picMkLst>
            <pc:docMk/>
            <pc:sldMk cId="1130902240" sldId="336"/>
            <ac:picMk id="35" creationId="{03D67CCD-55D7-461D-99FC-AD4E6F073CC9}"/>
          </ac:picMkLst>
        </pc:picChg>
        <pc:picChg chg="add mod">
          <ac:chgData name="Wise Man" userId="3e101bfddbcbbabc" providerId="LiveId" clId="{FAEA4FC5-6F67-4AC2-ADA5-535282E85A30}" dt="2022-06-19T22:31:30.221" v="3652" actId="1036"/>
          <ac:picMkLst>
            <pc:docMk/>
            <pc:sldMk cId="1130902240" sldId="336"/>
            <ac:picMk id="36" creationId="{DAECAB4B-6F9E-BF4F-86D8-84BED53F9EDF}"/>
          </ac:picMkLst>
        </pc:picChg>
        <pc:picChg chg="add mod">
          <ac:chgData name="Wise Man" userId="3e101bfddbcbbabc" providerId="LiveId" clId="{FAEA4FC5-6F67-4AC2-ADA5-535282E85A30}" dt="2022-06-19T22:34:20.693" v="3754" actId="1076"/>
          <ac:picMkLst>
            <pc:docMk/>
            <pc:sldMk cId="1130902240" sldId="336"/>
            <ac:picMk id="38" creationId="{F85CF173-6985-EF39-1996-A5F2A9FB78BF}"/>
          </ac:picMkLst>
        </pc:picChg>
        <pc:picChg chg="add mod">
          <ac:chgData name="Wise Man" userId="3e101bfddbcbbabc" providerId="LiveId" clId="{FAEA4FC5-6F67-4AC2-ADA5-535282E85A30}" dt="2022-06-19T22:34:56.042" v="3779" actId="1035"/>
          <ac:picMkLst>
            <pc:docMk/>
            <pc:sldMk cId="1130902240" sldId="336"/>
            <ac:picMk id="40" creationId="{9539EDBA-ABB1-6E23-8AA3-B676C6114133}"/>
          </ac:picMkLst>
        </pc:picChg>
        <pc:picChg chg="add del mod">
          <ac:chgData name="Wise Man" userId="3e101bfddbcbbabc" providerId="LiveId" clId="{FAEA4FC5-6F67-4AC2-ADA5-535282E85A30}" dt="2022-06-19T22:43:50.731" v="3986" actId="478"/>
          <ac:picMkLst>
            <pc:docMk/>
            <pc:sldMk cId="1130902240" sldId="336"/>
            <ac:picMk id="41" creationId="{4FB64E30-52FE-4B08-7231-804C38BE6621}"/>
          </ac:picMkLst>
        </pc:picChg>
        <pc:picChg chg="add mod">
          <ac:chgData name="Wise Man" userId="3e101bfddbcbbabc" providerId="LiveId" clId="{FAEA4FC5-6F67-4AC2-ADA5-535282E85A30}" dt="2022-06-19T22:38:13.741" v="3842" actId="14100"/>
          <ac:picMkLst>
            <pc:docMk/>
            <pc:sldMk cId="1130902240" sldId="336"/>
            <ac:picMk id="43" creationId="{776B3DAA-9DB8-5E45-5F62-71F08F719962}"/>
          </ac:picMkLst>
        </pc:picChg>
        <pc:picChg chg="add mod">
          <ac:chgData name="Wise Man" userId="3e101bfddbcbbabc" providerId="LiveId" clId="{FAEA4FC5-6F67-4AC2-ADA5-535282E85A30}" dt="2022-06-19T22:44:34.998" v="4002" actId="1036"/>
          <ac:picMkLst>
            <pc:docMk/>
            <pc:sldMk cId="1130902240" sldId="336"/>
            <ac:picMk id="46" creationId="{0DA3D082-C1CA-C758-16C6-655FF2BE8779}"/>
          </ac:picMkLst>
        </pc:picChg>
        <pc:picChg chg="add mod">
          <ac:chgData name="Wise Man" userId="3e101bfddbcbbabc" providerId="LiveId" clId="{FAEA4FC5-6F67-4AC2-ADA5-535282E85A30}" dt="2022-06-19T22:44:34.998" v="4002" actId="1036"/>
          <ac:picMkLst>
            <pc:docMk/>
            <pc:sldMk cId="1130902240" sldId="336"/>
            <ac:picMk id="48" creationId="{F2A86B2C-4482-8CF4-AD3A-70A01EA4E33A}"/>
          </ac:picMkLst>
        </pc:picChg>
        <pc:picChg chg="add mod">
          <ac:chgData name="Wise Man" userId="3e101bfddbcbbabc" providerId="LiveId" clId="{FAEA4FC5-6F67-4AC2-ADA5-535282E85A30}" dt="2022-06-19T22:45:10.284" v="4006" actId="14100"/>
          <ac:picMkLst>
            <pc:docMk/>
            <pc:sldMk cId="1130902240" sldId="336"/>
            <ac:picMk id="50" creationId="{D66F1673-293E-994A-C93E-62CBA7EFDBB8}"/>
          </ac:picMkLst>
        </pc:picChg>
        <pc:picChg chg="add mod">
          <ac:chgData name="Wise Man" userId="3e101bfddbcbbabc" providerId="LiveId" clId="{FAEA4FC5-6F67-4AC2-ADA5-535282E85A30}" dt="2022-06-19T22:46:15.757" v="4015" actId="208"/>
          <ac:picMkLst>
            <pc:docMk/>
            <pc:sldMk cId="1130902240" sldId="336"/>
            <ac:picMk id="52" creationId="{4640D978-CE98-B1A0-592F-D74BFD726B4B}"/>
          </ac:picMkLst>
        </pc:picChg>
      </pc:sldChg>
      <pc:sldChg chg="addSp delSp modSp add mod">
        <pc:chgData name="Wise Man" userId="3e101bfddbcbbabc" providerId="LiveId" clId="{FAEA4FC5-6F67-4AC2-ADA5-535282E85A30}" dt="2022-06-20T21:00:39.536" v="4482" actId="1035"/>
        <pc:sldMkLst>
          <pc:docMk/>
          <pc:sldMk cId="2055216227" sldId="337"/>
        </pc:sldMkLst>
        <pc:spChg chg="mod">
          <ac:chgData name="Wise Man" userId="3e101bfddbcbbabc" providerId="LiveId" clId="{FAEA4FC5-6F67-4AC2-ADA5-535282E85A30}" dt="2022-06-19T22:46:49.146" v="4017" actId="20577"/>
          <ac:spMkLst>
            <pc:docMk/>
            <pc:sldMk cId="2055216227" sldId="337"/>
            <ac:spMk id="2" creationId="{A1D4F79E-F8C4-4783-843B-20E67AB9186C}"/>
          </ac:spMkLst>
        </pc:spChg>
        <pc:spChg chg="mod">
          <ac:chgData name="Wise Man" userId="3e101bfddbcbbabc" providerId="LiveId" clId="{FAEA4FC5-6F67-4AC2-ADA5-535282E85A30}" dt="2022-06-19T22:59:11.772" v="4298" actId="1036"/>
          <ac:spMkLst>
            <pc:docMk/>
            <pc:sldMk cId="2055216227" sldId="337"/>
            <ac:spMk id="6" creationId="{93D5FE3A-CCDD-4772-B11D-C91138C6776D}"/>
          </ac:spMkLst>
        </pc:spChg>
        <pc:spChg chg="del mod">
          <ac:chgData name="Wise Man" userId="3e101bfddbcbbabc" providerId="LiveId" clId="{FAEA4FC5-6F67-4AC2-ADA5-535282E85A30}" dt="2022-06-19T22:47:21.217" v="4041" actId="478"/>
          <ac:spMkLst>
            <pc:docMk/>
            <pc:sldMk cId="2055216227" sldId="337"/>
            <ac:spMk id="7" creationId="{41D186F7-B969-C7F8-04DC-E8BE03CA7A3B}"/>
          </ac:spMkLst>
        </pc:spChg>
        <pc:spChg chg="add mod">
          <ac:chgData name="Wise Man" userId="3e101bfddbcbbabc" providerId="LiveId" clId="{FAEA4FC5-6F67-4AC2-ADA5-535282E85A30}" dt="2022-06-20T20:59:41.228" v="4466" actId="208"/>
          <ac:spMkLst>
            <pc:docMk/>
            <pc:sldMk cId="2055216227" sldId="337"/>
            <ac:spMk id="16" creationId="{EDBB28D6-7B67-01F1-B516-B3DC208F04E7}"/>
          </ac:spMkLst>
        </pc:spChg>
        <pc:spChg chg="del">
          <ac:chgData name="Wise Man" userId="3e101bfddbcbbabc" providerId="LiveId" clId="{FAEA4FC5-6F67-4AC2-ADA5-535282E85A30}" dt="2022-06-19T22:58:34.199" v="4243" actId="478"/>
          <ac:spMkLst>
            <pc:docMk/>
            <pc:sldMk cId="2055216227" sldId="337"/>
            <ac:spMk id="18" creationId="{A6B25846-0565-552F-6F83-2DDE5A6C9DCA}"/>
          </ac:spMkLst>
        </pc:spChg>
        <pc:spChg chg="del">
          <ac:chgData name="Wise Man" userId="3e101bfddbcbbabc" providerId="LiveId" clId="{FAEA4FC5-6F67-4AC2-ADA5-535282E85A30}" dt="2022-06-19T22:47:22.546" v="4042" actId="478"/>
          <ac:spMkLst>
            <pc:docMk/>
            <pc:sldMk cId="2055216227" sldId="337"/>
            <ac:spMk id="22" creationId="{9B422BC7-7517-BEA8-0C94-BAE379ACB1F5}"/>
          </ac:spMkLst>
        </pc:spChg>
        <pc:spChg chg="del mod">
          <ac:chgData name="Wise Man" userId="3e101bfddbcbbabc" providerId="LiveId" clId="{FAEA4FC5-6F67-4AC2-ADA5-535282E85A30}" dt="2022-06-19T22:58:38.023" v="4246" actId="478"/>
          <ac:spMkLst>
            <pc:docMk/>
            <pc:sldMk cId="2055216227" sldId="337"/>
            <ac:spMk id="24" creationId="{BBB22821-AC6A-EBC2-E56C-6E6081F9D25D}"/>
          </ac:spMkLst>
        </pc:spChg>
        <pc:spChg chg="del mod">
          <ac:chgData name="Wise Man" userId="3e101bfddbcbbabc" providerId="LiveId" clId="{FAEA4FC5-6F67-4AC2-ADA5-535282E85A30}" dt="2022-06-19T22:58:36.471" v="4245" actId="478"/>
          <ac:spMkLst>
            <pc:docMk/>
            <pc:sldMk cId="2055216227" sldId="337"/>
            <ac:spMk id="25" creationId="{41AFA571-B80C-8BCD-61A9-CFAAF3A40D4D}"/>
          </ac:spMkLst>
        </pc:spChg>
        <pc:spChg chg="add mod">
          <ac:chgData name="Wise Man" userId="3e101bfddbcbbabc" providerId="LiveId" clId="{FAEA4FC5-6F67-4AC2-ADA5-535282E85A30}" dt="2022-06-20T21:00:39.536" v="4482" actId="1035"/>
          <ac:spMkLst>
            <pc:docMk/>
            <pc:sldMk cId="2055216227" sldId="337"/>
            <ac:spMk id="26" creationId="{A07EF764-27FC-639B-3C47-E46279160E41}"/>
          </ac:spMkLst>
        </pc:spChg>
        <pc:spChg chg="mod">
          <ac:chgData name="Wise Man" userId="3e101bfddbcbbabc" providerId="LiveId" clId="{FAEA4FC5-6F67-4AC2-ADA5-535282E85A30}" dt="2022-06-19T23:04:02.522" v="4300" actId="207"/>
          <ac:spMkLst>
            <pc:docMk/>
            <pc:sldMk cId="2055216227" sldId="337"/>
            <ac:spMk id="33" creationId="{B9A821CE-B002-925D-C731-3E9D6D71AA88}"/>
          </ac:spMkLst>
        </pc:spChg>
        <pc:spChg chg="add mod">
          <ac:chgData name="Wise Man" userId="3e101bfddbcbbabc" providerId="LiveId" clId="{FAEA4FC5-6F67-4AC2-ADA5-535282E85A30}" dt="2022-06-20T21:00:27.870" v="4471" actId="123"/>
          <ac:spMkLst>
            <pc:docMk/>
            <pc:sldMk cId="2055216227" sldId="337"/>
            <ac:spMk id="34" creationId="{0353209D-FA8B-8338-299F-146286024C8A}"/>
          </ac:spMkLst>
        </pc:spChg>
        <pc:spChg chg="del">
          <ac:chgData name="Wise Man" userId="3e101bfddbcbbabc" providerId="LiveId" clId="{FAEA4FC5-6F67-4AC2-ADA5-535282E85A30}" dt="2022-06-19T22:58:35.280" v="4244" actId="478"/>
          <ac:spMkLst>
            <pc:docMk/>
            <pc:sldMk cId="2055216227" sldId="337"/>
            <ac:spMk id="44" creationId="{BCCDF263-8981-E289-15F4-528F9EC212B0}"/>
          </ac:spMkLst>
        </pc:spChg>
        <pc:picChg chg="del">
          <ac:chgData name="Wise Man" userId="3e101bfddbcbbabc" providerId="LiveId" clId="{FAEA4FC5-6F67-4AC2-ADA5-535282E85A30}" dt="2022-06-19T22:47:29.488" v="4049" actId="478"/>
          <ac:picMkLst>
            <pc:docMk/>
            <pc:sldMk cId="2055216227" sldId="337"/>
            <ac:picMk id="4" creationId="{7D37B906-1D48-833F-302B-50A542680E65}"/>
          </ac:picMkLst>
        </pc:picChg>
        <pc:picChg chg="add mod">
          <ac:chgData name="Wise Man" userId="3e101bfddbcbbabc" providerId="LiveId" clId="{FAEA4FC5-6F67-4AC2-ADA5-535282E85A30}" dt="2022-06-19T22:59:11.772" v="4298" actId="1036"/>
          <ac:picMkLst>
            <pc:docMk/>
            <pc:sldMk cId="2055216227" sldId="337"/>
            <ac:picMk id="5" creationId="{ED361B6A-1EB8-6161-2ABB-5EC1FF18C172}"/>
          </ac:picMkLst>
        </pc:picChg>
        <pc:picChg chg="add mod">
          <ac:chgData name="Wise Man" userId="3e101bfddbcbbabc" providerId="LiveId" clId="{FAEA4FC5-6F67-4AC2-ADA5-535282E85A30}" dt="2022-06-19T22:59:11.772" v="4298" actId="1036"/>
          <ac:picMkLst>
            <pc:docMk/>
            <pc:sldMk cId="2055216227" sldId="337"/>
            <ac:picMk id="9" creationId="{D1F87621-576C-0EA8-6237-BE87F3FA8A91}"/>
          </ac:picMkLst>
        </pc:picChg>
        <pc:picChg chg="del">
          <ac:chgData name="Wise Man" userId="3e101bfddbcbbabc" providerId="LiveId" clId="{FAEA4FC5-6F67-4AC2-ADA5-535282E85A30}" dt="2022-06-19T22:47:29.931" v="4050" actId="478"/>
          <ac:picMkLst>
            <pc:docMk/>
            <pc:sldMk cId="2055216227" sldId="337"/>
            <ac:picMk id="11" creationId="{C6704C43-A928-BFB3-85C6-0723B05E959B}"/>
          </ac:picMkLst>
        </pc:picChg>
        <pc:picChg chg="add mod">
          <ac:chgData name="Wise Man" userId="3e101bfddbcbbabc" providerId="LiveId" clId="{FAEA4FC5-6F67-4AC2-ADA5-535282E85A30}" dt="2022-06-19T22:59:11.772" v="4298" actId="1036"/>
          <ac:picMkLst>
            <pc:docMk/>
            <pc:sldMk cId="2055216227" sldId="337"/>
            <ac:picMk id="12" creationId="{BD7136E4-3AD1-5663-64B0-3E1AB8BE4065}"/>
          </ac:picMkLst>
        </pc:picChg>
        <pc:picChg chg="del">
          <ac:chgData name="Wise Man" userId="3e101bfddbcbbabc" providerId="LiveId" clId="{FAEA4FC5-6F67-4AC2-ADA5-535282E85A30}" dt="2022-06-19T22:47:34.370" v="4054" actId="478"/>
          <ac:picMkLst>
            <pc:docMk/>
            <pc:sldMk cId="2055216227" sldId="337"/>
            <ac:picMk id="14" creationId="{89570B0B-9771-02DF-8267-261A69C25714}"/>
          </ac:picMkLst>
        </pc:picChg>
        <pc:picChg chg="add mod">
          <ac:chgData name="Wise Man" userId="3e101bfddbcbbabc" providerId="LiveId" clId="{FAEA4FC5-6F67-4AC2-ADA5-535282E85A30}" dt="2022-06-19T22:59:11.772" v="4298" actId="1036"/>
          <ac:picMkLst>
            <pc:docMk/>
            <pc:sldMk cId="2055216227" sldId="337"/>
            <ac:picMk id="15" creationId="{EC0F7EB9-221B-2C75-3CF2-1432D3379AF4}"/>
          </ac:picMkLst>
        </pc:picChg>
        <pc:picChg chg="del">
          <ac:chgData name="Wise Man" userId="3e101bfddbcbbabc" providerId="LiveId" clId="{FAEA4FC5-6F67-4AC2-ADA5-535282E85A30}" dt="2022-06-19T22:47:33.460" v="4053" actId="478"/>
          <ac:picMkLst>
            <pc:docMk/>
            <pc:sldMk cId="2055216227" sldId="337"/>
            <ac:picMk id="27" creationId="{6591B963-6E97-9052-1D1C-5702F81ECBE6}"/>
          </ac:picMkLst>
        </pc:picChg>
        <pc:picChg chg="del">
          <ac:chgData name="Wise Man" userId="3e101bfddbcbbabc" providerId="LiveId" clId="{FAEA4FC5-6F67-4AC2-ADA5-535282E85A30}" dt="2022-06-19T22:47:32.990" v="4052" actId="478"/>
          <ac:picMkLst>
            <pc:docMk/>
            <pc:sldMk cId="2055216227" sldId="337"/>
            <ac:picMk id="29" creationId="{33B1E8A3-8B29-B213-D9E3-E569A3D86AA3}"/>
          </ac:picMkLst>
        </pc:picChg>
        <pc:picChg chg="del">
          <ac:chgData name="Wise Man" userId="3e101bfddbcbbabc" providerId="LiveId" clId="{FAEA4FC5-6F67-4AC2-ADA5-535282E85A30}" dt="2022-06-19T22:48:13.977" v="4056" actId="478"/>
          <ac:picMkLst>
            <pc:docMk/>
            <pc:sldMk cId="2055216227" sldId="337"/>
            <ac:picMk id="36" creationId="{DAECAB4B-6F9E-BF4F-86D8-84BED53F9EDF}"/>
          </ac:picMkLst>
        </pc:picChg>
        <pc:picChg chg="del">
          <ac:chgData name="Wise Man" userId="3e101bfddbcbbabc" providerId="LiveId" clId="{FAEA4FC5-6F67-4AC2-ADA5-535282E85A30}" dt="2022-06-19T22:47:23.510" v="4043" actId="478"/>
          <ac:picMkLst>
            <pc:docMk/>
            <pc:sldMk cId="2055216227" sldId="337"/>
            <ac:picMk id="38" creationId="{F85CF173-6985-EF39-1996-A5F2A9FB78BF}"/>
          </ac:picMkLst>
        </pc:picChg>
        <pc:picChg chg="del">
          <ac:chgData name="Wise Man" userId="3e101bfddbcbbabc" providerId="LiveId" clId="{FAEA4FC5-6F67-4AC2-ADA5-535282E85A30}" dt="2022-06-19T22:47:23.929" v="4044" actId="478"/>
          <ac:picMkLst>
            <pc:docMk/>
            <pc:sldMk cId="2055216227" sldId="337"/>
            <ac:picMk id="40" creationId="{9539EDBA-ABB1-6E23-8AA3-B676C6114133}"/>
          </ac:picMkLst>
        </pc:picChg>
        <pc:picChg chg="del">
          <ac:chgData name="Wise Man" userId="3e101bfddbcbbabc" providerId="LiveId" clId="{FAEA4FC5-6F67-4AC2-ADA5-535282E85A30}" dt="2022-06-19T22:47:24.957" v="4045" actId="478"/>
          <ac:picMkLst>
            <pc:docMk/>
            <pc:sldMk cId="2055216227" sldId="337"/>
            <ac:picMk id="43" creationId="{776B3DAA-9DB8-5E45-5F62-71F08F719962}"/>
          </ac:picMkLst>
        </pc:picChg>
        <pc:picChg chg="del">
          <ac:chgData name="Wise Man" userId="3e101bfddbcbbabc" providerId="LiveId" clId="{FAEA4FC5-6F67-4AC2-ADA5-535282E85A30}" dt="2022-06-19T22:47:25.922" v="4046" actId="478"/>
          <ac:picMkLst>
            <pc:docMk/>
            <pc:sldMk cId="2055216227" sldId="337"/>
            <ac:picMk id="46" creationId="{0DA3D082-C1CA-C758-16C6-655FF2BE8779}"/>
          </ac:picMkLst>
        </pc:picChg>
        <pc:picChg chg="del">
          <ac:chgData name="Wise Man" userId="3e101bfddbcbbabc" providerId="LiveId" clId="{FAEA4FC5-6F67-4AC2-ADA5-535282E85A30}" dt="2022-06-19T22:47:26.868" v="4047" actId="478"/>
          <ac:picMkLst>
            <pc:docMk/>
            <pc:sldMk cId="2055216227" sldId="337"/>
            <ac:picMk id="48" creationId="{F2A86B2C-4482-8CF4-AD3A-70A01EA4E33A}"/>
          </ac:picMkLst>
        </pc:picChg>
        <pc:picChg chg="del">
          <ac:chgData name="Wise Man" userId="3e101bfddbcbbabc" providerId="LiveId" clId="{FAEA4FC5-6F67-4AC2-ADA5-535282E85A30}" dt="2022-06-19T22:47:27.949" v="4048" actId="478"/>
          <ac:picMkLst>
            <pc:docMk/>
            <pc:sldMk cId="2055216227" sldId="337"/>
            <ac:picMk id="50" creationId="{D66F1673-293E-994A-C93E-62CBA7EFDBB8}"/>
          </ac:picMkLst>
        </pc:picChg>
        <pc:picChg chg="del">
          <ac:chgData name="Wise Man" userId="3e101bfddbcbbabc" providerId="LiveId" clId="{FAEA4FC5-6F67-4AC2-ADA5-535282E85A30}" dt="2022-06-19T22:47:30.513" v="4051" actId="478"/>
          <ac:picMkLst>
            <pc:docMk/>
            <pc:sldMk cId="2055216227" sldId="337"/>
            <ac:picMk id="52" creationId="{4640D978-CE98-B1A0-592F-D74BFD726B4B}"/>
          </ac:picMkLst>
        </pc:picChg>
      </pc:sldChg>
      <pc:sldChg chg="addSp delSp modSp add mod">
        <pc:chgData name="Wise Man" userId="3e101bfddbcbbabc" providerId="LiveId" clId="{FAEA4FC5-6F67-4AC2-ADA5-535282E85A30}" dt="2022-06-20T21:57:39.387" v="5757" actId="20577"/>
        <pc:sldMkLst>
          <pc:docMk/>
          <pc:sldMk cId="3131553344" sldId="338"/>
        </pc:sldMkLst>
        <pc:spChg chg="mod">
          <ac:chgData name="Wise Man" userId="3e101bfddbcbbabc" providerId="LiveId" clId="{FAEA4FC5-6F67-4AC2-ADA5-535282E85A30}" dt="2022-06-20T21:54:58.493" v="5732" actId="20577"/>
          <ac:spMkLst>
            <pc:docMk/>
            <pc:sldMk cId="3131553344" sldId="338"/>
            <ac:spMk id="2" creationId="{A1D4F79E-F8C4-4783-843B-20E67AB9186C}"/>
          </ac:spMkLst>
        </pc:spChg>
        <pc:spChg chg="add mod">
          <ac:chgData name="Wise Man" userId="3e101bfddbcbbabc" providerId="LiveId" clId="{FAEA4FC5-6F67-4AC2-ADA5-535282E85A30}" dt="2022-06-20T21:53:16.138" v="5720" actId="14100"/>
          <ac:spMkLst>
            <pc:docMk/>
            <pc:sldMk cId="3131553344" sldId="338"/>
            <ac:spMk id="8" creationId="{D7B88F4C-BB6B-A4DD-8370-7F33B5AF19D5}"/>
          </ac:spMkLst>
        </pc:spChg>
        <pc:spChg chg="add mod">
          <ac:chgData name="Wise Man" userId="3e101bfddbcbbabc" providerId="LiveId" clId="{FAEA4FC5-6F67-4AC2-ADA5-535282E85A30}" dt="2022-06-20T21:49:11.407" v="5637" actId="20577"/>
          <ac:spMkLst>
            <pc:docMk/>
            <pc:sldMk cId="3131553344" sldId="338"/>
            <ac:spMk id="12" creationId="{D3E51FC0-117A-8A00-2543-5B2D6E62E967}"/>
          </ac:spMkLst>
        </pc:spChg>
        <pc:spChg chg="add mod">
          <ac:chgData name="Wise Man" userId="3e101bfddbcbbabc" providerId="LiveId" clId="{FAEA4FC5-6F67-4AC2-ADA5-535282E85A30}" dt="2022-06-20T21:51:59.065" v="5714" actId="1076"/>
          <ac:spMkLst>
            <pc:docMk/>
            <pc:sldMk cId="3131553344" sldId="338"/>
            <ac:spMk id="17" creationId="{46758E48-8C7D-A5DC-2145-74132CD46497}"/>
          </ac:spMkLst>
        </pc:spChg>
        <pc:spChg chg="add mod">
          <ac:chgData name="Wise Man" userId="3e101bfddbcbbabc" providerId="LiveId" clId="{FAEA4FC5-6F67-4AC2-ADA5-535282E85A30}" dt="2022-06-20T21:52:07.049" v="5715" actId="1076"/>
          <ac:spMkLst>
            <pc:docMk/>
            <pc:sldMk cId="3131553344" sldId="338"/>
            <ac:spMk id="18" creationId="{A94AC804-C935-2410-C203-D88DF67A5993}"/>
          </ac:spMkLst>
        </pc:spChg>
        <pc:spChg chg="add mod">
          <ac:chgData name="Wise Man" userId="3e101bfddbcbbabc" providerId="LiveId" clId="{FAEA4FC5-6F67-4AC2-ADA5-535282E85A30}" dt="2022-06-20T21:57:39.387" v="5757" actId="20577"/>
          <ac:spMkLst>
            <pc:docMk/>
            <pc:sldMk cId="3131553344" sldId="338"/>
            <ac:spMk id="22" creationId="{28EC29F5-ECC5-5B83-9F88-3894FB7B4EC6}"/>
          </ac:spMkLst>
        </pc:spChg>
        <pc:spChg chg="add del">
          <ac:chgData name="Wise Man" userId="3e101bfddbcbbabc" providerId="LiveId" clId="{FAEA4FC5-6F67-4AC2-ADA5-535282E85A30}" dt="2022-06-20T21:40:59.569" v="5365" actId="478"/>
          <ac:spMkLst>
            <pc:docMk/>
            <pc:sldMk cId="3131553344" sldId="338"/>
            <ac:spMk id="27" creationId="{47CF2022-9656-9EB1-1B1C-42ECFC2A8E03}"/>
          </ac:spMkLst>
        </pc:spChg>
        <pc:spChg chg="add del">
          <ac:chgData name="Wise Man" userId="3e101bfddbcbbabc" providerId="LiveId" clId="{FAEA4FC5-6F67-4AC2-ADA5-535282E85A30}" dt="2022-06-20T21:40:59.569" v="5365" actId="478"/>
          <ac:spMkLst>
            <pc:docMk/>
            <pc:sldMk cId="3131553344" sldId="338"/>
            <ac:spMk id="28" creationId="{E89DD036-365C-4E11-95B5-3A9F64FAD389}"/>
          </ac:spMkLst>
        </pc:spChg>
        <pc:spChg chg="add del">
          <ac:chgData name="Wise Man" userId="3e101bfddbcbbabc" providerId="LiveId" clId="{FAEA4FC5-6F67-4AC2-ADA5-535282E85A30}" dt="2022-06-20T21:40:59.569" v="5365" actId="478"/>
          <ac:spMkLst>
            <pc:docMk/>
            <pc:sldMk cId="3131553344" sldId="338"/>
            <ac:spMk id="30" creationId="{BE4D333A-08CE-A2CD-41FF-D3E949AC8CF2}"/>
          </ac:spMkLst>
        </pc:spChg>
        <pc:spChg chg="del">
          <ac:chgData name="Wise Man" userId="3e101bfddbcbbabc" providerId="LiveId" clId="{FAEA4FC5-6F67-4AC2-ADA5-535282E85A30}" dt="2022-06-20T21:41:07.736" v="5368" actId="478"/>
          <ac:spMkLst>
            <pc:docMk/>
            <pc:sldMk cId="3131553344" sldId="338"/>
            <ac:spMk id="31" creationId="{6DB17DCC-2742-84EF-0644-0744BC1D1C7F}"/>
          </ac:spMkLst>
        </pc:spChg>
        <pc:picChg chg="add mod">
          <ac:chgData name="Wise Man" userId="3e101bfddbcbbabc" providerId="LiveId" clId="{FAEA4FC5-6F67-4AC2-ADA5-535282E85A30}" dt="2022-06-20T21:50:22.345" v="5640" actId="1076"/>
          <ac:picMkLst>
            <pc:docMk/>
            <pc:sldMk cId="3131553344" sldId="338"/>
            <ac:picMk id="4" creationId="{5B814CF7-8BD0-B538-CF27-46E23253A396}"/>
          </ac:picMkLst>
        </pc:picChg>
        <pc:picChg chg="add del">
          <ac:chgData name="Wise Man" userId="3e101bfddbcbbabc" providerId="LiveId" clId="{FAEA4FC5-6F67-4AC2-ADA5-535282E85A30}" dt="2022-06-20T21:40:59.569" v="5365" actId="478"/>
          <ac:picMkLst>
            <pc:docMk/>
            <pc:sldMk cId="3131553344" sldId="338"/>
            <ac:picMk id="6" creationId="{F9133A68-7AD5-1700-5CB0-A9A53DFB92EE}"/>
          </ac:picMkLst>
        </pc:picChg>
        <pc:picChg chg="add mod">
          <ac:chgData name="Wise Man" userId="3e101bfddbcbbabc" providerId="LiveId" clId="{FAEA4FC5-6F67-4AC2-ADA5-535282E85A30}" dt="2022-06-20T21:50:29.402" v="5641" actId="1076"/>
          <ac:picMkLst>
            <pc:docMk/>
            <pc:sldMk cId="3131553344" sldId="338"/>
            <ac:picMk id="7" creationId="{1AF864EA-9416-B864-B13B-BAA95F8A0FB6}"/>
          </ac:picMkLst>
        </pc:picChg>
        <pc:picChg chg="add mod">
          <ac:chgData name="Wise Man" userId="3e101bfddbcbbabc" providerId="LiveId" clId="{FAEA4FC5-6F67-4AC2-ADA5-535282E85A30}" dt="2022-06-20T21:54:32.480" v="5723" actId="1076"/>
          <ac:picMkLst>
            <pc:docMk/>
            <pc:sldMk cId="3131553344" sldId="338"/>
            <ac:picMk id="10" creationId="{F09E2F39-6ABB-D90E-CDD1-EA2A1C5D1DF4}"/>
          </ac:picMkLst>
        </pc:picChg>
        <pc:picChg chg="add del">
          <ac:chgData name="Wise Man" userId="3e101bfddbcbbabc" providerId="LiveId" clId="{FAEA4FC5-6F67-4AC2-ADA5-535282E85A30}" dt="2022-06-20T21:40:59.569" v="5365" actId="478"/>
          <ac:picMkLst>
            <pc:docMk/>
            <pc:sldMk cId="3131553344" sldId="338"/>
            <ac:picMk id="14" creationId="{0CF37598-F6FF-AAF9-3D36-704F52EF59D6}"/>
          </ac:picMkLst>
        </pc:picChg>
        <pc:picChg chg="add del">
          <ac:chgData name="Wise Man" userId="3e101bfddbcbbabc" providerId="LiveId" clId="{FAEA4FC5-6F67-4AC2-ADA5-535282E85A30}" dt="2022-06-20T21:40:59.569" v="5365" actId="478"/>
          <ac:picMkLst>
            <pc:docMk/>
            <pc:sldMk cId="3131553344" sldId="338"/>
            <ac:picMk id="20" creationId="{5F5C8EC9-2460-DC87-716B-956C997F59AE}"/>
          </ac:picMkLst>
        </pc:picChg>
        <pc:picChg chg="del">
          <ac:chgData name="Wise Man" userId="3e101bfddbcbbabc" providerId="LiveId" clId="{FAEA4FC5-6F67-4AC2-ADA5-535282E85A30}" dt="2022-06-20T21:41:04.392" v="5367" actId="478"/>
          <ac:picMkLst>
            <pc:docMk/>
            <pc:sldMk cId="3131553344" sldId="338"/>
            <ac:picMk id="23" creationId="{3C770233-8373-4BEE-AAB7-1A21D331E403}"/>
          </ac:picMkLst>
        </pc:picChg>
        <pc:picChg chg="mod">
          <ac:chgData name="Wise Man" userId="3e101bfddbcbbabc" providerId="LiveId" clId="{FAEA4FC5-6F67-4AC2-ADA5-535282E85A30}" dt="2022-06-20T21:45:58.010" v="5494" actId="1076"/>
          <ac:picMkLst>
            <pc:docMk/>
            <pc:sldMk cId="3131553344" sldId="338"/>
            <ac:picMk id="33" creationId="{5D763F42-085A-C1D7-54E7-B7635B73FEB9}"/>
          </ac:picMkLst>
        </pc:picChg>
      </pc:sldChg>
    </pc:docChg>
  </pc:docChgLst>
  <pc:docChgLst>
    <pc:chgData name="Wise Man" userId="3e101bfddbcbbabc" providerId="LiveId" clId="{98E4B519-140A-4B3B-A2AA-ABB9558D17F3}"/>
    <pc:docChg chg="custSel modSld">
      <pc:chgData name="Wise Man" userId="3e101bfddbcbbabc" providerId="LiveId" clId="{98E4B519-140A-4B3B-A2AA-ABB9558D17F3}" dt="2021-11-17T19:26:08.555" v="103" actId="1076"/>
      <pc:docMkLst>
        <pc:docMk/>
      </pc:docMkLst>
      <pc:sldChg chg="addSp delSp modSp mod">
        <pc:chgData name="Wise Man" userId="3e101bfddbcbbabc" providerId="LiveId" clId="{98E4B519-140A-4B3B-A2AA-ABB9558D17F3}" dt="2021-11-17T19:25:00.743" v="86" actId="20577"/>
        <pc:sldMkLst>
          <pc:docMk/>
          <pc:sldMk cId="1211529425" sldId="256"/>
        </pc:sldMkLst>
        <pc:spChg chg="mod">
          <ac:chgData name="Wise Man" userId="3e101bfddbcbbabc" providerId="LiveId" clId="{98E4B519-140A-4B3B-A2AA-ABB9558D17F3}" dt="2021-11-17T19:25:00.743" v="86" actId="20577"/>
          <ac:spMkLst>
            <pc:docMk/>
            <pc:sldMk cId="1211529425" sldId="256"/>
            <ac:spMk id="2" creationId="{7CE7791A-556E-42CA-A584-A42E7694648D}"/>
          </ac:spMkLst>
        </pc:spChg>
        <pc:picChg chg="del">
          <ac:chgData name="Wise Man" userId="3e101bfddbcbbabc" providerId="LiveId" clId="{98E4B519-140A-4B3B-A2AA-ABB9558D17F3}" dt="2021-11-17T19:24:12.915" v="33" actId="478"/>
          <ac:picMkLst>
            <pc:docMk/>
            <pc:sldMk cId="1211529425" sldId="256"/>
            <ac:picMk id="4" creationId="{5FBF43BB-C5BF-4DA1-9DCD-65BEF2A99F0A}"/>
          </ac:picMkLst>
        </pc:picChg>
        <pc:picChg chg="add del mod">
          <ac:chgData name="Wise Man" userId="3e101bfddbcbbabc" providerId="LiveId" clId="{98E4B519-140A-4B3B-A2AA-ABB9558D17F3}" dt="2021-11-17T19:24:11.518" v="32" actId="21"/>
          <ac:picMkLst>
            <pc:docMk/>
            <pc:sldMk cId="1211529425" sldId="256"/>
            <ac:picMk id="5" creationId="{BCEC8318-DFA5-495F-B2D8-71183E8A008E}"/>
          </ac:picMkLst>
        </pc:picChg>
        <pc:picChg chg="add mod">
          <ac:chgData name="Wise Man" userId="3e101bfddbcbbabc" providerId="LiveId" clId="{98E4B519-140A-4B3B-A2AA-ABB9558D17F3}" dt="2021-11-17T19:24:13.920" v="34"/>
          <ac:picMkLst>
            <pc:docMk/>
            <pc:sldMk cId="1211529425" sldId="256"/>
            <ac:picMk id="6" creationId="{F916E9C0-8999-44C4-811B-87FA6BAFEC1C}"/>
          </ac:picMkLst>
        </pc:picChg>
      </pc:sldChg>
      <pc:sldChg chg="addSp delSp modSp mod">
        <pc:chgData name="Wise Man" userId="3e101bfddbcbbabc" providerId="LiveId" clId="{98E4B519-140A-4B3B-A2AA-ABB9558D17F3}" dt="2021-11-17T19:25:26.411" v="90"/>
        <pc:sldMkLst>
          <pc:docMk/>
          <pc:sldMk cId="1414849432" sldId="258"/>
        </pc:sldMkLst>
        <pc:picChg chg="del">
          <ac:chgData name="Wise Man" userId="3e101bfddbcbbabc" providerId="LiveId" clId="{98E4B519-140A-4B3B-A2AA-ABB9558D17F3}" dt="2021-11-17T19:25:25.682" v="89" actId="478"/>
          <ac:picMkLst>
            <pc:docMk/>
            <pc:sldMk cId="1414849432" sldId="258"/>
            <ac:picMk id="6" creationId="{7255A202-1A4B-467A-BAE6-F927F1471354}"/>
          </ac:picMkLst>
        </pc:picChg>
        <pc:picChg chg="add mod">
          <ac:chgData name="Wise Man" userId="3e101bfddbcbbabc" providerId="LiveId" clId="{98E4B519-140A-4B3B-A2AA-ABB9558D17F3}" dt="2021-11-17T19:25:26.411" v="90"/>
          <ac:picMkLst>
            <pc:docMk/>
            <pc:sldMk cId="1414849432" sldId="258"/>
            <ac:picMk id="8" creationId="{5773E8AD-A7AB-4D01-8436-DD45B0BA99D4}"/>
          </ac:picMkLst>
        </pc:picChg>
      </pc:sldChg>
      <pc:sldChg chg="addSp delSp modSp mod">
        <pc:chgData name="Wise Man" userId="3e101bfddbcbbabc" providerId="LiveId" clId="{98E4B519-140A-4B3B-A2AA-ABB9558D17F3}" dt="2021-11-17T19:25:20.993" v="88"/>
        <pc:sldMkLst>
          <pc:docMk/>
          <pc:sldMk cId="2178999641" sldId="259"/>
        </pc:sldMkLst>
        <pc:picChg chg="del">
          <ac:chgData name="Wise Man" userId="3e101bfddbcbbabc" providerId="LiveId" clId="{98E4B519-140A-4B3B-A2AA-ABB9558D17F3}" dt="2021-11-17T19:25:20.001" v="87" actId="478"/>
          <ac:picMkLst>
            <pc:docMk/>
            <pc:sldMk cId="2178999641" sldId="259"/>
            <ac:picMk id="4" creationId="{C402DC0D-24CC-41C1-8EDC-F35A3FA64CA6}"/>
          </ac:picMkLst>
        </pc:picChg>
        <pc:picChg chg="add mod">
          <ac:chgData name="Wise Man" userId="3e101bfddbcbbabc" providerId="LiveId" clId="{98E4B519-140A-4B3B-A2AA-ABB9558D17F3}" dt="2021-11-17T19:25:20.993" v="88"/>
          <ac:picMkLst>
            <pc:docMk/>
            <pc:sldMk cId="2178999641" sldId="259"/>
            <ac:picMk id="5" creationId="{AD75403A-CFCD-42CF-BE50-734AC1F34194}"/>
          </ac:picMkLst>
        </pc:picChg>
      </pc:sldChg>
      <pc:sldChg chg="addSp delSp modSp mod">
        <pc:chgData name="Wise Man" userId="3e101bfddbcbbabc" providerId="LiveId" clId="{98E4B519-140A-4B3B-A2AA-ABB9558D17F3}" dt="2021-11-17T19:25:31.701" v="92"/>
        <pc:sldMkLst>
          <pc:docMk/>
          <pc:sldMk cId="4181966655" sldId="265"/>
        </pc:sldMkLst>
        <pc:picChg chg="add mod">
          <ac:chgData name="Wise Man" userId="3e101bfddbcbbabc" providerId="LiveId" clId="{98E4B519-140A-4B3B-A2AA-ABB9558D17F3}" dt="2021-11-17T19:25:31.701" v="92"/>
          <ac:picMkLst>
            <pc:docMk/>
            <pc:sldMk cId="4181966655" sldId="265"/>
            <ac:picMk id="4" creationId="{3FD62DB9-EAA7-4A43-A039-862B0B626B3A}"/>
          </ac:picMkLst>
        </pc:picChg>
        <pc:picChg chg="del">
          <ac:chgData name="Wise Man" userId="3e101bfddbcbbabc" providerId="LiveId" clId="{98E4B519-140A-4B3B-A2AA-ABB9558D17F3}" dt="2021-11-17T19:25:31.192" v="91" actId="478"/>
          <ac:picMkLst>
            <pc:docMk/>
            <pc:sldMk cId="4181966655" sldId="265"/>
            <ac:picMk id="7" creationId="{5EEDE755-8B59-456A-AC19-B0D72D731D4D}"/>
          </ac:picMkLst>
        </pc:picChg>
      </pc:sldChg>
      <pc:sldChg chg="addSp delSp modSp mod">
        <pc:chgData name="Wise Man" userId="3e101bfddbcbbabc" providerId="LiveId" clId="{98E4B519-140A-4B3B-A2AA-ABB9558D17F3}" dt="2021-11-17T19:25:37.468" v="94"/>
        <pc:sldMkLst>
          <pc:docMk/>
          <pc:sldMk cId="2379043240" sldId="291"/>
        </pc:sldMkLst>
        <pc:picChg chg="del">
          <ac:chgData name="Wise Man" userId="3e101bfddbcbbabc" providerId="LiveId" clId="{98E4B519-140A-4B3B-A2AA-ABB9558D17F3}" dt="2021-11-17T19:25:36.777" v="93" actId="478"/>
          <ac:picMkLst>
            <pc:docMk/>
            <pc:sldMk cId="2379043240" sldId="291"/>
            <ac:picMk id="4" creationId="{8B7A1B12-5DA4-456C-8AB0-5D1D581156A9}"/>
          </ac:picMkLst>
        </pc:picChg>
        <pc:picChg chg="add mod">
          <ac:chgData name="Wise Man" userId="3e101bfddbcbbabc" providerId="LiveId" clId="{98E4B519-140A-4B3B-A2AA-ABB9558D17F3}" dt="2021-11-17T19:25:37.468" v="94"/>
          <ac:picMkLst>
            <pc:docMk/>
            <pc:sldMk cId="2379043240" sldId="291"/>
            <ac:picMk id="5" creationId="{B92AA8EE-C55E-4150-8E04-EA5EFE6DFDF7}"/>
          </ac:picMkLst>
        </pc:picChg>
      </pc:sldChg>
      <pc:sldChg chg="addSp delSp modSp mod">
        <pc:chgData name="Wise Man" userId="3e101bfddbcbbabc" providerId="LiveId" clId="{98E4B519-140A-4B3B-A2AA-ABB9558D17F3}" dt="2021-11-17T19:25:42.602" v="96"/>
        <pc:sldMkLst>
          <pc:docMk/>
          <pc:sldMk cId="2474682995" sldId="294"/>
        </pc:sldMkLst>
        <pc:picChg chg="del">
          <ac:chgData name="Wise Man" userId="3e101bfddbcbbabc" providerId="LiveId" clId="{98E4B519-140A-4B3B-A2AA-ABB9558D17F3}" dt="2021-11-17T19:25:41.717" v="95" actId="478"/>
          <ac:picMkLst>
            <pc:docMk/>
            <pc:sldMk cId="2474682995" sldId="294"/>
            <ac:picMk id="4" creationId="{353347CD-F776-4296-898C-F57ADDCBF45C}"/>
          </ac:picMkLst>
        </pc:picChg>
        <pc:picChg chg="add mod">
          <ac:chgData name="Wise Man" userId="3e101bfddbcbbabc" providerId="LiveId" clId="{98E4B519-140A-4B3B-A2AA-ABB9558D17F3}" dt="2021-11-17T19:25:42.602" v="96"/>
          <ac:picMkLst>
            <pc:docMk/>
            <pc:sldMk cId="2474682995" sldId="294"/>
            <ac:picMk id="5" creationId="{5A4781BE-D3B7-45EB-A7B3-C7E14091DA6C}"/>
          </ac:picMkLst>
        </pc:picChg>
      </pc:sldChg>
      <pc:sldChg chg="addSp delSp modSp mod">
        <pc:chgData name="Wise Man" userId="3e101bfddbcbbabc" providerId="LiveId" clId="{98E4B519-140A-4B3B-A2AA-ABB9558D17F3}" dt="2021-11-17T19:26:08.555" v="103" actId="1076"/>
        <pc:sldMkLst>
          <pc:docMk/>
          <pc:sldMk cId="3274473476" sldId="296"/>
        </pc:sldMkLst>
        <pc:picChg chg="add mod">
          <ac:chgData name="Wise Man" userId="3e101bfddbcbbabc" providerId="LiveId" clId="{98E4B519-140A-4B3B-A2AA-ABB9558D17F3}" dt="2021-11-17T19:26:08.555" v="103" actId="1076"/>
          <ac:picMkLst>
            <pc:docMk/>
            <pc:sldMk cId="3274473476" sldId="296"/>
            <ac:picMk id="5" creationId="{6849CA23-5343-4551-99FB-DB955D71B181}"/>
          </ac:picMkLst>
        </pc:picChg>
        <pc:picChg chg="del">
          <ac:chgData name="Wise Man" userId="3e101bfddbcbbabc" providerId="LiveId" clId="{98E4B519-140A-4B3B-A2AA-ABB9558D17F3}" dt="2021-11-17T19:25:47.507" v="97" actId="478"/>
          <ac:picMkLst>
            <pc:docMk/>
            <pc:sldMk cId="3274473476" sldId="296"/>
            <ac:picMk id="7" creationId="{6EE0AFA8-E9A6-4AB8-87A8-AA74697580D2}"/>
          </ac:picMkLst>
        </pc:picChg>
      </pc:sldChg>
      <pc:sldChg chg="addSp delSp modSp mod">
        <pc:chgData name="Wise Man" userId="3e101bfddbcbbabc" providerId="LiveId" clId="{98E4B519-140A-4B3B-A2AA-ABB9558D17F3}" dt="2021-11-17T19:25:57.948" v="101" actId="1076"/>
        <pc:sldMkLst>
          <pc:docMk/>
          <pc:sldMk cId="204045923" sldId="298"/>
        </pc:sldMkLst>
        <pc:picChg chg="del">
          <ac:chgData name="Wise Man" userId="3e101bfddbcbbabc" providerId="LiveId" clId="{98E4B519-140A-4B3B-A2AA-ABB9558D17F3}" dt="2021-11-17T19:25:52.287" v="99" actId="478"/>
          <ac:picMkLst>
            <pc:docMk/>
            <pc:sldMk cId="204045923" sldId="298"/>
            <ac:picMk id="4" creationId="{F602E803-17F3-4148-A386-EAC67CF777F4}"/>
          </ac:picMkLst>
        </pc:picChg>
        <pc:picChg chg="add mod">
          <ac:chgData name="Wise Man" userId="3e101bfddbcbbabc" providerId="LiveId" clId="{98E4B519-140A-4B3B-A2AA-ABB9558D17F3}" dt="2021-11-17T19:25:57.948" v="101" actId="1076"/>
          <ac:picMkLst>
            <pc:docMk/>
            <pc:sldMk cId="204045923" sldId="298"/>
            <ac:picMk id="5" creationId="{7339F1B5-D8F5-4F8C-8D45-4F3B8A63CEA2}"/>
          </ac:picMkLst>
        </pc:picChg>
      </pc:sldChg>
    </pc:docChg>
  </pc:docChgLst>
  <pc:docChgLst>
    <pc:chgData name="Wise Man" userId="3e101bfddbcbbabc" providerId="LiveId" clId="{42D8CFFD-2FBD-4AB8-8614-FE0E3D431569}"/>
    <pc:docChg chg="custSel modSld">
      <pc:chgData name="Wise Man" userId="3e101bfddbcbbabc" providerId="LiveId" clId="{42D8CFFD-2FBD-4AB8-8614-FE0E3D431569}" dt="2022-05-12T08:47:47.021" v="350" actId="1076"/>
      <pc:docMkLst>
        <pc:docMk/>
      </pc:docMkLst>
      <pc:sldChg chg="addSp delSp modSp mod">
        <pc:chgData name="Wise Man" userId="3e101bfddbcbbabc" providerId="LiveId" clId="{42D8CFFD-2FBD-4AB8-8614-FE0E3D431569}" dt="2022-05-12T08:47:47.021" v="350" actId="1076"/>
        <pc:sldMkLst>
          <pc:docMk/>
          <pc:sldMk cId="2617554748" sldId="270"/>
        </pc:sldMkLst>
        <pc:spChg chg="mod">
          <ac:chgData name="Wise Man" userId="3e101bfddbcbbabc" providerId="LiveId" clId="{42D8CFFD-2FBD-4AB8-8614-FE0E3D431569}" dt="2022-05-12T08:47:37.540" v="348" actId="14100"/>
          <ac:spMkLst>
            <pc:docMk/>
            <pc:sldMk cId="2617554748" sldId="270"/>
            <ac:spMk id="22" creationId="{F25BE0C9-6074-4A43-A01E-20316C3842FB}"/>
          </ac:spMkLst>
        </pc:spChg>
        <pc:spChg chg="mod">
          <ac:chgData name="Wise Man" userId="3e101bfddbcbbabc" providerId="LiveId" clId="{42D8CFFD-2FBD-4AB8-8614-FE0E3D431569}" dt="2022-05-12T08:47:34.048" v="347" actId="14100"/>
          <ac:spMkLst>
            <pc:docMk/>
            <pc:sldMk cId="2617554748" sldId="270"/>
            <ac:spMk id="24" creationId="{D35E2C74-2E0F-4450-957E-45BB47BF2801}"/>
          </ac:spMkLst>
        </pc:spChg>
        <pc:picChg chg="add mod">
          <ac:chgData name="Wise Man" userId="3e101bfddbcbbabc" providerId="LiveId" clId="{42D8CFFD-2FBD-4AB8-8614-FE0E3D431569}" dt="2022-05-12T08:47:47.021" v="350" actId="1076"/>
          <ac:picMkLst>
            <pc:docMk/>
            <pc:sldMk cId="2617554748" sldId="270"/>
            <ac:picMk id="8" creationId="{BE7491D1-9DC3-997E-BA99-A37A4D4E1177}"/>
          </ac:picMkLst>
        </pc:picChg>
        <pc:picChg chg="del">
          <ac:chgData name="Wise Man" userId="3e101bfddbcbbabc" providerId="LiveId" clId="{42D8CFFD-2FBD-4AB8-8614-FE0E3D431569}" dt="2022-05-12T08:45:43.429" v="277" actId="478"/>
          <ac:picMkLst>
            <pc:docMk/>
            <pc:sldMk cId="2617554748" sldId="270"/>
            <ac:picMk id="21" creationId="{9B00D9D1-D320-471F-87B6-3183E902013B}"/>
          </ac:picMkLst>
        </pc:picChg>
      </pc:sldChg>
      <pc:sldChg chg="addSp delSp modSp mod">
        <pc:chgData name="Wise Man" userId="3e101bfddbcbbabc" providerId="LiveId" clId="{42D8CFFD-2FBD-4AB8-8614-FE0E3D431569}" dt="2022-05-12T08:40:38.302" v="216" actId="478"/>
        <pc:sldMkLst>
          <pc:docMk/>
          <pc:sldMk cId="4150400083" sldId="325"/>
        </pc:sldMkLst>
        <pc:spChg chg="add del mod">
          <ac:chgData name="Wise Man" userId="3e101bfddbcbbabc" providerId="LiveId" clId="{42D8CFFD-2FBD-4AB8-8614-FE0E3D431569}" dt="2022-05-12T08:40:38.302" v="216" actId="478"/>
          <ac:spMkLst>
            <pc:docMk/>
            <pc:sldMk cId="4150400083" sldId="325"/>
            <ac:spMk id="25" creationId="{564EDFAD-69D2-A9FD-745F-29B4B21E9701}"/>
          </ac:spMkLst>
        </pc:spChg>
        <pc:picChg chg="add mod">
          <ac:chgData name="Wise Man" userId="3e101bfddbcbbabc" providerId="LiveId" clId="{42D8CFFD-2FBD-4AB8-8614-FE0E3D431569}" dt="2022-05-12T08:36:10.428" v="166" actId="1035"/>
          <ac:picMkLst>
            <pc:docMk/>
            <pc:sldMk cId="4150400083" sldId="325"/>
            <ac:picMk id="5" creationId="{0E4E53E4-0BDE-3C15-D163-A84E75EECDFD}"/>
          </ac:picMkLst>
        </pc:picChg>
        <pc:picChg chg="add mod">
          <ac:chgData name="Wise Man" userId="3e101bfddbcbbabc" providerId="LiveId" clId="{42D8CFFD-2FBD-4AB8-8614-FE0E3D431569}" dt="2022-05-12T08:37:14.986" v="171" actId="1076"/>
          <ac:picMkLst>
            <pc:docMk/>
            <pc:sldMk cId="4150400083" sldId="325"/>
            <ac:picMk id="8" creationId="{8BEDC019-EEE3-02DB-0890-572B875CA1FE}"/>
          </ac:picMkLst>
        </pc:picChg>
        <pc:picChg chg="add mod">
          <ac:chgData name="Wise Man" userId="3e101bfddbcbbabc" providerId="LiveId" clId="{42D8CFFD-2FBD-4AB8-8614-FE0E3D431569}" dt="2022-05-12T08:38:10.704" v="176" actId="1076"/>
          <ac:picMkLst>
            <pc:docMk/>
            <pc:sldMk cId="4150400083" sldId="325"/>
            <ac:picMk id="12" creationId="{7B9AD7FB-8FA3-ED8A-88EF-FAB884911C63}"/>
          </ac:picMkLst>
        </pc:picChg>
        <pc:picChg chg="add mod">
          <ac:chgData name="Wise Man" userId="3e101bfddbcbbabc" providerId="LiveId" clId="{42D8CFFD-2FBD-4AB8-8614-FE0E3D431569}" dt="2022-05-12T08:38:45.348" v="181" actId="1076"/>
          <ac:picMkLst>
            <pc:docMk/>
            <pc:sldMk cId="4150400083" sldId="325"/>
            <ac:picMk id="16" creationId="{0E71E4F1-3F6F-18A1-5A5C-973B10257B91}"/>
          </ac:picMkLst>
        </pc:picChg>
      </pc:sldChg>
      <pc:sldChg chg="modSp mod">
        <pc:chgData name="Wise Man" userId="3e101bfddbcbbabc" providerId="LiveId" clId="{42D8CFFD-2FBD-4AB8-8614-FE0E3D431569}" dt="2022-05-12T08:34:05.998" v="143" actId="1076"/>
        <pc:sldMkLst>
          <pc:docMk/>
          <pc:sldMk cId="2303602835" sldId="329"/>
        </pc:sldMkLst>
        <pc:spChg chg="mod">
          <ac:chgData name="Wise Man" userId="3e101bfddbcbbabc" providerId="LiveId" clId="{42D8CFFD-2FBD-4AB8-8614-FE0E3D431569}" dt="2022-05-12T08:32:41.225" v="74" actId="20577"/>
          <ac:spMkLst>
            <pc:docMk/>
            <pc:sldMk cId="2303602835" sldId="329"/>
            <ac:spMk id="22" creationId="{F64777E8-7193-4600-9768-843577B45342}"/>
          </ac:spMkLst>
        </pc:spChg>
        <pc:spChg chg="mod">
          <ac:chgData name="Wise Man" userId="3e101bfddbcbbabc" providerId="LiveId" clId="{42D8CFFD-2FBD-4AB8-8614-FE0E3D431569}" dt="2022-05-12T08:33:23.934" v="127" actId="20577"/>
          <ac:spMkLst>
            <pc:docMk/>
            <pc:sldMk cId="2303602835" sldId="329"/>
            <ac:spMk id="23" creationId="{B6C9BF3C-2805-4FEF-BE5C-6A83640A857C}"/>
          </ac:spMkLst>
        </pc:spChg>
        <pc:spChg chg="mod">
          <ac:chgData name="Wise Man" userId="3e101bfddbcbbabc" providerId="LiveId" clId="{42D8CFFD-2FBD-4AB8-8614-FE0E3D431569}" dt="2022-05-12T08:34:05.998" v="143" actId="1076"/>
          <ac:spMkLst>
            <pc:docMk/>
            <pc:sldMk cId="2303602835" sldId="329"/>
            <ac:spMk id="25" creationId="{03727B7E-AE30-4450-8991-CFEAD82CF114}"/>
          </ac:spMkLst>
        </pc:spChg>
      </pc:sldChg>
      <pc:sldChg chg="addSp modSp mod">
        <pc:chgData name="Wise Man" userId="3e101bfddbcbbabc" providerId="LiveId" clId="{42D8CFFD-2FBD-4AB8-8614-FE0E3D431569}" dt="2022-05-12T08:42:38.029" v="276" actId="1036"/>
        <pc:sldMkLst>
          <pc:docMk/>
          <pc:sldMk cId="211587843" sldId="330"/>
        </pc:sldMkLst>
        <pc:spChg chg="mod">
          <ac:chgData name="Wise Man" userId="3e101bfddbcbbabc" providerId="LiveId" clId="{42D8CFFD-2FBD-4AB8-8614-FE0E3D431569}" dt="2022-05-12T08:42:26.021" v="271" actId="1036"/>
          <ac:spMkLst>
            <pc:docMk/>
            <pc:sldMk cId="211587843" sldId="330"/>
            <ac:spMk id="4" creationId="{2F0813D3-32EB-498B-8812-8CDF939B5020}"/>
          </ac:spMkLst>
        </pc:spChg>
        <pc:spChg chg="mod">
          <ac:chgData name="Wise Man" userId="3e101bfddbcbbabc" providerId="LiveId" clId="{42D8CFFD-2FBD-4AB8-8614-FE0E3D431569}" dt="2022-05-12T08:41:25.588" v="252" actId="20577"/>
          <ac:spMkLst>
            <pc:docMk/>
            <pc:sldMk cId="211587843" sldId="330"/>
            <ac:spMk id="12" creationId="{E60261F9-4239-484A-ACC1-F2A0A0A260CD}"/>
          </ac:spMkLst>
        </pc:spChg>
        <pc:spChg chg="add mod">
          <ac:chgData name="Wise Man" userId="3e101bfddbcbbabc" providerId="LiveId" clId="{42D8CFFD-2FBD-4AB8-8614-FE0E3D431569}" dt="2022-05-12T08:39:52.972" v="209" actId="1035"/>
          <ac:spMkLst>
            <pc:docMk/>
            <pc:sldMk cId="211587843" sldId="330"/>
            <ac:spMk id="14" creationId="{28D80312-852D-2ACA-02FB-B6F288D9D45D}"/>
          </ac:spMkLst>
        </pc:spChg>
        <pc:spChg chg="add mod">
          <ac:chgData name="Wise Man" userId="3e101bfddbcbbabc" providerId="LiveId" clId="{42D8CFFD-2FBD-4AB8-8614-FE0E3D431569}" dt="2022-05-12T08:42:38.029" v="276" actId="1036"/>
          <ac:spMkLst>
            <pc:docMk/>
            <pc:sldMk cId="211587843" sldId="330"/>
            <ac:spMk id="17" creationId="{07F96034-C3D1-8FAF-146F-30E570408F97}"/>
          </ac:spMkLst>
        </pc:spChg>
        <pc:picChg chg="add mod">
          <ac:chgData name="Wise Man" userId="3e101bfddbcbbabc" providerId="LiveId" clId="{42D8CFFD-2FBD-4AB8-8614-FE0E3D431569}" dt="2022-05-12T08:42:04.958" v="257" actId="1076"/>
          <ac:picMkLst>
            <pc:docMk/>
            <pc:sldMk cId="211587843" sldId="330"/>
            <ac:picMk id="7" creationId="{FD2E52D3-F753-4CF4-B904-E0D5412E951E}"/>
          </ac:picMkLst>
        </pc:picChg>
        <pc:picChg chg="mod">
          <ac:chgData name="Wise Man" userId="3e101bfddbcbbabc" providerId="LiveId" clId="{42D8CFFD-2FBD-4AB8-8614-FE0E3D431569}" dt="2022-05-12T08:42:11.988" v="259" actId="14100"/>
          <ac:picMkLst>
            <pc:docMk/>
            <pc:sldMk cId="211587843" sldId="330"/>
            <ac:picMk id="13" creationId="{DA621727-C5BE-4DC9-982A-2353F7C0EDEF}"/>
          </ac:picMkLst>
        </pc:picChg>
        <pc:picChg chg="add mod">
          <ac:chgData name="Wise Man" userId="3e101bfddbcbbabc" providerId="LiveId" clId="{42D8CFFD-2FBD-4AB8-8614-FE0E3D431569}" dt="2022-05-12T08:42:14.720" v="260" actId="1076"/>
          <ac:picMkLst>
            <pc:docMk/>
            <pc:sldMk cId="211587843" sldId="330"/>
            <ac:picMk id="16" creationId="{AD5A5550-2300-11EB-1E64-5C0DDEAC697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690E8C-9BDA-42F9-982E-06C4D1401F9B}" type="doc">
      <dgm:prSet loTypeId="urn:microsoft.com/office/officeart/2005/8/layout/chevron1" loCatId="process" qsTypeId="urn:microsoft.com/office/officeart/2005/8/quickstyle/simple1" qsCatId="simple" csTypeId="urn:microsoft.com/office/officeart/2005/8/colors/colorful1" csCatId="colorful" phldr="1"/>
      <dgm:spPr/>
    </dgm:pt>
    <dgm:pt modelId="{7E1DA792-C8F3-4DEC-8AED-8AB264ECDB2A}">
      <dgm:prSet phldrT="[Texte]"/>
      <dgm:spPr/>
      <dgm:t>
        <a:bodyPr/>
        <a:lstStyle/>
        <a:p>
          <a:r>
            <a:rPr lang="fr-FR" dirty="0"/>
            <a:t>utilisation des algorithmes</a:t>
          </a:r>
        </a:p>
      </dgm:t>
    </dgm:pt>
    <dgm:pt modelId="{A45CCFFE-562A-431B-9022-78EB26C22B86}" type="parTrans" cxnId="{9782199F-FF6D-42D4-9BB0-B8E9D6C9C165}">
      <dgm:prSet/>
      <dgm:spPr/>
      <dgm:t>
        <a:bodyPr/>
        <a:lstStyle/>
        <a:p>
          <a:endParaRPr lang="fr-FR"/>
        </a:p>
      </dgm:t>
    </dgm:pt>
    <dgm:pt modelId="{F28BB340-0D00-42DD-9310-812A681037DE}" type="sibTrans" cxnId="{9782199F-FF6D-42D4-9BB0-B8E9D6C9C165}">
      <dgm:prSet/>
      <dgm:spPr/>
      <dgm:t>
        <a:bodyPr/>
        <a:lstStyle/>
        <a:p>
          <a:endParaRPr lang="fr-FR"/>
        </a:p>
      </dgm:t>
    </dgm:pt>
    <dgm:pt modelId="{D526DD12-1DA8-4FB1-AA82-99DDCDE92AC9}">
      <dgm:prSet phldrT="[Texte]"/>
      <dgm:spPr/>
      <dgm:t>
        <a:bodyPr/>
        <a:lstStyle/>
        <a:p>
          <a:r>
            <a:rPr lang="fr-FR" dirty="0"/>
            <a:t>Mesures de la performance</a:t>
          </a:r>
        </a:p>
      </dgm:t>
    </dgm:pt>
    <dgm:pt modelId="{84164271-3007-4757-8817-5B8330C1ABD0}" type="parTrans" cxnId="{074165CC-52CA-49C6-AA94-29A6AE67F4D0}">
      <dgm:prSet/>
      <dgm:spPr/>
      <dgm:t>
        <a:bodyPr/>
        <a:lstStyle/>
        <a:p>
          <a:endParaRPr lang="fr-FR"/>
        </a:p>
      </dgm:t>
    </dgm:pt>
    <dgm:pt modelId="{B90A1B71-9D78-4884-9E30-C8AFC3E3FCE8}" type="sibTrans" cxnId="{074165CC-52CA-49C6-AA94-29A6AE67F4D0}">
      <dgm:prSet/>
      <dgm:spPr/>
      <dgm:t>
        <a:bodyPr/>
        <a:lstStyle/>
        <a:p>
          <a:endParaRPr lang="fr-FR"/>
        </a:p>
      </dgm:t>
    </dgm:pt>
    <dgm:pt modelId="{29E2E4E0-49B5-4770-ADE4-2D49BC5ADBBD}">
      <dgm:prSet phldrT="[Texte]"/>
      <dgm:spPr/>
      <dgm:t>
        <a:bodyPr/>
        <a:lstStyle/>
        <a:p>
          <a:r>
            <a:rPr lang="fr-FR" dirty="0"/>
            <a:t>Choix du modèle</a:t>
          </a:r>
        </a:p>
      </dgm:t>
    </dgm:pt>
    <dgm:pt modelId="{5EEEE8EA-80B5-4C22-9B7F-0E6C04C49ACD}" type="parTrans" cxnId="{38D9D157-25A6-49A3-B4CC-5E537C3E71AD}">
      <dgm:prSet/>
      <dgm:spPr/>
      <dgm:t>
        <a:bodyPr/>
        <a:lstStyle/>
        <a:p>
          <a:endParaRPr lang="fr-FR"/>
        </a:p>
      </dgm:t>
    </dgm:pt>
    <dgm:pt modelId="{DCB4C2C2-1814-4193-86E9-A973B62555AD}" type="sibTrans" cxnId="{38D9D157-25A6-49A3-B4CC-5E537C3E71AD}">
      <dgm:prSet/>
      <dgm:spPr/>
      <dgm:t>
        <a:bodyPr/>
        <a:lstStyle/>
        <a:p>
          <a:endParaRPr lang="fr-FR"/>
        </a:p>
      </dgm:t>
    </dgm:pt>
    <dgm:pt modelId="{7BFDCF3B-4F86-42F8-9CD4-86FDAE2AE789}" type="pres">
      <dgm:prSet presAssocID="{D9690E8C-9BDA-42F9-982E-06C4D1401F9B}" presName="Name0" presStyleCnt="0">
        <dgm:presLayoutVars>
          <dgm:dir/>
          <dgm:animLvl val="lvl"/>
          <dgm:resizeHandles val="exact"/>
        </dgm:presLayoutVars>
      </dgm:prSet>
      <dgm:spPr/>
    </dgm:pt>
    <dgm:pt modelId="{718B1801-07CA-4043-8F64-9E77C81AAD8B}" type="pres">
      <dgm:prSet presAssocID="{7E1DA792-C8F3-4DEC-8AED-8AB264ECDB2A}" presName="parTxOnly" presStyleLbl="node1" presStyleIdx="0" presStyleCnt="3">
        <dgm:presLayoutVars>
          <dgm:chMax val="0"/>
          <dgm:chPref val="0"/>
          <dgm:bulletEnabled val="1"/>
        </dgm:presLayoutVars>
      </dgm:prSet>
      <dgm:spPr/>
    </dgm:pt>
    <dgm:pt modelId="{6A72FBFA-369F-4BC9-B432-F2DBA893186F}" type="pres">
      <dgm:prSet presAssocID="{F28BB340-0D00-42DD-9310-812A681037DE}" presName="parTxOnlySpace" presStyleCnt="0"/>
      <dgm:spPr/>
    </dgm:pt>
    <dgm:pt modelId="{31A77A5B-2E27-44EA-A9DF-3F3262E3276B}" type="pres">
      <dgm:prSet presAssocID="{D526DD12-1DA8-4FB1-AA82-99DDCDE92AC9}" presName="parTxOnly" presStyleLbl="node1" presStyleIdx="1" presStyleCnt="3">
        <dgm:presLayoutVars>
          <dgm:chMax val="0"/>
          <dgm:chPref val="0"/>
          <dgm:bulletEnabled val="1"/>
        </dgm:presLayoutVars>
      </dgm:prSet>
      <dgm:spPr/>
    </dgm:pt>
    <dgm:pt modelId="{E82A114D-2154-4B10-9ED2-23A8962353A5}" type="pres">
      <dgm:prSet presAssocID="{B90A1B71-9D78-4884-9E30-C8AFC3E3FCE8}" presName="parTxOnlySpace" presStyleCnt="0"/>
      <dgm:spPr/>
    </dgm:pt>
    <dgm:pt modelId="{AC636EB5-471E-4A55-923A-38ABCE98649B}" type="pres">
      <dgm:prSet presAssocID="{29E2E4E0-49B5-4770-ADE4-2D49BC5ADBBD}" presName="parTxOnly" presStyleLbl="node1" presStyleIdx="2" presStyleCnt="3">
        <dgm:presLayoutVars>
          <dgm:chMax val="0"/>
          <dgm:chPref val="0"/>
          <dgm:bulletEnabled val="1"/>
        </dgm:presLayoutVars>
      </dgm:prSet>
      <dgm:spPr/>
    </dgm:pt>
  </dgm:ptLst>
  <dgm:cxnLst>
    <dgm:cxn modelId="{90BD1E77-6DFA-45D8-87A8-F73E528D2FDF}" type="presOf" srcId="{D526DD12-1DA8-4FB1-AA82-99DDCDE92AC9}" destId="{31A77A5B-2E27-44EA-A9DF-3F3262E3276B}" srcOrd="0" destOrd="0" presId="urn:microsoft.com/office/officeart/2005/8/layout/chevron1"/>
    <dgm:cxn modelId="{38D9D157-25A6-49A3-B4CC-5E537C3E71AD}" srcId="{D9690E8C-9BDA-42F9-982E-06C4D1401F9B}" destId="{29E2E4E0-49B5-4770-ADE4-2D49BC5ADBBD}" srcOrd="2" destOrd="0" parTransId="{5EEEE8EA-80B5-4C22-9B7F-0E6C04C49ACD}" sibTransId="{DCB4C2C2-1814-4193-86E9-A973B62555AD}"/>
    <dgm:cxn modelId="{9782199F-FF6D-42D4-9BB0-B8E9D6C9C165}" srcId="{D9690E8C-9BDA-42F9-982E-06C4D1401F9B}" destId="{7E1DA792-C8F3-4DEC-8AED-8AB264ECDB2A}" srcOrd="0" destOrd="0" parTransId="{A45CCFFE-562A-431B-9022-78EB26C22B86}" sibTransId="{F28BB340-0D00-42DD-9310-812A681037DE}"/>
    <dgm:cxn modelId="{FD56F6A4-C53C-4173-B097-52F56BD9817F}" type="presOf" srcId="{29E2E4E0-49B5-4770-ADE4-2D49BC5ADBBD}" destId="{AC636EB5-471E-4A55-923A-38ABCE98649B}" srcOrd="0" destOrd="0" presId="urn:microsoft.com/office/officeart/2005/8/layout/chevron1"/>
    <dgm:cxn modelId="{3752F2AE-C7EA-48B7-A8C3-A5AF199BC95B}" type="presOf" srcId="{D9690E8C-9BDA-42F9-982E-06C4D1401F9B}" destId="{7BFDCF3B-4F86-42F8-9CD4-86FDAE2AE789}" srcOrd="0" destOrd="0" presId="urn:microsoft.com/office/officeart/2005/8/layout/chevron1"/>
    <dgm:cxn modelId="{074165CC-52CA-49C6-AA94-29A6AE67F4D0}" srcId="{D9690E8C-9BDA-42F9-982E-06C4D1401F9B}" destId="{D526DD12-1DA8-4FB1-AA82-99DDCDE92AC9}" srcOrd="1" destOrd="0" parTransId="{84164271-3007-4757-8817-5B8330C1ABD0}" sibTransId="{B90A1B71-9D78-4884-9E30-C8AFC3E3FCE8}"/>
    <dgm:cxn modelId="{E4CCE9DB-8EBF-491F-A64D-29610E7736F4}" type="presOf" srcId="{7E1DA792-C8F3-4DEC-8AED-8AB264ECDB2A}" destId="{718B1801-07CA-4043-8F64-9E77C81AAD8B}" srcOrd="0" destOrd="0" presId="urn:microsoft.com/office/officeart/2005/8/layout/chevron1"/>
    <dgm:cxn modelId="{84BB3241-D6C4-4CF5-88C1-0D07F62AB017}" type="presParOf" srcId="{7BFDCF3B-4F86-42F8-9CD4-86FDAE2AE789}" destId="{718B1801-07CA-4043-8F64-9E77C81AAD8B}" srcOrd="0" destOrd="0" presId="urn:microsoft.com/office/officeart/2005/8/layout/chevron1"/>
    <dgm:cxn modelId="{AE8F2D01-FAEE-4597-841E-BC3051B574A2}" type="presParOf" srcId="{7BFDCF3B-4F86-42F8-9CD4-86FDAE2AE789}" destId="{6A72FBFA-369F-4BC9-B432-F2DBA893186F}" srcOrd="1" destOrd="0" presId="urn:microsoft.com/office/officeart/2005/8/layout/chevron1"/>
    <dgm:cxn modelId="{5AE74D4D-6D6D-41EC-A911-B41FB976CB0F}" type="presParOf" srcId="{7BFDCF3B-4F86-42F8-9CD4-86FDAE2AE789}" destId="{31A77A5B-2E27-44EA-A9DF-3F3262E3276B}" srcOrd="2" destOrd="0" presId="urn:microsoft.com/office/officeart/2005/8/layout/chevron1"/>
    <dgm:cxn modelId="{792B1424-E896-4D79-AD52-07CEF64B3466}" type="presParOf" srcId="{7BFDCF3B-4F86-42F8-9CD4-86FDAE2AE789}" destId="{E82A114D-2154-4B10-9ED2-23A8962353A5}" srcOrd="3" destOrd="0" presId="urn:microsoft.com/office/officeart/2005/8/layout/chevron1"/>
    <dgm:cxn modelId="{A26536B7-07C0-4FD1-9394-BB2CBF7ED359}" type="presParOf" srcId="{7BFDCF3B-4F86-42F8-9CD4-86FDAE2AE789}" destId="{AC636EB5-471E-4A55-923A-38ABCE98649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B1801-07CA-4043-8F64-9E77C81AAD8B}">
      <dsp:nvSpPr>
        <dsp:cNvPr id="0" name=""/>
        <dsp:cNvSpPr/>
      </dsp:nvSpPr>
      <dsp:spPr>
        <a:xfrm>
          <a:off x="2950" y="456806"/>
          <a:ext cx="3594251" cy="1437700"/>
        </a:xfrm>
        <a:prstGeom prst="chevr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fr-FR" sz="3000" kern="1200" dirty="0"/>
            <a:t>utilisation des algorithmes</a:t>
          </a:r>
        </a:p>
      </dsp:txBody>
      <dsp:txXfrm>
        <a:off x="721800" y="456806"/>
        <a:ext cx="2156551" cy="1437700"/>
      </dsp:txXfrm>
    </dsp:sp>
    <dsp:sp modelId="{31A77A5B-2E27-44EA-A9DF-3F3262E3276B}">
      <dsp:nvSpPr>
        <dsp:cNvPr id="0" name=""/>
        <dsp:cNvSpPr/>
      </dsp:nvSpPr>
      <dsp:spPr>
        <a:xfrm>
          <a:off x="3237776" y="456806"/>
          <a:ext cx="3594251" cy="1437700"/>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fr-FR" sz="3000" kern="1200" dirty="0"/>
            <a:t>Mesures de la performance</a:t>
          </a:r>
        </a:p>
      </dsp:txBody>
      <dsp:txXfrm>
        <a:off x="3956626" y="456806"/>
        <a:ext cx="2156551" cy="1437700"/>
      </dsp:txXfrm>
    </dsp:sp>
    <dsp:sp modelId="{AC636EB5-471E-4A55-923A-38ABCE98649B}">
      <dsp:nvSpPr>
        <dsp:cNvPr id="0" name=""/>
        <dsp:cNvSpPr/>
      </dsp:nvSpPr>
      <dsp:spPr>
        <a:xfrm>
          <a:off x="6472602" y="456806"/>
          <a:ext cx="3594251" cy="1437700"/>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fr-FR" sz="3000" kern="1200" dirty="0"/>
            <a:t>Choix du modèle</a:t>
          </a:r>
        </a:p>
      </dsp:txBody>
      <dsp:txXfrm>
        <a:off x="7191452" y="456806"/>
        <a:ext cx="2156551" cy="14377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14C63-D7DE-46B4-BEF6-2F0B91798BC5}" type="datetimeFigureOut">
              <a:rPr lang="fr-FR" smtClean="0"/>
              <a:t>17/06/2022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E3A30-5BD6-4127-AA80-F64761A903DB}" type="slidenum">
              <a:rPr lang="fr-FR" smtClean="0"/>
              <a:t>‹N°›</a:t>
            </a:fld>
            <a:endParaRPr lang="fr-FR"/>
          </a:p>
        </p:txBody>
      </p:sp>
    </p:spTree>
    <p:extLst>
      <p:ext uri="{BB962C8B-B14F-4D97-AF65-F5344CB8AC3E}">
        <p14:creationId xmlns:p14="http://schemas.microsoft.com/office/powerpoint/2010/main" val="3353461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4</a:t>
            </a:fld>
            <a:endParaRPr lang="fr-FR"/>
          </a:p>
        </p:txBody>
      </p:sp>
    </p:spTree>
    <p:extLst>
      <p:ext uri="{BB962C8B-B14F-4D97-AF65-F5344CB8AC3E}">
        <p14:creationId xmlns:p14="http://schemas.microsoft.com/office/powerpoint/2010/main" val="719031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16</a:t>
            </a:fld>
            <a:endParaRPr lang="fr-FR"/>
          </a:p>
        </p:txBody>
      </p:sp>
    </p:spTree>
    <p:extLst>
      <p:ext uri="{BB962C8B-B14F-4D97-AF65-F5344CB8AC3E}">
        <p14:creationId xmlns:p14="http://schemas.microsoft.com/office/powerpoint/2010/main" val="173717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18</a:t>
            </a:fld>
            <a:endParaRPr lang="fr-FR"/>
          </a:p>
        </p:txBody>
      </p:sp>
    </p:spTree>
    <p:extLst>
      <p:ext uri="{BB962C8B-B14F-4D97-AF65-F5344CB8AC3E}">
        <p14:creationId xmlns:p14="http://schemas.microsoft.com/office/powerpoint/2010/main" val="181876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6</a:t>
            </a:fld>
            <a:endParaRPr lang="fr-FR"/>
          </a:p>
        </p:txBody>
      </p:sp>
    </p:spTree>
    <p:extLst>
      <p:ext uri="{BB962C8B-B14F-4D97-AF65-F5344CB8AC3E}">
        <p14:creationId xmlns:p14="http://schemas.microsoft.com/office/powerpoint/2010/main" val="294769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7</a:t>
            </a:fld>
            <a:endParaRPr lang="fr-FR"/>
          </a:p>
        </p:txBody>
      </p:sp>
    </p:spTree>
    <p:extLst>
      <p:ext uri="{BB962C8B-B14F-4D97-AF65-F5344CB8AC3E}">
        <p14:creationId xmlns:p14="http://schemas.microsoft.com/office/powerpoint/2010/main" val="350059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8</a:t>
            </a:fld>
            <a:endParaRPr lang="fr-FR"/>
          </a:p>
        </p:txBody>
      </p:sp>
    </p:spTree>
    <p:extLst>
      <p:ext uri="{BB962C8B-B14F-4D97-AF65-F5344CB8AC3E}">
        <p14:creationId xmlns:p14="http://schemas.microsoft.com/office/powerpoint/2010/main" val="385029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9</a:t>
            </a:fld>
            <a:endParaRPr lang="fr-FR"/>
          </a:p>
        </p:txBody>
      </p:sp>
    </p:spTree>
    <p:extLst>
      <p:ext uri="{BB962C8B-B14F-4D97-AF65-F5344CB8AC3E}">
        <p14:creationId xmlns:p14="http://schemas.microsoft.com/office/powerpoint/2010/main" val="335360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10</a:t>
            </a:fld>
            <a:endParaRPr lang="fr-FR"/>
          </a:p>
        </p:txBody>
      </p:sp>
    </p:spTree>
    <p:extLst>
      <p:ext uri="{BB962C8B-B14F-4D97-AF65-F5344CB8AC3E}">
        <p14:creationId xmlns:p14="http://schemas.microsoft.com/office/powerpoint/2010/main" val="3215915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12</a:t>
            </a:fld>
            <a:endParaRPr lang="fr-FR"/>
          </a:p>
        </p:txBody>
      </p:sp>
    </p:spTree>
    <p:extLst>
      <p:ext uri="{BB962C8B-B14F-4D97-AF65-F5344CB8AC3E}">
        <p14:creationId xmlns:p14="http://schemas.microsoft.com/office/powerpoint/2010/main" val="321615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13</a:t>
            </a:fld>
            <a:endParaRPr lang="fr-FR"/>
          </a:p>
        </p:txBody>
      </p:sp>
    </p:spTree>
    <p:extLst>
      <p:ext uri="{BB962C8B-B14F-4D97-AF65-F5344CB8AC3E}">
        <p14:creationId xmlns:p14="http://schemas.microsoft.com/office/powerpoint/2010/main" val="98558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EE3A30-5BD6-4127-AA80-F64761A903DB}" type="slidenum">
              <a:rPr lang="fr-FR" smtClean="0"/>
              <a:t>14</a:t>
            </a:fld>
            <a:endParaRPr lang="fr-FR"/>
          </a:p>
        </p:txBody>
      </p:sp>
    </p:spTree>
    <p:extLst>
      <p:ext uri="{BB962C8B-B14F-4D97-AF65-F5344CB8AC3E}">
        <p14:creationId xmlns:p14="http://schemas.microsoft.com/office/powerpoint/2010/main" val="91721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9EC2916C-29EF-4EB2-ADD5-4FAF15B85F58}" type="datetimeFigureOut">
              <a:rPr lang="fr-FR" smtClean="0"/>
              <a:t>17/06/2022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5537DF-A589-4B0D-858D-03CF5BB7DC60}"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7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C2916C-29EF-4EB2-ADD5-4FAF15B85F58}" type="datetimeFigureOut">
              <a:rPr lang="fr-FR" smtClean="0"/>
              <a:t>17/06/2022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158718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C2916C-29EF-4EB2-ADD5-4FAF15B85F58}" type="datetimeFigureOut">
              <a:rPr lang="fr-FR" smtClean="0"/>
              <a:t>17/06/2022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5537DF-A589-4B0D-858D-03CF5BB7DC60}" type="slidenum">
              <a:rPr lang="fr-FR" smtClean="0"/>
              <a:t>‹N°›</a:t>
            </a:fld>
            <a:endParaRPr lang="fr-F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4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C2916C-29EF-4EB2-ADD5-4FAF15B85F58}" type="datetimeFigureOut">
              <a:rPr lang="fr-FR" smtClean="0"/>
              <a:t>17/06/2022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359269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C2916C-29EF-4EB2-ADD5-4FAF15B85F58}" type="datetimeFigureOut">
              <a:rPr lang="fr-FR" smtClean="0"/>
              <a:t>17/06/2022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5537DF-A589-4B0D-858D-03CF5BB7DC60}"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04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EC2916C-29EF-4EB2-ADD5-4FAF15B85F58}" type="datetimeFigureOut">
              <a:rPr lang="fr-FR" smtClean="0"/>
              <a:t>17/06/2022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55945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EC2916C-29EF-4EB2-ADD5-4FAF15B85F58}" type="datetimeFigureOut">
              <a:rPr lang="fr-FR" smtClean="0"/>
              <a:t>17/06/2022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77915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EC2916C-29EF-4EB2-ADD5-4FAF15B85F58}" type="datetimeFigureOut">
              <a:rPr lang="fr-FR" smtClean="0"/>
              <a:t>17/06/2022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424118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2916C-29EF-4EB2-ADD5-4FAF15B85F58}" type="datetimeFigureOut">
              <a:rPr lang="fr-FR" smtClean="0"/>
              <a:t>17/06/2022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102259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C2916C-29EF-4EB2-ADD5-4FAF15B85F58}" type="datetimeFigureOut">
              <a:rPr lang="fr-FR" smtClean="0"/>
              <a:t>17/06/2022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5537DF-A589-4B0D-858D-03CF5BB7DC60}" type="slidenum">
              <a:rPr lang="fr-FR" smtClean="0"/>
              <a:t>‹N°›</a:t>
            </a:fld>
            <a:endParaRPr lang="fr-FR"/>
          </a:p>
        </p:txBody>
      </p:sp>
    </p:spTree>
    <p:extLst>
      <p:ext uri="{BB962C8B-B14F-4D97-AF65-F5344CB8AC3E}">
        <p14:creationId xmlns:p14="http://schemas.microsoft.com/office/powerpoint/2010/main" val="277451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C2916C-29EF-4EB2-ADD5-4FAF15B85F58}" type="datetimeFigureOut">
              <a:rPr lang="fr-FR" smtClean="0"/>
              <a:t>17/06/2022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5537DF-A589-4B0D-858D-03CF5BB7DC60}"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EC2916C-29EF-4EB2-ADD5-4FAF15B85F58}" type="datetimeFigureOut">
              <a:rPr lang="fr-FR" smtClean="0"/>
              <a:t>17/06/2022</a:t>
            </a:fld>
            <a:endParaRPr lang="fr-F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95537DF-A589-4B0D-858D-03CF5BB7DC60}" type="slidenum">
              <a:rPr lang="fr-FR" smtClean="0"/>
              <a:t>‹N°›</a:t>
            </a:fld>
            <a:endParaRPr lang="fr-F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44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share.streamlit.io/littlewiseman/p07---pad/PAD_05_dashboard.py" TargetMode="External"/><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5.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kaggle.com/code/willkoehrsen/start-here-a-gentle-introduction/comments"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E7791A-556E-42CA-A584-A42E7694648D}"/>
              </a:ext>
            </a:extLst>
          </p:cNvPr>
          <p:cNvSpPr>
            <a:spLocks noGrp="1"/>
          </p:cNvSpPr>
          <p:nvPr>
            <p:ph type="ctrTitle"/>
          </p:nvPr>
        </p:nvSpPr>
        <p:spPr>
          <a:xfrm>
            <a:off x="0" y="4960137"/>
            <a:ext cx="8229600" cy="1463040"/>
          </a:xfrm>
        </p:spPr>
        <p:txBody>
          <a:bodyPr>
            <a:normAutofit fontScale="90000"/>
          </a:bodyPr>
          <a:lstStyle/>
          <a:p>
            <a:r>
              <a:rPr lang="fr-FR" sz="7300" dirty="0"/>
              <a:t>Prêt à dépenser</a:t>
            </a:r>
            <a:br>
              <a:rPr lang="fr-FR" sz="4400" dirty="0"/>
            </a:br>
            <a:r>
              <a:rPr lang="fr-FR" sz="4400" dirty="0" err="1"/>
              <a:t>scoring</a:t>
            </a:r>
            <a:r>
              <a:rPr lang="fr-FR" sz="4400" dirty="0"/>
              <a:t> crédit &amp; </a:t>
            </a:r>
            <a:r>
              <a:rPr lang="fr-FR" sz="4400" dirty="0" err="1"/>
              <a:t>dashboard</a:t>
            </a:r>
            <a:r>
              <a:rPr lang="fr-FR" sz="4400" dirty="0"/>
              <a:t> interactif</a:t>
            </a:r>
            <a:br>
              <a:rPr lang="fr-FR" sz="4400" dirty="0"/>
            </a:br>
            <a:r>
              <a:rPr lang="fr-FR" sz="2700" dirty="0"/>
              <a:t>OC P07 23/06/2022 – Brice </a:t>
            </a:r>
            <a:r>
              <a:rPr lang="fr-FR" sz="2700" dirty="0" err="1"/>
              <a:t>ouizeman</a:t>
            </a:r>
            <a:endParaRPr lang="fr-FR" sz="2700" dirty="0"/>
          </a:p>
        </p:txBody>
      </p:sp>
      <p:pic>
        <p:nvPicPr>
          <p:cNvPr id="4" name="Image 3">
            <a:extLst>
              <a:ext uri="{FF2B5EF4-FFF2-40B4-BE49-F238E27FC236}">
                <a16:creationId xmlns:a16="http://schemas.microsoft.com/office/drawing/2014/main" id="{489E04DE-B30C-4F53-B13B-52B4AC94546A}"/>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1211529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94500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err="1"/>
              <a:t>Feature</a:t>
            </a:r>
            <a:r>
              <a:rPr lang="fr-FR" dirty="0"/>
              <a:t> engineering – </a:t>
            </a:r>
            <a:r>
              <a:rPr lang="fr-FR" sz="3600" dirty="0"/>
              <a:t>Focus 2</a:t>
            </a:r>
          </a:p>
        </p:txBody>
      </p:sp>
      <p:sp>
        <p:nvSpPr>
          <p:cNvPr id="6" name="Espace réservé du contenu 2">
            <a:extLst>
              <a:ext uri="{FF2B5EF4-FFF2-40B4-BE49-F238E27FC236}">
                <a16:creationId xmlns:a16="http://schemas.microsoft.com/office/drawing/2014/main" id="{93D5FE3A-CCDD-4772-B11D-C91138C6776D}"/>
              </a:ext>
            </a:extLst>
          </p:cNvPr>
          <p:cNvSpPr txBox="1">
            <a:spLocks/>
          </p:cNvSpPr>
          <p:nvPr/>
        </p:nvSpPr>
        <p:spPr>
          <a:xfrm>
            <a:off x="670215" y="1547267"/>
            <a:ext cx="5220926" cy="44471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dirty="0"/>
              <a:t>Analyse de la distribution</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Instancier l’</a:t>
            </a:r>
            <a:r>
              <a:rPr lang="fr-FR" sz="1400" dirty="0" err="1"/>
              <a:t>oversampler</a:t>
            </a: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Rééquilibrer la classe minoritaire</a:t>
            </a:r>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marL="128016" lvl="1" indent="0" algn="just">
              <a:buNone/>
            </a:pPr>
            <a:r>
              <a:rPr lang="fr-FR" sz="1400" dirty="0"/>
              <a:t>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p:txBody>
      </p:sp>
      <p:sp>
        <p:nvSpPr>
          <p:cNvPr id="33" name="Espace réservé du contenu 2">
            <a:extLst>
              <a:ext uri="{FF2B5EF4-FFF2-40B4-BE49-F238E27FC236}">
                <a16:creationId xmlns:a16="http://schemas.microsoft.com/office/drawing/2014/main" id="{B9A821CE-B002-925D-C731-3E9D6D71AA88}"/>
              </a:ext>
            </a:extLst>
          </p:cNvPr>
          <p:cNvSpPr txBox="1">
            <a:spLocks/>
          </p:cNvSpPr>
          <p:nvPr/>
        </p:nvSpPr>
        <p:spPr>
          <a:xfrm>
            <a:off x="924560" y="1139180"/>
            <a:ext cx="11176000" cy="39104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fr-FR" sz="1600" i="1" dirty="0"/>
              <a:t>Rééquilibrage du jeu de donnée avec la méthode SMOTE</a:t>
            </a:r>
            <a:r>
              <a:rPr lang="fr-FR" sz="1600" i="1" dirty="0">
                <a:solidFill>
                  <a:srgbClr val="7030A0"/>
                </a:solidFill>
              </a:rPr>
              <a:t>*</a:t>
            </a:r>
          </a:p>
        </p:txBody>
      </p:sp>
      <p:pic>
        <p:nvPicPr>
          <p:cNvPr id="5" name="Image 4">
            <a:extLst>
              <a:ext uri="{FF2B5EF4-FFF2-40B4-BE49-F238E27FC236}">
                <a16:creationId xmlns:a16="http://schemas.microsoft.com/office/drawing/2014/main" id="{ED361B6A-1EB8-6161-2ABB-5EC1FF18C172}"/>
              </a:ext>
            </a:extLst>
          </p:cNvPr>
          <p:cNvPicPr>
            <a:picLocks noChangeAspect="1"/>
          </p:cNvPicPr>
          <p:nvPr/>
        </p:nvPicPr>
        <p:blipFill>
          <a:blip r:embed="rId3"/>
          <a:stretch>
            <a:fillRect/>
          </a:stretch>
        </p:blipFill>
        <p:spPr>
          <a:xfrm>
            <a:off x="641739" y="2145144"/>
            <a:ext cx="3436656" cy="465295"/>
          </a:xfrm>
          <a:prstGeom prst="rect">
            <a:avLst/>
          </a:prstGeom>
        </p:spPr>
      </p:pic>
      <p:sp>
        <p:nvSpPr>
          <p:cNvPr id="26" name="Espace réservé du contenu 2">
            <a:extLst>
              <a:ext uri="{FF2B5EF4-FFF2-40B4-BE49-F238E27FC236}">
                <a16:creationId xmlns:a16="http://schemas.microsoft.com/office/drawing/2014/main" id="{A07EF764-27FC-639B-3C47-E46279160E41}"/>
              </a:ext>
            </a:extLst>
          </p:cNvPr>
          <p:cNvSpPr txBox="1">
            <a:spLocks/>
          </p:cNvSpPr>
          <p:nvPr/>
        </p:nvSpPr>
        <p:spPr>
          <a:xfrm>
            <a:off x="306288" y="6415920"/>
            <a:ext cx="11989145" cy="33044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600" i="1" dirty="0">
                <a:solidFill>
                  <a:srgbClr val="7030A0"/>
                </a:solidFill>
              </a:rPr>
              <a:t>*Le SMOTE, acronyme de </a:t>
            </a:r>
            <a:r>
              <a:rPr lang="fr-FR" sz="1600" i="1" dirty="0" err="1">
                <a:solidFill>
                  <a:srgbClr val="7030A0"/>
                </a:solidFill>
              </a:rPr>
              <a:t>Synthetic</a:t>
            </a:r>
            <a:r>
              <a:rPr lang="fr-FR" sz="1600" i="1" dirty="0">
                <a:solidFill>
                  <a:srgbClr val="7030A0"/>
                </a:solidFill>
              </a:rPr>
              <a:t> </a:t>
            </a:r>
            <a:r>
              <a:rPr lang="fr-FR" sz="1600" i="1" dirty="0" err="1">
                <a:solidFill>
                  <a:srgbClr val="7030A0"/>
                </a:solidFill>
              </a:rPr>
              <a:t>Minority</a:t>
            </a:r>
            <a:r>
              <a:rPr lang="fr-FR" sz="1600" i="1" dirty="0">
                <a:solidFill>
                  <a:srgbClr val="7030A0"/>
                </a:solidFill>
              </a:rPr>
              <a:t> </a:t>
            </a:r>
            <a:r>
              <a:rPr lang="fr-FR" sz="1600" i="1" dirty="0" err="1">
                <a:solidFill>
                  <a:srgbClr val="7030A0"/>
                </a:solidFill>
              </a:rPr>
              <a:t>Oversampling</a:t>
            </a:r>
            <a:r>
              <a:rPr lang="fr-FR" sz="1600" i="1" dirty="0">
                <a:solidFill>
                  <a:srgbClr val="7030A0"/>
                </a:solidFill>
              </a:rPr>
              <a:t> </a:t>
            </a:r>
            <a:r>
              <a:rPr lang="fr-FR" sz="1600" i="1" dirty="0" err="1">
                <a:solidFill>
                  <a:srgbClr val="7030A0"/>
                </a:solidFill>
              </a:rPr>
              <a:t>TEchnique</a:t>
            </a:r>
            <a:r>
              <a:rPr lang="fr-FR" sz="1600" i="1" dirty="0">
                <a:solidFill>
                  <a:srgbClr val="7030A0"/>
                </a:solidFill>
              </a:rPr>
              <a:t>, est une méthode de suréchantillonnage des observations minoritaires</a:t>
            </a:r>
          </a:p>
        </p:txBody>
      </p:sp>
      <p:pic>
        <p:nvPicPr>
          <p:cNvPr id="9" name="Image 8">
            <a:extLst>
              <a:ext uri="{FF2B5EF4-FFF2-40B4-BE49-F238E27FC236}">
                <a16:creationId xmlns:a16="http://schemas.microsoft.com/office/drawing/2014/main" id="{D1F87621-576C-0EA8-6237-BE87F3FA8A91}"/>
              </a:ext>
            </a:extLst>
          </p:cNvPr>
          <p:cNvPicPr>
            <a:picLocks noChangeAspect="1"/>
          </p:cNvPicPr>
          <p:nvPr/>
        </p:nvPicPr>
        <p:blipFill>
          <a:blip r:embed="rId4"/>
          <a:stretch>
            <a:fillRect/>
          </a:stretch>
        </p:blipFill>
        <p:spPr>
          <a:xfrm>
            <a:off x="739922" y="3342481"/>
            <a:ext cx="5455674" cy="184314"/>
          </a:xfrm>
          <a:prstGeom prst="rect">
            <a:avLst/>
          </a:prstGeom>
        </p:spPr>
      </p:pic>
      <p:pic>
        <p:nvPicPr>
          <p:cNvPr id="12" name="Image 11">
            <a:extLst>
              <a:ext uri="{FF2B5EF4-FFF2-40B4-BE49-F238E27FC236}">
                <a16:creationId xmlns:a16="http://schemas.microsoft.com/office/drawing/2014/main" id="{BD7136E4-3AD1-5663-64B0-3E1AB8BE4065}"/>
              </a:ext>
            </a:extLst>
          </p:cNvPr>
          <p:cNvPicPr>
            <a:picLocks noChangeAspect="1"/>
          </p:cNvPicPr>
          <p:nvPr/>
        </p:nvPicPr>
        <p:blipFill>
          <a:blip r:embed="rId5"/>
          <a:stretch>
            <a:fillRect/>
          </a:stretch>
        </p:blipFill>
        <p:spPr>
          <a:xfrm>
            <a:off x="739922" y="4366188"/>
            <a:ext cx="5467208" cy="258039"/>
          </a:xfrm>
          <a:prstGeom prst="rect">
            <a:avLst/>
          </a:prstGeom>
        </p:spPr>
      </p:pic>
      <p:pic>
        <p:nvPicPr>
          <p:cNvPr id="15" name="Image 14">
            <a:extLst>
              <a:ext uri="{FF2B5EF4-FFF2-40B4-BE49-F238E27FC236}">
                <a16:creationId xmlns:a16="http://schemas.microsoft.com/office/drawing/2014/main" id="{EC0F7EB9-221B-2C75-3CF2-1432D3379AF4}"/>
              </a:ext>
            </a:extLst>
          </p:cNvPr>
          <p:cNvPicPr>
            <a:picLocks noChangeAspect="1"/>
          </p:cNvPicPr>
          <p:nvPr/>
        </p:nvPicPr>
        <p:blipFill>
          <a:blip r:embed="rId6"/>
          <a:stretch>
            <a:fillRect/>
          </a:stretch>
        </p:blipFill>
        <p:spPr>
          <a:xfrm>
            <a:off x="670215" y="4813792"/>
            <a:ext cx="3312505" cy="417130"/>
          </a:xfrm>
          <a:prstGeom prst="rect">
            <a:avLst/>
          </a:prstGeom>
        </p:spPr>
      </p:pic>
      <p:sp>
        <p:nvSpPr>
          <p:cNvPr id="34" name="Espace réservé du contenu 2">
            <a:extLst>
              <a:ext uri="{FF2B5EF4-FFF2-40B4-BE49-F238E27FC236}">
                <a16:creationId xmlns:a16="http://schemas.microsoft.com/office/drawing/2014/main" id="{0353209D-FA8B-8338-299F-146286024C8A}"/>
              </a:ext>
            </a:extLst>
          </p:cNvPr>
          <p:cNvSpPr txBox="1">
            <a:spLocks/>
          </p:cNvSpPr>
          <p:nvPr/>
        </p:nvSpPr>
        <p:spPr>
          <a:xfrm>
            <a:off x="7716062" y="1779289"/>
            <a:ext cx="3739510" cy="101591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r>
              <a:rPr lang="fr-FR" sz="1400" i="1" dirty="0">
                <a:solidFill>
                  <a:srgbClr val="0070C0"/>
                </a:solidFill>
              </a:rPr>
              <a:t>A noter : certains modèles possèdent un paramètre </a:t>
            </a:r>
            <a:r>
              <a:rPr lang="fr-FR" sz="1400" i="1" dirty="0" err="1">
                <a:solidFill>
                  <a:srgbClr val="0070C0"/>
                </a:solidFill>
              </a:rPr>
              <a:t>class_weight</a:t>
            </a:r>
            <a:r>
              <a:rPr lang="fr-FR" sz="1400" i="1" dirty="0">
                <a:solidFill>
                  <a:srgbClr val="0070C0"/>
                </a:solidFill>
              </a:rPr>
              <a:t> permettant de rééquilibrer la classe minoritaire, notamment avec l’entrée « </a:t>
            </a:r>
            <a:r>
              <a:rPr lang="fr-FR" sz="1400" i="1" dirty="0" err="1">
                <a:solidFill>
                  <a:srgbClr val="0070C0"/>
                </a:solidFill>
              </a:rPr>
              <a:t>balanced</a:t>
            </a:r>
            <a:r>
              <a:rPr lang="fr-FR" sz="1400" i="1" dirty="0">
                <a:solidFill>
                  <a:srgbClr val="0070C0"/>
                </a:solidFill>
              </a:rPr>
              <a:t> »</a:t>
            </a:r>
          </a:p>
        </p:txBody>
      </p:sp>
      <p:sp>
        <p:nvSpPr>
          <p:cNvPr id="16" name="Rectangle 15">
            <a:extLst>
              <a:ext uri="{FF2B5EF4-FFF2-40B4-BE49-F238E27FC236}">
                <a16:creationId xmlns:a16="http://schemas.microsoft.com/office/drawing/2014/main" id="{EDBB28D6-7B67-01F1-B516-B3DC208F04E7}"/>
              </a:ext>
            </a:extLst>
          </p:cNvPr>
          <p:cNvSpPr/>
          <p:nvPr/>
        </p:nvSpPr>
        <p:spPr>
          <a:xfrm>
            <a:off x="7649850" y="1727200"/>
            <a:ext cx="3871935" cy="112009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55216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8428C-6E18-498E-8690-030B755E3C7E}"/>
              </a:ext>
            </a:extLst>
          </p:cNvPr>
          <p:cNvSpPr>
            <a:spLocks noGrp="1"/>
          </p:cNvSpPr>
          <p:nvPr>
            <p:ph type="title"/>
          </p:nvPr>
        </p:nvSpPr>
        <p:spPr>
          <a:xfrm>
            <a:off x="329375" y="4960137"/>
            <a:ext cx="7900225" cy="1463040"/>
          </a:xfrm>
        </p:spPr>
        <p:txBody>
          <a:bodyPr>
            <a:normAutofit/>
          </a:bodyPr>
          <a:lstStyle/>
          <a:p>
            <a:r>
              <a:rPr lang="fr-FR" sz="4400" dirty="0"/>
              <a:t>3 – modélisations</a:t>
            </a:r>
            <a:br>
              <a:rPr lang="fr-FR" sz="5400" dirty="0"/>
            </a:br>
            <a:endParaRPr lang="fr-FR" sz="3100" baseline="30000" dirty="0"/>
          </a:p>
        </p:txBody>
      </p:sp>
      <p:pic>
        <p:nvPicPr>
          <p:cNvPr id="4" name="Image 3">
            <a:extLst>
              <a:ext uri="{FF2B5EF4-FFF2-40B4-BE49-F238E27FC236}">
                <a16:creationId xmlns:a16="http://schemas.microsoft.com/office/drawing/2014/main" id="{7DD58D06-26E1-47D0-BC9F-CB53FB891BDC}"/>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247468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128797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méthodologie</a:t>
            </a:r>
          </a:p>
        </p:txBody>
      </p:sp>
      <p:graphicFrame>
        <p:nvGraphicFramePr>
          <p:cNvPr id="5" name="Diagramme 4">
            <a:extLst>
              <a:ext uri="{FF2B5EF4-FFF2-40B4-BE49-F238E27FC236}">
                <a16:creationId xmlns:a16="http://schemas.microsoft.com/office/drawing/2014/main" id="{531EEE33-8BAD-489E-B88A-404434358116}"/>
              </a:ext>
            </a:extLst>
          </p:cNvPr>
          <p:cNvGraphicFramePr/>
          <p:nvPr>
            <p:extLst>
              <p:ext uri="{D42A27DB-BD31-4B8C-83A1-F6EECF244321}">
                <p14:modId xmlns:p14="http://schemas.microsoft.com/office/powerpoint/2010/main" val="60562162"/>
              </p:ext>
            </p:extLst>
          </p:nvPr>
        </p:nvGraphicFramePr>
        <p:xfrm>
          <a:off x="1024128" y="1642189"/>
          <a:ext cx="10069804" cy="235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ZoneTexte 5">
            <a:extLst>
              <a:ext uri="{FF2B5EF4-FFF2-40B4-BE49-F238E27FC236}">
                <a16:creationId xmlns:a16="http://schemas.microsoft.com/office/drawing/2014/main" id="{105FBB3E-057F-4B49-98DA-3FF460DCD0A8}"/>
              </a:ext>
            </a:extLst>
          </p:cNvPr>
          <p:cNvSpPr txBox="1"/>
          <p:nvPr/>
        </p:nvSpPr>
        <p:spPr>
          <a:xfrm>
            <a:off x="1024128" y="3750906"/>
            <a:ext cx="2978912" cy="2031325"/>
          </a:xfrm>
          <a:prstGeom prst="rect">
            <a:avLst/>
          </a:prstGeom>
          <a:noFill/>
        </p:spPr>
        <p:txBody>
          <a:bodyPr wrap="square" rtlCol="0">
            <a:spAutoFit/>
          </a:bodyPr>
          <a:lstStyle/>
          <a:p>
            <a:pPr marL="285750" indent="-285750">
              <a:buFontTx/>
              <a:buChar char="-"/>
            </a:pPr>
            <a:r>
              <a:rPr lang="fr-FR" dirty="0" err="1"/>
              <a:t>Random</a:t>
            </a:r>
            <a:r>
              <a:rPr lang="fr-FR" dirty="0"/>
              <a:t> Forest Classifier</a:t>
            </a:r>
          </a:p>
          <a:p>
            <a:pPr marL="285750" indent="-285750">
              <a:buFontTx/>
              <a:buChar char="-"/>
            </a:pPr>
            <a:r>
              <a:rPr lang="fr-FR" dirty="0" err="1"/>
              <a:t>Extreme</a:t>
            </a:r>
            <a:r>
              <a:rPr lang="fr-FR" dirty="0"/>
              <a:t> Gradient </a:t>
            </a:r>
            <a:r>
              <a:rPr lang="fr-FR" dirty="0" err="1"/>
              <a:t>Boosting</a:t>
            </a:r>
            <a:endParaRPr lang="fr-FR" dirty="0"/>
          </a:p>
          <a:p>
            <a:pPr marL="285750" indent="-285750">
              <a:buFontTx/>
              <a:buChar char="-"/>
            </a:pPr>
            <a:r>
              <a:rPr lang="fr-FR" dirty="0"/>
              <a:t>K Neighbors Classifier</a:t>
            </a:r>
          </a:p>
          <a:p>
            <a:pPr marL="285750" indent="-285750">
              <a:buFontTx/>
              <a:buChar char="-"/>
            </a:pPr>
            <a:r>
              <a:rPr lang="fr-FR" dirty="0" err="1"/>
              <a:t>Logistic</a:t>
            </a:r>
            <a:r>
              <a:rPr lang="fr-FR" dirty="0"/>
              <a:t> </a:t>
            </a:r>
            <a:r>
              <a:rPr lang="fr-FR" dirty="0" err="1"/>
              <a:t>Regression</a:t>
            </a:r>
            <a:endParaRPr lang="fr-FR" dirty="0"/>
          </a:p>
          <a:p>
            <a:pPr marL="285750" indent="-285750">
              <a:buFontTx/>
              <a:buChar char="-"/>
            </a:pPr>
            <a:r>
              <a:rPr lang="fr-FR" dirty="0"/>
              <a:t>Ridge Classifier</a:t>
            </a:r>
          </a:p>
          <a:p>
            <a:pPr marL="285750" indent="-285750">
              <a:buFontTx/>
              <a:buChar char="-"/>
            </a:pPr>
            <a:r>
              <a:rPr lang="fr-FR" dirty="0"/>
              <a:t>SVM-</a:t>
            </a:r>
            <a:r>
              <a:rPr lang="fr-FR" dirty="0" err="1"/>
              <a:t>Linear</a:t>
            </a:r>
            <a:r>
              <a:rPr lang="fr-FR" dirty="0"/>
              <a:t> Kernel</a:t>
            </a:r>
          </a:p>
          <a:p>
            <a:pPr marL="285750" indent="-285750">
              <a:buFontTx/>
              <a:buChar char="-"/>
            </a:pPr>
            <a:r>
              <a:rPr lang="fr-FR" dirty="0" err="1"/>
              <a:t>Dummy</a:t>
            </a:r>
            <a:r>
              <a:rPr lang="fr-FR" dirty="0"/>
              <a:t> Classifier</a:t>
            </a:r>
          </a:p>
        </p:txBody>
      </p:sp>
      <p:sp>
        <p:nvSpPr>
          <p:cNvPr id="22" name="ZoneTexte 21">
            <a:extLst>
              <a:ext uri="{FF2B5EF4-FFF2-40B4-BE49-F238E27FC236}">
                <a16:creationId xmlns:a16="http://schemas.microsoft.com/office/drawing/2014/main" id="{F64777E8-7193-4600-9768-843577B45342}"/>
              </a:ext>
            </a:extLst>
          </p:cNvPr>
          <p:cNvSpPr txBox="1"/>
          <p:nvPr/>
        </p:nvSpPr>
        <p:spPr>
          <a:xfrm>
            <a:off x="4289843" y="3754016"/>
            <a:ext cx="2876068" cy="1477328"/>
          </a:xfrm>
          <a:prstGeom prst="rect">
            <a:avLst/>
          </a:prstGeom>
          <a:noFill/>
        </p:spPr>
        <p:txBody>
          <a:bodyPr wrap="square" rtlCol="0">
            <a:spAutoFit/>
          </a:bodyPr>
          <a:lstStyle/>
          <a:p>
            <a:pPr marL="285750" indent="-285750">
              <a:buFontTx/>
              <a:buChar char="-"/>
            </a:pPr>
            <a:r>
              <a:rPr lang="fr-FR" dirty="0"/>
              <a:t>F1 score</a:t>
            </a:r>
          </a:p>
          <a:p>
            <a:pPr marL="285750" indent="-285750">
              <a:buFontTx/>
              <a:buChar char="-"/>
            </a:pPr>
            <a:r>
              <a:rPr lang="fr-FR" dirty="0"/>
              <a:t>AUC score</a:t>
            </a:r>
          </a:p>
          <a:p>
            <a:pPr marL="285750" indent="-285750">
              <a:buFontTx/>
              <a:buChar char="-"/>
            </a:pPr>
            <a:r>
              <a:rPr lang="fr-FR" dirty="0"/>
              <a:t>Fonction Coût</a:t>
            </a:r>
          </a:p>
          <a:p>
            <a:pPr marL="285750" indent="-285750">
              <a:buFontTx/>
              <a:buChar char="-"/>
            </a:pPr>
            <a:r>
              <a:rPr lang="fr-FR" dirty="0"/>
              <a:t>Kappa Score</a:t>
            </a:r>
          </a:p>
          <a:p>
            <a:pPr marL="285750" indent="-285750">
              <a:buFontTx/>
              <a:buChar char="-"/>
            </a:pPr>
            <a:r>
              <a:rPr lang="fr-FR" dirty="0"/>
              <a:t>MCC Score</a:t>
            </a:r>
          </a:p>
        </p:txBody>
      </p:sp>
      <p:sp>
        <p:nvSpPr>
          <p:cNvPr id="23" name="ZoneTexte 22">
            <a:extLst>
              <a:ext uri="{FF2B5EF4-FFF2-40B4-BE49-F238E27FC236}">
                <a16:creationId xmlns:a16="http://schemas.microsoft.com/office/drawing/2014/main" id="{B6C9BF3C-2805-4FEF-BE5C-6A83640A857C}"/>
              </a:ext>
            </a:extLst>
          </p:cNvPr>
          <p:cNvSpPr txBox="1"/>
          <p:nvPr/>
        </p:nvSpPr>
        <p:spPr>
          <a:xfrm>
            <a:off x="7527565" y="3750905"/>
            <a:ext cx="2876068" cy="1754326"/>
          </a:xfrm>
          <a:prstGeom prst="rect">
            <a:avLst/>
          </a:prstGeom>
          <a:noFill/>
        </p:spPr>
        <p:txBody>
          <a:bodyPr wrap="square" rtlCol="0">
            <a:spAutoFit/>
          </a:bodyPr>
          <a:lstStyle/>
          <a:p>
            <a:pPr marL="285750" indent="-285750">
              <a:buFontTx/>
              <a:buChar char="-"/>
            </a:pPr>
            <a:r>
              <a:rPr lang="fr-FR" dirty="0"/>
              <a:t>Minimisation de la fonction coût</a:t>
            </a:r>
          </a:p>
          <a:p>
            <a:pPr marL="285750" indent="-285750">
              <a:buFontTx/>
              <a:buChar char="-"/>
            </a:pPr>
            <a:r>
              <a:rPr lang="fr-FR" dirty="0"/>
              <a:t>Utilisation des kernels pour notre Dashboard</a:t>
            </a:r>
          </a:p>
          <a:p>
            <a:pPr marL="285750" indent="-285750">
              <a:buFontTx/>
              <a:buChar char="-"/>
            </a:pPr>
            <a:r>
              <a:rPr lang="fr-FR" dirty="0"/>
              <a:t>Utilisation de </a:t>
            </a:r>
            <a:r>
              <a:rPr lang="fr-FR" dirty="0" err="1"/>
              <a:t>Streamlit</a:t>
            </a:r>
            <a:r>
              <a:rPr lang="fr-FR" dirty="0"/>
              <a:t> live comme </a:t>
            </a:r>
            <a:r>
              <a:rPr lang="fr-FR" dirty="0" err="1"/>
              <a:t>hebergeur</a:t>
            </a:r>
            <a:endParaRPr lang="fr-FR" dirty="0"/>
          </a:p>
        </p:txBody>
      </p:sp>
    </p:spTree>
    <p:extLst>
      <p:ext uri="{BB962C8B-B14F-4D97-AF65-F5344CB8AC3E}">
        <p14:creationId xmlns:p14="http://schemas.microsoft.com/office/powerpoint/2010/main" val="230360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128797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modèles et Performances</a:t>
            </a:r>
          </a:p>
          <a:p>
            <a:r>
              <a:rPr lang="fr-FR" sz="2000" i="1" dirty="0"/>
              <a:t>Nous utilisons ici le jeu de données réduit selon le modèle Gradient </a:t>
            </a:r>
            <a:r>
              <a:rPr lang="fr-FR" sz="2000" i="1" dirty="0" err="1"/>
              <a:t>Boosting</a:t>
            </a:r>
            <a:r>
              <a:rPr lang="fr-FR" sz="2000" i="1" dirty="0"/>
              <a:t> – librairie </a:t>
            </a:r>
            <a:r>
              <a:rPr lang="fr-FR" sz="2000" i="1" dirty="0" err="1"/>
              <a:t>Pycaret</a:t>
            </a:r>
            <a:r>
              <a:rPr lang="fr-FR" sz="2000" i="1" dirty="0"/>
              <a:t> </a:t>
            </a:r>
          </a:p>
        </p:txBody>
      </p:sp>
      <p:sp>
        <p:nvSpPr>
          <p:cNvPr id="28" name="Espace réservé du contenu 2">
            <a:extLst>
              <a:ext uri="{FF2B5EF4-FFF2-40B4-BE49-F238E27FC236}">
                <a16:creationId xmlns:a16="http://schemas.microsoft.com/office/drawing/2014/main" id="{E89DD036-365C-4E11-95B5-3A9F64FAD389}"/>
              </a:ext>
            </a:extLst>
          </p:cNvPr>
          <p:cNvSpPr txBox="1">
            <a:spLocks/>
          </p:cNvSpPr>
          <p:nvPr/>
        </p:nvSpPr>
        <p:spPr>
          <a:xfrm>
            <a:off x="685609" y="1661586"/>
            <a:ext cx="4687465" cy="491193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200" dirty="0"/>
          </a:p>
          <a:p>
            <a:pPr lvl="1" algn="just">
              <a:buFont typeface="Wingdings" panose="05000000000000000000" pitchFamily="2" charset="2"/>
              <a:buChar char="§"/>
            </a:pPr>
            <a:r>
              <a:rPr lang="fr-FR" sz="1400" dirty="0"/>
              <a:t>Définir une fonction coût :</a:t>
            </a:r>
          </a:p>
          <a:p>
            <a:pPr lvl="2" algn="just">
              <a:buFont typeface="Wingdings" panose="05000000000000000000" pitchFamily="2" charset="2"/>
              <a:buChar char="§"/>
            </a:pPr>
            <a:r>
              <a:rPr lang="fr-FR" sz="1000" dirty="0"/>
              <a:t>Réduire les refus sur les bonnes demandes et minimiser les accords sur les mauvaises demandes (objectif métier)</a:t>
            </a:r>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marL="128016" lvl="1" indent="0" algn="just">
              <a:buNone/>
            </a:pPr>
            <a:endParaRPr lang="fr-FR" sz="1400" dirty="0"/>
          </a:p>
          <a:p>
            <a:pPr lvl="1" algn="just">
              <a:buFont typeface="Wingdings" panose="05000000000000000000" pitchFamily="2" charset="2"/>
              <a:buChar char="§"/>
            </a:pPr>
            <a:r>
              <a:rPr lang="fr-FR" sz="1400" dirty="0"/>
              <a:t>Mesurer la performance des modèles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6" name="Image 5">
            <a:extLst>
              <a:ext uri="{FF2B5EF4-FFF2-40B4-BE49-F238E27FC236}">
                <a16:creationId xmlns:a16="http://schemas.microsoft.com/office/drawing/2014/main" id="{F9133A68-7AD5-1700-5CB0-A9A53DFB92EE}"/>
              </a:ext>
            </a:extLst>
          </p:cNvPr>
          <p:cNvPicPr>
            <a:picLocks noChangeAspect="1"/>
          </p:cNvPicPr>
          <p:nvPr/>
        </p:nvPicPr>
        <p:blipFill>
          <a:blip r:embed="rId3"/>
          <a:stretch>
            <a:fillRect/>
          </a:stretch>
        </p:blipFill>
        <p:spPr>
          <a:xfrm>
            <a:off x="685610" y="3514125"/>
            <a:ext cx="4038220" cy="950447"/>
          </a:xfrm>
          <a:prstGeom prst="rect">
            <a:avLst/>
          </a:prstGeom>
        </p:spPr>
      </p:pic>
      <p:pic>
        <p:nvPicPr>
          <p:cNvPr id="14" name="Image 13">
            <a:extLst>
              <a:ext uri="{FF2B5EF4-FFF2-40B4-BE49-F238E27FC236}">
                <a16:creationId xmlns:a16="http://schemas.microsoft.com/office/drawing/2014/main" id="{0CF37598-F6FF-AAF9-3D36-704F52EF59D6}"/>
              </a:ext>
            </a:extLst>
          </p:cNvPr>
          <p:cNvPicPr>
            <a:picLocks noChangeAspect="1"/>
          </p:cNvPicPr>
          <p:nvPr/>
        </p:nvPicPr>
        <p:blipFill>
          <a:blip r:embed="rId4"/>
          <a:stretch>
            <a:fillRect/>
          </a:stretch>
        </p:blipFill>
        <p:spPr>
          <a:xfrm>
            <a:off x="241300" y="2656518"/>
            <a:ext cx="4828540" cy="813122"/>
          </a:xfrm>
          <a:prstGeom prst="rect">
            <a:avLst/>
          </a:prstGeom>
        </p:spPr>
      </p:pic>
      <p:pic>
        <p:nvPicPr>
          <p:cNvPr id="20" name="Image 19">
            <a:extLst>
              <a:ext uri="{FF2B5EF4-FFF2-40B4-BE49-F238E27FC236}">
                <a16:creationId xmlns:a16="http://schemas.microsoft.com/office/drawing/2014/main" id="{5F5C8EC9-2460-DC87-716B-956C997F59AE}"/>
              </a:ext>
            </a:extLst>
          </p:cNvPr>
          <p:cNvPicPr>
            <a:picLocks noChangeAspect="1"/>
          </p:cNvPicPr>
          <p:nvPr/>
        </p:nvPicPr>
        <p:blipFill>
          <a:blip r:embed="rId5"/>
          <a:stretch>
            <a:fillRect/>
          </a:stretch>
        </p:blipFill>
        <p:spPr>
          <a:xfrm>
            <a:off x="429478" y="5010575"/>
            <a:ext cx="4550484" cy="1473178"/>
          </a:xfrm>
          <a:prstGeom prst="rect">
            <a:avLst/>
          </a:prstGeom>
        </p:spPr>
      </p:pic>
      <p:sp>
        <p:nvSpPr>
          <p:cNvPr id="27" name="Ellipse 26">
            <a:extLst>
              <a:ext uri="{FF2B5EF4-FFF2-40B4-BE49-F238E27FC236}">
                <a16:creationId xmlns:a16="http://schemas.microsoft.com/office/drawing/2014/main" id="{47CF2022-9656-9EB1-1B1C-42ECFC2A8E03}"/>
              </a:ext>
            </a:extLst>
          </p:cNvPr>
          <p:cNvSpPr/>
          <p:nvPr/>
        </p:nvSpPr>
        <p:spPr>
          <a:xfrm>
            <a:off x="4084320" y="5202510"/>
            <a:ext cx="559494" cy="180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a:extLst>
              <a:ext uri="{FF2B5EF4-FFF2-40B4-BE49-F238E27FC236}">
                <a16:creationId xmlns:a16="http://schemas.microsoft.com/office/drawing/2014/main" id="{BE4D333A-08CE-A2CD-41FF-D3E949AC8CF2}"/>
              </a:ext>
            </a:extLst>
          </p:cNvPr>
          <p:cNvSpPr/>
          <p:nvPr/>
        </p:nvSpPr>
        <p:spPr>
          <a:xfrm>
            <a:off x="810768" y="5196414"/>
            <a:ext cx="1194816" cy="180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space réservé du contenu 2">
            <a:extLst>
              <a:ext uri="{FF2B5EF4-FFF2-40B4-BE49-F238E27FC236}">
                <a16:creationId xmlns:a16="http://schemas.microsoft.com/office/drawing/2014/main" id="{6DB17DCC-2742-84EF-0644-0744BC1D1C7F}"/>
              </a:ext>
            </a:extLst>
          </p:cNvPr>
          <p:cNvSpPr txBox="1">
            <a:spLocks/>
          </p:cNvSpPr>
          <p:nvPr/>
        </p:nvSpPr>
        <p:spPr>
          <a:xfrm>
            <a:off x="6492352" y="1664693"/>
            <a:ext cx="4943596" cy="491193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200" dirty="0"/>
          </a:p>
          <a:p>
            <a:pPr lvl="1" algn="just">
              <a:buFont typeface="Wingdings" panose="05000000000000000000" pitchFamily="2" charset="2"/>
              <a:buChar char="§"/>
            </a:pPr>
            <a:r>
              <a:rPr lang="fr-FR" sz="1400" dirty="0"/>
              <a:t>Optimiser les hyperparamètres </a:t>
            </a: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lvl="2" algn="just">
              <a:buFont typeface="Wingdings" panose="05000000000000000000" pitchFamily="2" charset="2"/>
              <a:buChar char="§"/>
            </a:pPr>
            <a:endParaRPr lang="fr-FR" sz="1000" dirty="0"/>
          </a:p>
          <a:p>
            <a:pPr marL="128016" lvl="1" indent="0" algn="just">
              <a:buNone/>
            </a:pPr>
            <a:endParaRPr lang="fr-FR" sz="1400" dirty="0"/>
          </a:p>
          <a:p>
            <a:pPr lvl="1" algn="just">
              <a:buFont typeface="Wingdings" panose="05000000000000000000" pitchFamily="2" charset="2"/>
              <a:buChar char="§"/>
            </a:pPr>
            <a:r>
              <a:rPr lang="fr-FR" sz="1400" dirty="0"/>
              <a:t>Visualisation des résultats (</a:t>
            </a:r>
            <a:r>
              <a:rPr lang="fr-FR" sz="1400" i="1" dirty="0"/>
              <a:t>Focus sur le coût en fonction du seuil de probabilité</a:t>
            </a:r>
            <a:r>
              <a:rPr lang="fr-FR" sz="1400" dirty="0"/>
              <a:t>)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23" name="Image 22">
            <a:extLst>
              <a:ext uri="{FF2B5EF4-FFF2-40B4-BE49-F238E27FC236}">
                <a16:creationId xmlns:a16="http://schemas.microsoft.com/office/drawing/2014/main" id="{3C770233-8373-4BEE-AAB7-1A21D331E403}"/>
              </a:ext>
            </a:extLst>
          </p:cNvPr>
          <p:cNvPicPr>
            <a:picLocks noChangeAspect="1"/>
          </p:cNvPicPr>
          <p:nvPr/>
        </p:nvPicPr>
        <p:blipFill>
          <a:blip r:embed="rId6"/>
          <a:stretch>
            <a:fillRect/>
          </a:stretch>
        </p:blipFill>
        <p:spPr>
          <a:xfrm>
            <a:off x="6492352" y="2316039"/>
            <a:ext cx="3545184" cy="1494079"/>
          </a:xfrm>
          <a:prstGeom prst="rect">
            <a:avLst/>
          </a:prstGeom>
        </p:spPr>
      </p:pic>
      <p:pic>
        <p:nvPicPr>
          <p:cNvPr id="35" name="Image 34">
            <a:extLst>
              <a:ext uri="{FF2B5EF4-FFF2-40B4-BE49-F238E27FC236}">
                <a16:creationId xmlns:a16="http://schemas.microsoft.com/office/drawing/2014/main" id="{04E63BB9-9FFB-660D-CDE1-9DAC20BDBFD0}"/>
              </a:ext>
            </a:extLst>
          </p:cNvPr>
          <p:cNvPicPr>
            <a:picLocks noChangeAspect="1"/>
          </p:cNvPicPr>
          <p:nvPr/>
        </p:nvPicPr>
        <p:blipFill>
          <a:blip r:embed="rId7"/>
          <a:stretch>
            <a:fillRect/>
          </a:stretch>
        </p:blipFill>
        <p:spPr>
          <a:xfrm>
            <a:off x="6618184" y="4860826"/>
            <a:ext cx="2571055" cy="1772675"/>
          </a:xfrm>
          <a:prstGeom prst="rect">
            <a:avLst/>
          </a:prstGeom>
        </p:spPr>
      </p:pic>
      <p:pic>
        <p:nvPicPr>
          <p:cNvPr id="37" name="Image 36">
            <a:extLst>
              <a:ext uri="{FF2B5EF4-FFF2-40B4-BE49-F238E27FC236}">
                <a16:creationId xmlns:a16="http://schemas.microsoft.com/office/drawing/2014/main" id="{08E43E62-D4B5-C252-FB1D-CB0075C09D18}"/>
              </a:ext>
            </a:extLst>
          </p:cNvPr>
          <p:cNvPicPr>
            <a:picLocks noChangeAspect="1"/>
          </p:cNvPicPr>
          <p:nvPr/>
        </p:nvPicPr>
        <p:blipFill>
          <a:blip r:embed="rId8"/>
          <a:stretch>
            <a:fillRect/>
          </a:stretch>
        </p:blipFill>
        <p:spPr>
          <a:xfrm>
            <a:off x="9315071" y="4889594"/>
            <a:ext cx="2571055" cy="1683925"/>
          </a:xfrm>
          <a:prstGeom prst="rect">
            <a:avLst/>
          </a:prstGeom>
        </p:spPr>
      </p:pic>
    </p:spTree>
    <p:extLst>
      <p:ext uri="{BB962C8B-B14F-4D97-AF65-F5344CB8AC3E}">
        <p14:creationId xmlns:p14="http://schemas.microsoft.com/office/powerpoint/2010/main" val="415040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128797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Seuil de probabilité de défaut &amp; Coût</a:t>
            </a:r>
          </a:p>
        </p:txBody>
      </p:sp>
      <p:pic>
        <p:nvPicPr>
          <p:cNvPr id="33" name="Image 32">
            <a:extLst>
              <a:ext uri="{FF2B5EF4-FFF2-40B4-BE49-F238E27FC236}">
                <a16:creationId xmlns:a16="http://schemas.microsoft.com/office/drawing/2014/main" id="{5D763F42-085A-C1D7-54E7-B7635B73FEB9}"/>
              </a:ext>
            </a:extLst>
          </p:cNvPr>
          <p:cNvPicPr>
            <a:picLocks noChangeAspect="1"/>
          </p:cNvPicPr>
          <p:nvPr/>
        </p:nvPicPr>
        <p:blipFill>
          <a:blip r:embed="rId3"/>
          <a:stretch>
            <a:fillRect/>
          </a:stretch>
        </p:blipFill>
        <p:spPr>
          <a:xfrm>
            <a:off x="1024128" y="1673494"/>
            <a:ext cx="7406660" cy="4468661"/>
          </a:xfrm>
          <a:prstGeom prst="rect">
            <a:avLst/>
          </a:prstGeom>
        </p:spPr>
      </p:pic>
      <p:sp>
        <p:nvSpPr>
          <p:cNvPr id="12" name="Espace réservé du contenu 2">
            <a:extLst>
              <a:ext uri="{FF2B5EF4-FFF2-40B4-BE49-F238E27FC236}">
                <a16:creationId xmlns:a16="http://schemas.microsoft.com/office/drawing/2014/main" id="{D3E51FC0-117A-8A00-2543-5B2D6E62E967}"/>
              </a:ext>
            </a:extLst>
          </p:cNvPr>
          <p:cNvSpPr txBox="1">
            <a:spLocks/>
          </p:cNvSpPr>
          <p:nvPr/>
        </p:nvSpPr>
        <p:spPr>
          <a:xfrm>
            <a:off x="8629062" y="1364164"/>
            <a:ext cx="3183493" cy="491193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200" dirty="0"/>
          </a:p>
          <a:p>
            <a:pPr lvl="1" algn="just">
              <a:buFont typeface="Wingdings" panose="05000000000000000000" pitchFamily="2" charset="2"/>
              <a:buChar char="§"/>
            </a:pPr>
            <a:r>
              <a:rPr lang="fr-FR" sz="1400" dirty="0"/>
              <a:t>Les demandes avec une probabilité de défaut supérieures à 96% doivent être refusées : elles entrainent une augmentation forte du coût</a:t>
            </a:r>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Pour rappel : l’objectif métier est de réduire les refus sur les bonnes demandes et minimiser les accords sur les mauvaises demandes</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4" name="Graphique 3" descr="Visage souriant sans remplissage">
            <a:extLst>
              <a:ext uri="{FF2B5EF4-FFF2-40B4-BE49-F238E27FC236}">
                <a16:creationId xmlns:a16="http://schemas.microsoft.com/office/drawing/2014/main" id="{5B814CF7-8BD0-B538-CF27-46E23253A3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15266" y="2636071"/>
            <a:ext cx="914400" cy="914400"/>
          </a:xfrm>
          <a:prstGeom prst="rect">
            <a:avLst/>
          </a:prstGeom>
        </p:spPr>
      </p:pic>
      <p:pic>
        <p:nvPicPr>
          <p:cNvPr id="7" name="Graphique 6" descr="Visage triste à remplissage uni">
            <a:extLst>
              <a:ext uri="{FF2B5EF4-FFF2-40B4-BE49-F238E27FC236}">
                <a16:creationId xmlns:a16="http://schemas.microsoft.com/office/drawing/2014/main" id="{1AF864EA-9416-B864-B13B-BAA95F8A0F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12326" y="2636071"/>
            <a:ext cx="914400" cy="914400"/>
          </a:xfrm>
          <a:prstGeom prst="rect">
            <a:avLst/>
          </a:prstGeom>
        </p:spPr>
      </p:pic>
      <p:sp>
        <p:nvSpPr>
          <p:cNvPr id="17" name="Espace réservé du contenu 2">
            <a:extLst>
              <a:ext uri="{FF2B5EF4-FFF2-40B4-BE49-F238E27FC236}">
                <a16:creationId xmlns:a16="http://schemas.microsoft.com/office/drawing/2014/main" id="{46758E48-8C7D-A5DC-2145-74132CD46497}"/>
              </a:ext>
            </a:extLst>
          </p:cNvPr>
          <p:cNvSpPr txBox="1">
            <a:spLocks/>
          </p:cNvSpPr>
          <p:nvPr/>
        </p:nvSpPr>
        <p:spPr>
          <a:xfrm>
            <a:off x="5915266" y="3601297"/>
            <a:ext cx="969028" cy="27257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r>
              <a:rPr lang="fr-FR" sz="1200" b="1" dirty="0">
                <a:solidFill>
                  <a:srgbClr val="00B050"/>
                </a:solidFill>
              </a:rPr>
              <a:t>ACCORD</a:t>
            </a: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marL="128016" lvl="1" indent="0" algn="just">
              <a:buNone/>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marL="128016" lvl="1" indent="0" algn="just">
              <a:buNone/>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a:p>
            <a:pPr lvl="1" algn="just">
              <a:buFont typeface="Wingdings" panose="05000000000000000000" pitchFamily="2" charset="2"/>
              <a:buChar char="§"/>
            </a:pPr>
            <a:endParaRPr lang="fr-FR" sz="1400" b="1" dirty="0">
              <a:solidFill>
                <a:srgbClr val="00B050"/>
              </a:solidFill>
            </a:endParaRPr>
          </a:p>
        </p:txBody>
      </p:sp>
      <p:sp>
        <p:nvSpPr>
          <p:cNvPr id="18" name="Espace réservé du contenu 2">
            <a:extLst>
              <a:ext uri="{FF2B5EF4-FFF2-40B4-BE49-F238E27FC236}">
                <a16:creationId xmlns:a16="http://schemas.microsoft.com/office/drawing/2014/main" id="{A94AC804-C935-2410-C203-D88DF67A5993}"/>
              </a:ext>
            </a:extLst>
          </p:cNvPr>
          <p:cNvSpPr txBox="1">
            <a:spLocks/>
          </p:cNvSpPr>
          <p:nvPr/>
        </p:nvSpPr>
        <p:spPr>
          <a:xfrm>
            <a:off x="7412326" y="3600978"/>
            <a:ext cx="848744" cy="27008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200" b="1" dirty="0">
                <a:solidFill>
                  <a:srgbClr val="FF0000"/>
                </a:solidFill>
              </a:rPr>
              <a:t>REFUS</a:t>
            </a:r>
            <a:endParaRPr lang="fr-FR" sz="1400" b="1" dirty="0">
              <a:solidFill>
                <a:srgbClr val="FF0000"/>
              </a:solidFill>
            </a:endParaRPr>
          </a:p>
          <a:p>
            <a:pPr lvl="1" algn="just">
              <a:buFont typeface="Wingdings" panose="05000000000000000000" pitchFamily="2" charset="2"/>
              <a:buChar char="§"/>
            </a:pPr>
            <a:endParaRPr lang="fr-FR" sz="1400" b="1" dirty="0">
              <a:solidFill>
                <a:srgbClr val="00B050"/>
              </a:solidFill>
            </a:endParaRPr>
          </a:p>
        </p:txBody>
      </p:sp>
      <p:sp>
        <p:nvSpPr>
          <p:cNvPr id="8" name="Flèche : gauche 7">
            <a:extLst>
              <a:ext uri="{FF2B5EF4-FFF2-40B4-BE49-F238E27FC236}">
                <a16:creationId xmlns:a16="http://schemas.microsoft.com/office/drawing/2014/main" id="{D7B88F4C-BB6B-A4DD-8370-7F33B5AF19D5}"/>
              </a:ext>
            </a:extLst>
          </p:cNvPr>
          <p:cNvSpPr/>
          <p:nvPr/>
        </p:nvSpPr>
        <p:spPr>
          <a:xfrm>
            <a:off x="7546711" y="4542829"/>
            <a:ext cx="645567" cy="391886"/>
          </a:xfrm>
          <a:prstGeom prst="left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F09E2F39-6ABB-D90E-CDD1-EA2A1C5D1DF4}"/>
              </a:ext>
            </a:extLst>
          </p:cNvPr>
          <p:cNvPicPr>
            <a:picLocks noChangeAspect="1"/>
          </p:cNvPicPr>
          <p:nvPr/>
        </p:nvPicPr>
        <p:blipFill>
          <a:blip r:embed="rId8"/>
          <a:stretch>
            <a:fillRect/>
          </a:stretch>
        </p:blipFill>
        <p:spPr>
          <a:xfrm>
            <a:off x="8878534" y="3907824"/>
            <a:ext cx="2934021" cy="2273346"/>
          </a:xfrm>
          <a:prstGeom prst="rect">
            <a:avLst/>
          </a:prstGeom>
        </p:spPr>
      </p:pic>
      <p:sp>
        <p:nvSpPr>
          <p:cNvPr id="22" name="Espace réservé du contenu 2">
            <a:extLst>
              <a:ext uri="{FF2B5EF4-FFF2-40B4-BE49-F238E27FC236}">
                <a16:creationId xmlns:a16="http://schemas.microsoft.com/office/drawing/2014/main" id="{28EC29F5-ECC5-5B83-9F88-3894FB7B4EC6}"/>
              </a:ext>
            </a:extLst>
          </p:cNvPr>
          <p:cNvSpPr txBox="1">
            <a:spLocks/>
          </p:cNvSpPr>
          <p:nvPr/>
        </p:nvSpPr>
        <p:spPr>
          <a:xfrm>
            <a:off x="9669385" y="6181170"/>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fr-FR" sz="1100" i="1" dirty="0">
                <a:solidFill>
                  <a:srgbClr val="0070C0"/>
                </a:solidFill>
              </a:rPr>
              <a:t>Données d’entrainement</a:t>
            </a:r>
          </a:p>
        </p:txBody>
      </p:sp>
    </p:spTree>
    <p:extLst>
      <p:ext uri="{BB962C8B-B14F-4D97-AF65-F5344CB8AC3E}">
        <p14:creationId xmlns:p14="http://schemas.microsoft.com/office/powerpoint/2010/main" val="313155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8428C-6E18-498E-8690-030B755E3C7E}"/>
              </a:ext>
            </a:extLst>
          </p:cNvPr>
          <p:cNvSpPr>
            <a:spLocks noGrp="1"/>
          </p:cNvSpPr>
          <p:nvPr>
            <p:ph type="title"/>
          </p:nvPr>
        </p:nvSpPr>
        <p:spPr>
          <a:xfrm>
            <a:off x="329375" y="4960137"/>
            <a:ext cx="7900225" cy="1463040"/>
          </a:xfrm>
        </p:spPr>
        <p:txBody>
          <a:bodyPr>
            <a:normAutofit/>
          </a:bodyPr>
          <a:lstStyle/>
          <a:p>
            <a:r>
              <a:rPr lang="fr-FR" sz="4400" dirty="0"/>
              <a:t>4 – présentation du </a:t>
            </a:r>
            <a:r>
              <a:rPr lang="fr-FR" sz="4400" dirty="0" err="1"/>
              <a:t>dashboard</a:t>
            </a:r>
            <a:br>
              <a:rPr lang="fr-FR" sz="5400" dirty="0"/>
            </a:br>
            <a:endParaRPr lang="fr-FR" sz="3100" baseline="30000" dirty="0"/>
          </a:p>
        </p:txBody>
      </p:sp>
      <p:pic>
        <p:nvPicPr>
          <p:cNvPr id="4" name="Image 3">
            <a:extLst>
              <a:ext uri="{FF2B5EF4-FFF2-40B4-BE49-F238E27FC236}">
                <a16:creationId xmlns:a16="http://schemas.microsoft.com/office/drawing/2014/main" id="{3641EB42-F729-4DF5-94BE-B377BA2092C7}"/>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415836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128797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Outils utilisés &amp; lien vers le </a:t>
            </a:r>
            <a:r>
              <a:rPr lang="fr-FR" dirty="0" err="1"/>
              <a:t>dashboard</a:t>
            </a:r>
            <a:endParaRPr lang="fr-FR" dirty="0"/>
          </a:p>
        </p:txBody>
      </p:sp>
      <p:sp>
        <p:nvSpPr>
          <p:cNvPr id="10" name="Espace réservé du contenu 2">
            <a:extLst>
              <a:ext uri="{FF2B5EF4-FFF2-40B4-BE49-F238E27FC236}">
                <a16:creationId xmlns:a16="http://schemas.microsoft.com/office/drawing/2014/main" id="{AF41A9B5-C66B-4FD3-B4E7-2859BB52004E}"/>
              </a:ext>
            </a:extLst>
          </p:cNvPr>
          <p:cNvSpPr txBox="1">
            <a:spLocks/>
          </p:cNvSpPr>
          <p:nvPr/>
        </p:nvSpPr>
        <p:spPr>
          <a:xfrm>
            <a:off x="685610" y="1960166"/>
            <a:ext cx="2234875" cy="29196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endParaRPr lang="fr-FR" sz="1200" dirty="0"/>
          </a:p>
          <a:p>
            <a:pPr lvl="1">
              <a:buFont typeface="Wingdings" panose="05000000000000000000" pitchFamily="2" charset="2"/>
              <a:buChar char="§"/>
            </a:pPr>
            <a:r>
              <a:rPr lang="fr-FR" sz="1400" dirty="0"/>
              <a:t>Editeurs : VS Code</a:t>
            </a:r>
          </a:p>
          <a:p>
            <a:pPr lvl="1">
              <a:buFont typeface="Wingdings" panose="05000000000000000000" pitchFamily="2" charset="2"/>
              <a:buChar char="§"/>
            </a:pPr>
            <a:endParaRPr lang="fr-FR" sz="1400" dirty="0"/>
          </a:p>
          <a:p>
            <a:pPr lvl="1">
              <a:buFont typeface="Wingdings" panose="05000000000000000000" pitchFamily="2" charset="2"/>
              <a:buChar char="§"/>
            </a:pPr>
            <a:r>
              <a:rPr lang="fr-FR" sz="1400" dirty="0"/>
              <a:t>Terminal : </a:t>
            </a:r>
          </a:p>
          <a:p>
            <a:pPr marL="128016" lvl="1" indent="0">
              <a:buNone/>
            </a:pPr>
            <a:r>
              <a:rPr lang="fr-FR" sz="1400" dirty="0"/>
              <a:t>- Git </a:t>
            </a:r>
            <a:r>
              <a:rPr lang="fr-FR" sz="1400" dirty="0" err="1"/>
              <a:t>bash</a:t>
            </a:r>
            <a:endParaRPr lang="fr-FR" sz="1400" dirty="0"/>
          </a:p>
          <a:p>
            <a:pPr lvl="1">
              <a:buClrTx/>
              <a:buFontTx/>
              <a:buChar char="-"/>
            </a:pPr>
            <a:r>
              <a:rPr lang="fr-FR" sz="1400" dirty="0"/>
              <a:t>Anaconda </a:t>
            </a:r>
            <a:r>
              <a:rPr lang="fr-FR" sz="1400" dirty="0" err="1"/>
              <a:t>Powershell</a:t>
            </a:r>
            <a:r>
              <a:rPr lang="fr-FR" sz="1400" dirty="0"/>
              <a:t> Prompt</a:t>
            </a:r>
          </a:p>
          <a:p>
            <a:pPr lvl="1">
              <a:buClrTx/>
              <a:buFontTx/>
              <a:buChar char="-"/>
            </a:pPr>
            <a:r>
              <a:rPr lang="fr-FR" sz="1400" dirty="0"/>
              <a:t>Python</a:t>
            </a:r>
          </a:p>
          <a:p>
            <a:pPr lvl="1">
              <a:buFontTx/>
              <a:buChar char="-"/>
            </a:pPr>
            <a:endParaRPr lang="fr-FR" sz="1400" dirty="0"/>
          </a:p>
          <a:p>
            <a:pPr lvl="1">
              <a:buFont typeface="Wingdings" panose="05000000000000000000" pitchFamily="2" charset="2"/>
              <a:buChar char="§"/>
            </a:pPr>
            <a:r>
              <a:rPr lang="fr-FR" sz="1400" dirty="0"/>
              <a:t>Serveur distant :</a:t>
            </a:r>
          </a:p>
          <a:p>
            <a:pPr marL="128016" lvl="1" indent="0">
              <a:buNone/>
            </a:pPr>
            <a:r>
              <a:rPr lang="fr-FR" sz="1400" dirty="0"/>
              <a:t>- GitHub</a:t>
            </a:r>
          </a:p>
          <a:p>
            <a:pPr marL="128016" lvl="1" indent="0">
              <a:buNone/>
            </a:pPr>
            <a:endParaRPr lang="fr-FR" sz="600" dirty="0"/>
          </a:p>
          <a:p>
            <a:pPr lvl="1" algn="just">
              <a:buFont typeface="Wingdings" panose="05000000000000000000" pitchFamily="2" charset="2"/>
              <a:buChar char="§"/>
            </a:pPr>
            <a:r>
              <a:rPr lang="fr-FR" sz="1400" dirty="0"/>
              <a:t>Dashboard :</a:t>
            </a:r>
          </a:p>
          <a:p>
            <a:pPr marL="128016" lvl="1" indent="0" algn="just">
              <a:buNone/>
            </a:pPr>
            <a:r>
              <a:rPr lang="fr-FR" sz="1400" dirty="0"/>
              <a:t>- </a:t>
            </a:r>
            <a:r>
              <a:rPr lang="fr-FR" sz="1400" dirty="0" err="1"/>
              <a:t>Streamlit</a:t>
            </a: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8" name="Image 7">
            <a:extLst>
              <a:ext uri="{FF2B5EF4-FFF2-40B4-BE49-F238E27FC236}">
                <a16:creationId xmlns:a16="http://schemas.microsoft.com/office/drawing/2014/main" id="{5DC95195-7F8C-46DC-A457-10DB927EC7D6}"/>
              </a:ext>
            </a:extLst>
          </p:cNvPr>
          <p:cNvPicPr>
            <a:picLocks noChangeAspect="1"/>
          </p:cNvPicPr>
          <p:nvPr/>
        </p:nvPicPr>
        <p:blipFill>
          <a:blip r:embed="rId3"/>
          <a:stretch>
            <a:fillRect/>
          </a:stretch>
        </p:blipFill>
        <p:spPr>
          <a:xfrm>
            <a:off x="2798697" y="2845240"/>
            <a:ext cx="1061872" cy="528346"/>
          </a:xfrm>
          <a:prstGeom prst="rect">
            <a:avLst/>
          </a:prstGeom>
        </p:spPr>
      </p:pic>
      <p:pic>
        <p:nvPicPr>
          <p:cNvPr id="12" name="Image 11">
            <a:extLst>
              <a:ext uri="{FF2B5EF4-FFF2-40B4-BE49-F238E27FC236}">
                <a16:creationId xmlns:a16="http://schemas.microsoft.com/office/drawing/2014/main" id="{D55EAD42-F06C-41F4-957F-570957F04EFE}"/>
              </a:ext>
            </a:extLst>
          </p:cNvPr>
          <p:cNvPicPr>
            <a:picLocks noChangeAspect="1"/>
          </p:cNvPicPr>
          <p:nvPr/>
        </p:nvPicPr>
        <p:blipFill>
          <a:blip r:embed="rId4"/>
          <a:stretch>
            <a:fillRect/>
          </a:stretch>
        </p:blipFill>
        <p:spPr>
          <a:xfrm>
            <a:off x="3058802" y="3373586"/>
            <a:ext cx="541662" cy="568595"/>
          </a:xfrm>
          <a:prstGeom prst="rect">
            <a:avLst/>
          </a:prstGeom>
        </p:spPr>
      </p:pic>
      <p:pic>
        <p:nvPicPr>
          <p:cNvPr id="16" name="Image 15">
            <a:extLst>
              <a:ext uri="{FF2B5EF4-FFF2-40B4-BE49-F238E27FC236}">
                <a16:creationId xmlns:a16="http://schemas.microsoft.com/office/drawing/2014/main" id="{38EC6711-B023-40CA-A175-81A10D67651C}"/>
              </a:ext>
            </a:extLst>
          </p:cNvPr>
          <p:cNvPicPr>
            <a:picLocks noChangeAspect="1"/>
          </p:cNvPicPr>
          <p:nvPr/>
        </p:nvPicPr>
        <p:blipFill>
          <a:blip r:embed="rId5"/>
          <a:stretch>
            <a:fillRect/>
          </a:stretch>
        </p:blipFill>
        <p:spPr>
          <a:xfrm>
            <a:off x="2970585" y="4214464"/>
            <a:ext cx="718096" cy="568595"/>
          </a:xfrm>
          <a:prstGeom prst="rect">
            <a:avLst/>
          </a:prstGeom>
        </p:spPr>
      </p:pic>
      <p:sp>
        <p:nvSpPr>
          <p:cNvPr id="19" name="Rectangle 18">
            <a:extLst>
              <a:ext uri="{FF2B5EF4-FFF2-40B4-BE49-F238E27FC236}">
                <a16:creationId xmlns:a16="http://schemas.microsoft.com/office/drawing/2014/main" id="{CF0CF1C6-9B33-4E84-84DF-10E3576BEA71}"/>
              </a:ext>
            </a:extLst>
          </p:cNvPr>
          <p:cNvSpPr/>
          <p:nvPr/>
        </p:nvSpPr>
        <p:spPr>
          <a:xfrm>
            <a:off x="604572" y="1826022"/>
            <a:ext cx="3472908" cy="42788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8EEDF343-8594-4B15-92A5-314FC8480712}"/>
              </a:ext>
            </a:extLst>
          </p:cNvPr>
          <p:cNvPicPr>
            <a:picLocks noChangeAspect="1"/>
          </p:cNvPicPr>
          <p:nvPr/>
        </p:nvPicPr>
        <p:blipFill rotWithShape="1">
          <a:blip r:embed="rId6">
            <a:extLst>
              <a:ext uri="{28A0092B-C50C-407E-A947-70E740481C1C}">
                <a14:useLocalDpi xmlns:a14="http://schemas.microsoft.com/office/drawing/2010/main" val="0"/>
              </a:ext>
            </a:extLst>
          </a:blip>
          <a:srcRect l="7234" t="30264" r="7188" b="25458"/>
          <a:stretch/>
        </p:blipFill>
        <p:spPr>
          <a:xfrm>
            <a:off x="2609327" y="2178143"/>
            <a:ext cx="1251242" cy="305712"/>
          </a:xfrm>
          <a:prstGeom prst="rect">
            <a:avLst/>
          </a:prstGeom>
        </p:spPr>
      </p:pic>
      <p:pic>
        <p:nvPicPr>
          <p:cNvPr id="7" name="Image 6">
            <a:extLst>
              <a:ext uri="{FF2B5EF4-FFF2-40B4-BE49-F238E27FC236}">
                <a16:creationId xmlns:a16="http://schemas.microsoft.com/office/drawing/2014/main" id="{569E5D99-3150-61D7-F12C-AFB15EFD7C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53813" y="5162466"/>
            <a:ext cx="1362269" cy="378227"/>
          </a:xfrm>
          <a:prstGeom prst="rect">
            <a:avLst/>
          </a:prstGeom>
        </p:spPr>
      </p:pic>
      <p:pic>
        <p:nvPicPr>
          <p:cNvPr id="13" name="Image 12">
            <a:hlinkClick r:id="rId8"/>
            <a:extLst>
              <a:ext uri="{FF2B5EF4-FFF2-40B4-BE49-F238E27FC236}">
                <a16:creationId xmlns:a16="http://schemas.microsoft.com/office/drawing/2014/main" id="{A75C1E90-D856-1DA0-03A8-1895FE4E9C93}"/>
              </a:ext>
            </a:extLst>
          </p:cNvPr>
          <p:cNvPicPr>
            <a:picLocks noChangeAspect="1"/>
          </p:cNvPicPr>
          <p:nvPr/>
        </p:nvPicPr>
        <p:blipFill>
          <a:blip r:embed="rId9"/>
          <a:stretch>
            <a:fillRect/>
          </a:stretch>
        </p:blipFill>
        <p:spPr>
          <a:xfrm>
            <a:off x="4845101" y="1816767"/>
            <a:ext cx="6538841" cy="2585291"/>
          </a:xfrm>
          <a:prstGeom prst="rect">
            <a:avLst/>
          </a:prstGeom>
        </p:spPr>
      </p:pic>
      <p:sp>
        <p:nvSpPr>
          <p:cNvPr id="18" name="Espace réservé du contenu 2">
            <a:extLst>
              <a:ext uri="{FF2B5EF4-FFF2-40B4-BE49-F238E27FC236}">
                <a16:creationId xmlns:a16="http://schemas.microsoft.com/office/drawing/2014/main" id="{09929AC7-102A-9DD9-2430-20EE8634E2E3}"/>
              </a:ext>
            </a:extLst>
          </p:cNvPr>
          <p:cNvSpPr txBox="1">
            <a:spLocks/>
          </p:cNvSpPr>
          <p:nvPr/>
        </p:nvSpPr>
        <p:spPr>
          <a:xfrm>
            <a:off x="4845102" y="5042103"/>
            <a:ext cx="6538840" cy="36965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600" i="1" dirty="0">
                <a:solidFill>
                  <a:srgbClr val="00B050"/>
                </a:solidFill>
                <a:hlinkClick r:id="rId8"/>
              </a:rPr>
              <a:t>https://share.streamlit.io/littlewiseman/p07---pad/PAD_05_dashboard.py</a:t>
            </a:r>
            <a:endParaRPr lang="fr-FR" sz="1600" i="1" dirty="0">
              <a:solidFill>
                <a:srgbClr val="00B050"/>
              </a:solidFill>
            </a:endParaRPr>
          </a:p>
        </p:txBody>
      </p:sp>
    </p:spTree>
    <p:extLst>
      <p:ext uri="{BB962C8B-B14F-4D97-AF65-F5344CB8AC3E}">
        <p14:creationId xmlns:p14="http://schemas.microsoft.com/office/powerpoint/2010/main" val="569393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8428C-6E18-498E-8690-030B755E3C7E}"/>
              </a:ext>
            </a:extLst>
          </p:cNvPr>
          <p:cNvSpPr>
            <a:spLocks noGrp="1"/>
          </p:cNvSpPr>
          <p:nvPr>
            <p:ph type="title"/>
          </p:nvPr>
        </p:nvSpPr>
        <p:spPr>
          <a:xfrm>
            <a:off x="329375" y="4960137"/>
            <a:ext cx="7900225" cy="1463040"/>
          </a:xfrm>
        </p:spPr>
        <p:txBody>
          <a:bodyPr>
            <a:normAutofit/>
          </a:bodyPr>
          <a:lstStyle/>
          <a:p>
            <a:r>
              <a:rPr lang="fr-FR" sz="4400" dirty="0"/>
              <a:t>4 – Conclusion</a:t>
            </a:r>
            <a:br>
              <a:rPr lang="fr-FR" sz="5400" dirty="0"/>
            </a:br>
            <a:r>
              <a:rPr lang="fr-FR" sz="3200" dirty="0"/>
              <a:t>et piste d’amélioration</a:t>
            </a:r>
            <a:endParaRPr lang="fr-FR" sz="3100" baseline="30000" dirty="0"/>
          </a:p>
        </p:txBody>
      </p:sp>
      <p:pic>
        <p:nvPicPr>
          <p:cNvPr id="4" name="Image 3">
            <a:extLst>
              <a:ext uri="{FF2B5EF4-FFF2-40B4-BE49-F238E27FC236}">
                <a16:creationId xmlns:a16="http://schemas.microsoft.com/office/drawing/2014/main" id="{3641EB42-F729-4DF5-94BE-B377BA2092C7}"/>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312438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
            <a:extLst>
              <a:ext uri="{FF2B5EF4-FFF2-40B4-BE49-F238E27FC236}">
                <a16:creationId xmlns:a16="http://schemas.microsoft.com/office/drawing/2014/main" id="{27642809-5FC1-489A-9E75-24C469B3C944}"/>
              </a:ext>
            </a:extLst>
          </p:cNvPr>
          <p:cNvSpPr txBox="1">
            <a:spLocks/>
          </p:cNvSpPr>
          <p:nvPr/>
        </p:nvSpPr>
        <p:spPr>
          <a:xfrm>
            <a:off x="1024128" y="585216"/>
            <a:ext cx="9720072" cy="734298"/>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Synthèse &amp; conclusion</a:t>
            </a:r>
          </a:p>
        </p:txBody>
      </p:sp>
      <p:sp>
        <p:nvSpPr>
          <p:cNvPr id="9" name="Espace réservé du contenu 2">
            <a:extLst>
              <a:ext uri="{FF2B5EF4-FFF2-40B4-BE49-F238E27FC236}">
                <a16:creationId xmlns:a16="http://schemas.microsoft.com/office/drawing/2014/main" id="{DCEC8DD9-F65D-470D-96B0-DDC511B427B9}"/>
              </a:ext>
            </a:extLst>
          </p:cNvPr>
          <p:cNvSpPr txBox="1">
            <a:spLocks/>
          </p:cNvSpPr>
          <p:nvPr/>
        </p:nvSpPr>
        <p:spPr>
          <a:xfrm>
            <a:off x="577616" y="1724083"/>
            <a:ext cx="11058082" cy="360369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buFont typeface="Wingdings" panose="05000000000000000000" pitchFamily="2" charset="2"/>
              <a:buChar char="§"/>
            </a:pPr>
            <a:r>
              <a:rPr lang="fr-FR" sz="1600" dirty="0"/>
              <a:t> Nous avons mis en place un modèle performant (XGBOOST) comprenant 11 variables pour automatiser la décision de crédit de </a:t>
            </a:r>
            <a:r>
              <a:rPr lang="fr-FR" sz="1600" i="1" dirty="0"/>
              <a:t>Prêt à dépenser. </a:t>
            </a:r>
          </a:p>
          <a:p>
            <a:pPr algn="just">
              <a:buFont typeface="Wingdings" panose="05000000000000000000" pitchFamily="2" charset="2"/>
              <a:buChar char="§"/>
            </a:pPr>
            <a:r>
              <a:rPr lang="fr-FR" sz="1600" dirty="0"/>
              <a:t>Nous avons défini la </a:t>
            </a:r>
            <a:r>
              <a:rPr lang="fr-FR" sz="1600" dirty="0" err="1"/>
              <a:t>fonctino</a:t>
            </a:r>
            <a:r>
              <a:rPr lang="fr-FR" sz="1600" dirty="0"/>
              <a:t> coût en prenant en compte les demandes du métier : réduire les refus sur les bonnes demandes et minimiser les accords sur les mauvaises demandes. Pour donner du sens, nous introduisons une proportionnalité en fonction du montant de la demande.</a:t>
            </a:r>
          </a:p>
          <a:p>
            <a:pPr algn="just">
              <a:buFont typeface="Wingdings" panose="05000000000000000000" pitchFamily="2" charset="2"/>
              <a:buChar char="§"/>
            </a:pPr>
            <a:r>
              <a:rPr lang="fr-FR" sz="1600" dirty="0"/>
              <a:t>Le coût global sur le jeu de données de validation ressort à 18M€, soit presque deux fois moins qu’avec le jeux de données issu de l’ACP (35,3M€) utilisé avec un modèle </a:t>
            </a:r>
            <a:r>
              <a:rPr lang="fr-FR" sz="1600" dirty="0" err="1"/>
              <a:t>Random</a:t>
            </a:r>
            <a:r>
              <a:rPr lang="fr-FR" sz="1600" dirty="0"/>
              <a:t> Forest Classifier. </a:t>
            </a:r>
          </a:p>
          <a:p>
            <a:pPr algn="just">
              <a:buFont typeface="Wingdings" panose="05000000000000000000" pitchFamily="2" charset="2"/>
              <a:buChar char="§"/>
            </a:pPr>
            <a:r>
              <a:rPr lang="fr-FR" sz="1600" dirty="0"/>
              <a:t> Nous avons ensuite pu construire un </a:t>
            </a:r>
            <a:r>
              <a:rPr lang="fr-FR" sz="1600" dirty="0" err="1"/>
              <a:t>dashboard</a:t>
            </a:r>
            <a:r>
              <a:rPr lang="fr-FR" sz="1600" dirty="0"/>
              <a:t> interactif permettant de suivre les demandes de crédit reçu par </a:t>
            </a:r>
            <a:r>
              <a:rPr lang="fr-FR" sz="1600" i="1" dirty="0"/>
              <a:t>Prêt à dépenser. </a:t>
            </a:r>
            <a:r>
              <a:rPr lang="fr-FR" sz="1600" dirty="0"/>
              <a:t>A travers les graphiques, il est possible de comprendre les facteurs de la décision et de situer l’importance locale de certaines variables au sein de l’importance globale (du jeu de données) selon des critères personnels mais aussi en fonction de la demande en elle-même.</a:t>
            </a:r>
          </a:p>
          <a:p>
            <a:pPr algn="just">
              <a:buFont typeface="Wingdings" panose="05000000000000000000" pitchFamily="2" charset="2"/>
              <a:buChar char="§"/>
            </a:pPr>
            <a:endParaRPr lang="fr-FR" sz="1600" dirty="0"/>
          </a:p>
          <a:p>
            <a:pPr algn="just">
              <a:buFont typeface="Wingdings" panose="05000000000000000000" pitchFamily="2" charset="2"/>
              <a:buChar char="§"/>
            </a:pPr>
            <a:r>
              <a:rPr lang="fr-FR" sz="1600" dirty="0"/>
              <a:t> Pistes d’amélioration : </a:t>
            </a:r>
          </a:p>
          <a:p>
            <a:pPr algn="just">
              <a:lnSpc>
                <a:spcPct val="150000"/>
              </a:lnSpc>
              <a:spcBef>
                <a:spcPts val="0"/>
              </a:spcBef>
              <a:spcAft>
                <a:spcPts val="0"/>
              </a:spcAft>
              <a:buFont typeface="Wingdings" panose="05000000000000000000" pitchFamily="2" charset="2"/>
              <a:buChar char="§"/>
            </a:pPr>
            <a:r>
              <a:rPr lang="fr-FR" sz="1200" dirty="0"/>
              <a:t>Affiner la proportionnalité de la fonction coût ;</a:t>
            </a:r>
          </a:p>
          <a:p>
            <a:pPr algn="just">
              <a:lnSpc>
                <a:spcPct val="150000"/>
              </a:lnSpc>
              <a:spcBef>
                <a:spcPts val="0"/>
              </a:spcBef>
              <a:spcAft>
                <a:spcPts val="0"/>
              </a:spcAft>
              <a:buFont typeface="Wingdings" panose="05000000000000000000" pitchFamily="2" charset="2"/>
              <a:buChar char="§"/>
            </a:pPr>
            <a:r>
              <a:rPr lang="fr-FR" sz="1200" dirty="0"/>
              <a:t> Améliorer l’accès aux informations via le </a:t>
            </a:r>
            <a:r>
              <a:rPr lang="fr-FR" sz="1200" dirty="0" err="1"/>
              <a:t>dashboard</a:t>
            </a:r>
            <a:r>
              <a:rPr lang="fr-FR" sz="1200" dirty="0"/>
              <a:t> (recherche d’un client spécifique)</a:t>
            </a:r>
          </a:p>
          <a:p>
            <a:pPr lvl="1" algn="just">
              <a:buFont typeface="Wingdings" panose="05000000000000000000" pitchFamily="2" charset="2"/>
              <a:buChar char="§"/>
            </a:pPr>
            <a:endParaRPr lang="fr-FR" sz="1200" dirty="0"/>
          </a:p>
        </p:txBody>
      </p:sp>
      <p:sp>
        <p:nvSpPr>
          <p:cNvPr id="2" name="Rectangle 1">
            <a:extLst>
              <a:ext uri="{FF2B5EF4-FFF2-40B4-BE49-F238E27FC236}">
                <a16:creationId xmlns:a16="http://schemas.microsoft.com/office/drawing/2014/main" id="{2F755980-F6C3-9E84-897C-C659F369A38D}"/>
              </a:ext>
            </a:extLst>
          </p:cNvPr>
          <p:cNvSpPr/>
          <p:nvPr/>
        </p:nvSpPr>
        <p:spPr>
          <a:xfrm>
            <a:off x="577616" y="5113171"/>
            <a:ext cx="11058082" cy="116632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85495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2EFF1B-3AA9-4A0F-B042-2CC637A89C12}"/>
              </a:ext>
            </a:extLst>
          </p:cNvPr>
          <p:cNvSpPr>
            <a:spLocks noGrp="1"/>
          </p:cNvSpPr>
          <p:nvPr>
            <p:ph type="title"/>
          </p:nvPr>
        </p:nvSpPr>
        <p:spPr/>
        <p:txBody>
          <a:bodyPr/>
          <a:lstStyle/>
          <a:p>
            <a:r>
              <a:rPr lang="fr-FR" dirty="0"/>
              <a:t>MERCI pour votre attention</a:t>
            </a:r>
          </a:p>
        </p:txBody>
      </p:sp>
      <p:pic>
        <p:nvPicPr>
          <p:cNvPr id="4" name="Image 3">
            <a:extLst>
              <a:ext uri="{FF2B5EF4-FFF2-40B4-BE49-F238E27FC236}">
                <a16:creationId xmlns:a16="http://schemas.microsoft.com/office/drawing/2014/main" id="{754310F8-F3CF-4D73-9770-0D5653882FEA}"/>
              </a:ext>
            </a:extLst>
          </p:cNvPr>
          <p:cNvPicPr>
            <a:picLocks noChangeAspect="1"/>
          </p:cNvPicPr>
          <p:nvPr/>
        </p:nvPicPr>
        <p:blipFill>
          <a:blip r:embed="rId2"/>
          <a:stretch>
            <a:fillRect/>
          </a:stretch>
        </p:blipFill>
        <p:spPr>
          <a:xfrm>
            <a:off x="4854127" y="2500730"/>
            <a:ext cx="2483743" cy="2274716"/>
          </a:xfrm>
          <a:prstGeom prst="rect">
            <a:avLst/>
          </a:prstGeom>
        </p:spPr>
      </p:pic>
    </p:spTree>
    <p:extLst>
      <p:ext uri="{BB962C8B-B14F-4D97-AF65-F5344CB8AC3E}">
        <p14:creationId xmlns:p14="http://schemas.microsoft.com/office/powerpoint/2010/main" val="20404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DF56D6-1E8E-42A5-8D02-249FCEC66BE1}"/>
              </a:ext>
            </a:extLst>
          </p:cNvPr>
          <p:cNvSpPr>
            <a:spLocks noGrp="1"/>
          </p:cNvSpPr>
          <p:nvPr>
            <p:ph type="title"/>
          </p:nvPr>
        </p:nvSpPr>
        <p:spPr/>
        <p:txBody>
          <a:bodyPr/>
          <a:lstStyle/>
          <a:p>
            <a:r>
              <a:rPr lang="fr-FR" dirty="0"/>
              <a:t>sommaire</a:t>
            </a:r>
          </a:p>
        </p:txBody>
      </p:sp>
      <p:sp>
        <p:nvSpPr>
          <p:cNvPr id="3" name="ZoneTexte 2">
            <a:extLst>
              <a:ext uri="{FF2B5EF4-FFF2-40B4-BE49-F238E27FC236}">
                <a16:creationId xmlns:a16="http://schemas.microsoft.com/office/drawing/2014/main" id="{5603F508-BE94-489A-BE70-2AFCBB4C2C28}"/>
              </a:ext>
            </a:extLst>
          </p:cNvPr>
          <p:cNvSpPr txBox="1"/>
          <p:nvPr/>
        </p:nvSpPr>
        <p:spPr>
          <a:xfrm>
            <a:off x="2272683" y="2560207"/>
            <a:ext cx="8629096" cy="2862322"/>
          </a:xfrm>
          <a:prstGeom prst="rect">
            <a:avLst/>
          </a:prstGeom>
          <a:noFill/>
        </p:spPr>
        <p:txBody>
          <a:bodyPr wrap="square" rtlCol="0">
            <a:spAutoFit/>
          </a:bodyPr>
          <a:lstStyle/>
          <a:p>
            <a:pPr algn="just"/>
            <a:r>
              <a:rPr lang="fr-FR" sz="2000" dirty="0"/>
              <a:t>1 – Présentation de la mission</a:t>
            </a:r>
          </a:p>
          <a:p>
            <a:pPr algn="just"/>
            <a:endParaRPr lang="fr-FR" sz="2000" dirty="0"/>
          </a:p>
          <a:p>
            <a:pPr algn="just"/>
            <a:r>
              <a:rPr lang="fr-FR" sz="2000" dirty="0"/>
              <a:t>2 – Présentation et traitement des </a:t>
            </a:r>
            <a:r>
              <a:rPr lang="fr-FR" sz="2000" dirty="0" err="1"/>
              <a:t>Datasets</a:t>
            </a:r>
            <a:endParaRPr lang="fr-FR" sz="2000" dirty="0"/>
          </a:p>
          <a:p>
            <a:pPr algn="just"/>
            <a:endParaRPr lang="fr-FR" sz="2000" dirty="0"/>
          </a:p>
          <a:p>
            <a:pPr algn="just"/>
            <a:r>
              <a:rPr lang="fr-FR" sz="2000" dirty="0"/>
              <a:t>3 – Approche de modélisation</a:t>
            </a:r>
          </a:p>
          <a:p>
            <a:pPr algn="just"/>
            <a:endParaRPr lang="fr-FR" sz="2000" dirty="0"/>
          </a:p>
          <a:p>
            <a:pPr algn="just"/>
            <a:r>
              <a:rPr lang="fr-FR" sz="2000" dirty="0"/>
              <a:t>4 – Présentation du Dashboard</a:t>
            </a:r>
          </a:p>
          <a:p>
            <a:pPr algn="just"/>
            <a:endParaRPr lang="fr-FR" sz="2000" dirty="0"/>
          </a:p>
          <a:p>
            <a:pPr algn="just"/>
            <a:r>
              <a:rPr lang="fr-FR" sz="2000" dirty="0"/>
              <a:t>5 – Synthèse &amp; Conclusion</a:t>
            </a:r>
          </a:p>
        </p:txBody>
      </p:sp>
    </p:spTree>
    <p:extLst>
      <p:ext uri="{BB962C8B-B14F-4D97-AF65-F5344CB8AC3E}">
        <p14:creationId xmlns:p14="http://schemas.microsoft.com/office/powerpoint/2010/main" val="88596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8428C-6E18-498E-8690-030B755E3C7E}"/>
              </a:ext>
            </a:extLst>
          </p:cNvPr>
          <p:cNvSpPr>
            <a:spLocks noGrp="1"/>
          </p:cNvSpPr>
          <p:nvPr>
            <p:ph type="title"/>
          </p:nvPr>
        </p:nvSpPr>
        <p:spPr/>
        <p:txBody>
          <a:bodyPr>
            <a:normAutofit/>
          </a:bodyPr>
          <a:lstStyle/>
          <a:p>
            <a:r>
              <a:rPr lang="fr-FR" sz="4400" dirty="0"/>
              <a:t>1 – Présentation de la mission</a:t>
            </a:r>
            <a:br>
              <a:rPr lang="fr-FR" sz="4400" dirty="0"/>
            </a:br>
            <a:endParaRPr lang="fr-FR" sz="2800" dirty="0"/>
          </a:p>
        </p:txBody>
      </p:sp>
      <p:pic>
        <p:nvPicPr>
          <p:cNvPr id="4" name="Image 3">
            <a:extLst>
              <a:ext uri="{FF2B5EF4-FFF2-40B4-BE49-F238E27FC236}">
                <a16:creationId xmlns:a16="http://schemas.microsoft.com/office/drawing/2014/main" id="{226D7C87-232D-403F-B883-926C69EC0E32}"/>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283098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F5DB7-C881-4400-8125-171C21313794}"/>
              </a:ext>
            </a:extLst>
          </p:cNvPr>
          <p:cNvSpPr>
            <a:spLocks noGrp="1"/>
          </p:cNvSpPr>
          <p:nvPr>
            <p:ph type="title"/>
          </p:nvPr>
        </p:nvSpPr>
        <p:spPr/>
        <p:txBody>
          <a:bodyPr/>
          <a:lstStyle/>
          <a:p>
            <a:r>
              <a:rPr lang="fr-FR" dirty="0"/>
              <a:t>Mission</a:t>
            </a:r>
          </a:p>
        </p:txBody>
      </p:sp>
      <p:sp>
        <p:nvSpPr>
          <p:cNvPr id="4" name="Espace réservé du contenu 2">
            <a:extLst>
              <a:ext uri="{FF2B5EF4-FFF2-40B4-BE49-F238E27FC236}">
                <a16:creationId xmlns:a16="http://schemas.microsoft.com/office/drawing/2014/main" id="{8C1B4E91-05C1-4EBA-96E4-CFFDDD2B1802}"/>
              </a:ext>
            </a:extLst>
          </p:cNvPr>
          <p:cNvSpPr txBox="1">
            <a:spLocks/>
          </p:cNvSpPr>
          <p:nvPr/>
        </p:nvSpPr>
        <p:spPr>
          <a:xfrm>
            <a:off x="1447800" y="1916668"/>
            <a:ext cx="9720073" cy="454944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buFont typeface="Wingdings" panose="05000000000000000000" pitchFamily="2" charset="2"/>
              <a:buChar char="§"/>
            </a:pPr>
            <a:r>
              <a:rPr lang="fr-FR" sz="1800" dirty="0"/>
              <a:t> </a:t>
            </a:r>
            <a:r>
              <a:rPr lang="fr-FR" sz="1800" i="1" dirty="0"/>
              <a:t>Prêt à dépenser </a:t>
            </a:r>
            <a:r>
              <a:rPr lang="fr-FR" sz="1800" dirty="0"/>
              <a:t>souhaite mettre en œuvre un outil de “</a:t>
            </a:r>
            <a:r>
              <a:rPr lang="fr-FR" sz="1800" dirty="0" err="1"/>
              <a:t>scoring</a:t>
            </a:r>
            <a:r>
              <a:rPr lang="fr-FR" sz="1800" dirty="0"/>
              <a:t> crédit” pour calculer la probabilité qu’un client rembourse son crédit, puis classifier la demande en crédit accordé ou refusé. </a:t>
            </a:r>
          </a:p>
          <a:p>
            <a:pPr algn="just">
              <a:buFont typeface="Wingdings" panose="05000000000000000000" pitchFamily="2" charset="2"/>
              <a:buChar char="§"/>
            </a:pPr>
            <a:r>
              <a:rPr lang="fr-FR" sz="1800" dirty="0"/>
              <a:t> Dans un souci de transparence, </a:t>
            </a:r>
            <a:r>
              <a:rPr lang="fr-FR" sz="1800" i="1" dirty="0"/>
              <a:t>Prêt à dépenser</a:t>
            </a:r>
            <a:r>
              <a:rPr lang="fr-FR" sz="1800" dirty="0"/>
              <a:t> décide de développer un </a:t>
            </a:r>
            <a:r>
              <a:rPr lang="fr-FR" sz="1800" dirty="0" err="1"/>
              <a:t>dashboard</a:t>
            </a:r>
            <a:r>
              <a:rPr lang="fr-FR" sz="1800" dirty="0"/>
              <a:t> interactif pour expliquer les décisions d’octroi de crédit et donner aux clients accès à leurs informations personnelles.</a:t>
            </a:r>
          </a:p>
          <a:p>
            <a:pPr marL="0" indent="0" algn="just">
              <a:buNone/>
            </a:pPr>
            <a:r>
              <a:rPr lang="fr-FR" sz="1800" dirty="0"/>
              <a:t>Comme conseillé par notre manager, nous sélectionnons un kernel </a:t>
            </a:r>
            <a:r>
              <a:rPr lang="fr-FR" sz="1800" dirty="0" err="1"/>
              <a:t>Kaggle</a:t>
            </a:r>
            <a:r>
              <a:rPr lang="fr-FR" sz="1800" dirty="0"/>
              <a:t> pour faciliter la préparation des données nécessaires pour notre modèle de </a:t>
            </a:r>
            <a:r>
              <a:rPr lang="fr-FR" sz="1800" dirty="0" err="1"/>
              <a:t>scoring</a:t>
            </a:r>
            <a:r>
              <a:rPr lang="fr-FR" sz="1800" dirty="0"/>
              <a:t>. Nous l’analysons et l’adaptons à notre problématique.</a:t>
            </a:r>
          </a:p>
          <a:p>
            <a:pPr marL="0" indent="0" algn="just">
              <a:buNone/>
            </a:pPr>
            <a:r>
              <a:rPr lang="fr-FR" sz="1800" dirty="0"/>
              <a:t>Après plusieurs recherches et essais, nous avons sélectionné les kernels de </a:t>
            </a:r>
            <a:r>
              <a:rPr lang="fr-FR" sz="1800" i="1" dirty="0"/>
              <a:t>Will </a:t>
            </a:r>
            <a:r>
              <a:rPr lang="fr-FR" sz="1800" i="1" dirty="0" err="1"/>
              <a:t>Koehrsen</a:t>
            </a:r>
            <a:r>
              <a:rPr lang="fr-FR" sz="1800" dirty="0"/>
              <a:t> qui sont très documentés au niveau du </a:t>
            </a:r>
            <a:r>
              <a:rPr lang="fr-FR" sz="1800" dirty="0" err="1"/>
              <a:t>Fature</a:t>
            </a:r>
            <a:r>
              <a:rPr lang="fr-FR" sz="1800" dirty="0"/>
              <a:t> Engineering appliqué.</a:t>
            </a:r>
          </a:p>
          <a:p>
            <a:pPr marL="0" indent="0" algn="just">
              <a:buNone/>
            </a:pPr>
            <a:r>
              <a:rPr lang="fr-FR" sz="1800" dirty="0"/>
              <a:t>Dans un premier temps nous listerons les opérations d’analyse et de </a:t>
            </a:r>
            <a:r>
              <a:rPr lang="fr-FR" sz="1800" dirty="0" err="1"/>
              <a:t>Feature</a:t>
            </a:r>
            <a:r>
              <a:rPr lang="fr-FR" sz="1800" dirty="0"/>
              <a:t> Engineering qui nous permettrons d’obtenir deux jeux de données (un après réduction de dimension par PCA et le second par l’importance des variables déterminée par un modèle gradient </a:t>
            </a:r>
            <a:r>
              <a:rPr lang="fr-FR" sz="1800" dirty="0" err="1"/>
              <a:t>boosting</a:t>
            </a:r>
            <a:r>
              <a:rPr lang="fr-FR" sz="1800" dirty="0"/>
              <a:t>). Nous ferons un focus sur les opérations les plus importantes dans le cadre de notre mission.</a:t>
            </a:r>
          </a:p>
          <a:p>
            <a:pPr marL="0" indent="0" algn="just">
              <a:buNone/>
            </a:pPr>
            <a:r>
              <a:rPr lang="fr-FR" sz="1800" dirty="0"/>
              <a:t>Ensuite nous développerons </a:t>
            </a:r>
            <a:r>
              <a:rPr lang="fr-FR" sz="1800" dirty="0" err="1"/>
              <a:t>dashboard</a:t>
            </a:r>
            <a:r>
              <a:rPr lang="fr-FR" sz="1800" dirty="0"/>
              <a:t> interactif qui permettra de comprendre et d’expliquer les décisions d’octroi de crédit à travers notre modèle. Nous présenterons ici différents écrans du résultat.</a:t>
            </a:r>
          </a:p>
        </p:txBody>
      </p:sp>
      <p:sp>
        <p:nvSpPr>
          <p:cNvPr id="7" name="Rectangle 6">
            <a:extLst>
              <a:ext uri="{FF2B5EF4-FFF2-40B4-BE49-F238E27FC236}">
                <a16:creationId xmlns:a16="http://schemas.microsoft.com/office/drawing/2014/main" id="{001975F0-9F9F-4EDD-B025-25617676F796}"/>
              </a:ext>
            </a:extLst>
          </p:cNvPr>
          <p:cNvSpPr/>
          <p:nvPr/>
        </p:nvSpPr>
        <p:spPr>
          <a:xfrm>
            <a:off x="1278977" y="3900195"/>
            <a:ext cx="10008783" cy="256591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solidFill>
                <a:schemeClr val="tx1"/>
              </a:solidFill>
            </a:endParaRPr>
          </a:p>
        </p:txBody>
      </p:sp>
    </p:spTree>
    <p:extLst>
      <p:ext uri="{BB962C8B-B14F-4D97-AF65-F5344CB8AC3E}">
        <p14:creationId xmlns:p14="http://schemas.microsoft.com/office/powerpoint/2010/main" val="141484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8428C-6E18-498E-8690-030B755E3C7E}"/>
              </a:ext>
            </a:extLst>
          </p:cNvPr>
          <p:cNvSpPr>
            <a:spLocks noGrp="1"/>
          </p:cNvSpPr>
          <p:nvPr>
            <p:ph type="title"/>
          </p:nvPr>
        </p:nvSpPr>
        <p:spPr/>
        <p:txBody>
          <a:bodyPr>
            <a:normAutofit/>
          </a:bodyPr>
          <a:lstStyle/>
          <a:p>
            <a:r>
              <a:rPr lang="fr-FR" sz="4400" dirty="0"/>
              <a:t>2 – présentation et traitement des </a:t>
            </a:r>
            <a:r>
              <a:rPr lang="fr-FR" sz="4400" dirty="0" err="1"/>
              <a:t>datasets</a:t>
            </a:r>
            <a:endParaRPr lang="fr-FR" sz="2800" dirty="0"/>
          </a:p>
        </p:txBody>
      </p:sp>
      <p:pic>
        <p:nvPicPr>
          <p:cNvPr id="4" name="Image 3">
            <a:extLst>
              <a:ext uri="{FF2B5EF4-FFF2-40B4-BE49-F238E27FC236}">
                <a16:creationId xmlns:a16="http://schemas.microsoft.com/office/drawing/2014/main" id="{F9EB1223-FCCE-4D0C-B897-63AECECEF7E3}"/>
              </a:ext>
            </a:extLst>
          </p:cNvPr>
          <p:cNvPicPr>
            <a:picLocks noChangeAspect="1"/>
          </p:cNvPicPr>
          <p:nvPr/>
        </p:nvPicPr>
        <p:blipFill>
          <a:blip r:embed="rId2"/>
          <a:stretch>
            <a:fillRect/>
          </a:stretch>
        </p:blipFill>
        <p:spPr>
          <a:xfrm>
            <a:off x="9272409" y="4755140"/>
            <a:ext cx="2045150" cy="1873034"/>
          </a:xfrm>
          <a:prstGeom prst="rect">
            <a:avLst/>
          </a:prstGeom>
        </p:spPr>
      </p:pic>
    </p:spTree>
    <p:extLst>
      <p:ext uri="{BB962C8B-B14F-4D97-AF65-F5344CB8AC3E}">
        <p14:creationId xmlns:p14="http://schemas.microsoft.com/office/powerpoint/2010/main" val="217899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94500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Présentation des </a:t>
            </a:r>
            <a:r>
              <a:rPr lang="fr-FR" dirty="0" err="1"/>
              <a:t>datasets</a:t>
            </a:r>
            <a:endParaRPr lang="fr-FR" dirty="0"/>
          </a:p>
        </p:txBody>
      </p:sp>
      <p:sp>
        <p:nvSpPr>
          <p:cNvPr id="6" name="Espace réservé du contenu 2">
            <a:extLst>
              <a:ext uri="{FF2B5EF4-FFF2-40B4-BE49-F238E27FC236}">
                <a16:creationId xmlns:a16="http://schemas.microsoft.com/office/drawing/2014/main" id="{93D5FE3A-CCDD-4772-B11D-C91138C6776D}"/>
              </a:ext>
            </a:extLst>
          </p:cNvPr>
          <p:cNvSpPr txBox="1">
            <a:spLocks/>
          </p:cNvSpPr>
          <p:nvPr/>
        </p:nvSpPr>
        <p:spPr>
          <a:xfrm>
            <a:off x="741335" y="1333907"/>
            <a:ext cx="5220926" cy="5216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200" dirty="0"/>
          </a:p>
          <a:p>
            <a:pPr lvl="1" algn="just">
              <a:buFont typeface="Wingdings" panose="05000000000000000000" pitchFamily="2" charset="2"/>
              <a:buChar char="§"/>
            </a:pPr>
            <a:r>
              <a:rPr lang="fr-FR" dirty="0"/>
              <a:t>10 jeux de données :</a:t>
            </a:r>
          </a:p>
          <a:p>
            <a:pPr marL="128016" lvl="1" indent="0" algn="just">
              <a:buNone/>
            </a:pPr>
            <a:endParaRPr lang="fr-FR" sz="1600" dirty="0"/>
          </a:p>
          <a:p>
            <a:pPr lvl="2" algn="just">
              <a:buFont typeface="Wingdings" panose="05000000000000000000" pitchFamily="2" charset="2"/>
              <a:buChar char="§"/>
            </a:pPr>
            <a:r>
              <a:rPr lang="fr-FR" sz="1300" dirty="0" err="1"/>
              <a:t>Sample_submission</a:t>
            </a:r>
            <a:r>
              <a:rPr lang="fr-FR" sz="1300" dirty="0"/>
              <a:t> : exemple de proposition pour cette mission</a:t>
            </a:r>
          </a:p>
          <a:p>
            <a:pPr lvl="2" algn="just">
              <a:buFont typeface="Wingdings" panose="05000000000000000000" pitchFamily="2" charset="2"/>
              <a:buChar char="§"/>
            </a:pPr>
            <a:r>
              <a:rPr lang="fr-FR" sz="1300" dirty="0" err="1"/>
              <a:t>Bureau_balance</a:t>
            </a:r>
            <a:r>
              <a:rPr lang="fr-FR" sz="1300" dirty="0"/>
              <a:t> : solde des précédents crédit reportés à la banque centrale</a:t>
            </a:r>
          </a:p>
          <a:p>
            <a:pPr lvl="2" algn="just">
              <a:buFont typeface="Wingdings" panose="05000000000000000000" pitchFamily="2" charset="2"/>
              <a:buChar char="§"/>
            </a:pPr>
            <a:r>
              <a:rPr lang="fr-FR" sz="1300" dirty="0" err="1"/>
              <a:t>POS_CASH_balance</a:t>
            </a:r>
            <a:r>
              <a:rPr lang="fr-FR" sz="1300" dirty="0"/>
              <a:t> : solde des précédents crédits obtenus chez </a:t>
            </a:r>
            <a:r>
              <a:rPr lang="fr-FR" sz="1300" i="1" dirty="0"/>
              <a:t>Prêt à dépenser</a:t>
            </a:r>
            <a:r>
              <a:rPr lang="fr-FR" sz="1300" dirty="0"/>
              <a:t> (en magasin et comptant) </a:t>
            </a:r>
          </a:p>
          <a:p>
            <a:pPr lvl="2" algn="just">
              <a:buFont typeface="Wingdings" panose="05000000000000000000" pitchFamily="2" charset="2"/>
              <a:buChar char="§"/>
            </a:pPr>
            <a:r>
              <a:rPr lang="fr-FR" sz="1300" dirty="0" err="1"/>
              <a:t>Application_train</a:t>
            </a:r>
            <a:r>
              <a:rPr lang="fr-FR" sz="1300" dirty="0"/>
              <a:t> : table principale avec données clients pour l’entrainement</a:t>
            </a:r>
          </a:p>
          <a:p>
            <a:pPr lvl="2" algn="just">
              <a:buFont typeface="Wingdings" panose="05000000000000000000" pitchFamily="2" charset="2"/>
              <a:buChar char="§"/>
            </a:pPr>
            <a:r>
              <a:rPr lang="fr-FR" sz="1300" dirty="0" err="1"/>
              <a:t>HomeCredit_columns_description</a:t>
            </a:r>
            <a:r>
              <a:rPr lang="fr-FR" sz="1300" dirty="0"/>
              <a:t> : description des colonnes de tous les </a:t>
            </a:r>
            <a:r>
              <a:rPr lang="fr-FR" sz="1300" dirty="0" err="1"/>
              <a:t>datasets</a:t>
            </a:r>
            <a:endParaRPr lang="fr-FR" sz="1300" dirty="0"/>
          </a:p>
          <a:p>
            <a:pPr lvl="2" algn="just">
              <a:buFont typeface="Wingdings" panose="05000000000000000000" pitchFamily="2" charset="2"/>
              <a:buChar char="§"/>
            </a:pPr>
            <a:r>
              <a:rPr lang="fr-FR" sz="1300" dirty="0" err="1"/>
              <a:t>Application_test</a:t>
            </a:r>
            <a:r>
              <a:rPr lang="fr-FR" sz="1300" dirty="0"/>
              <a:t> : table principale avec données clients pour l’entrainement</a:t>
            </a:r>
          </a:p>
          <a:p>
            <a:pPr lvl="2" algn="just">
              <a:buFont typeface="Wingdings" panose="05000000000000000000" pitchFamily="2" charset="2"/>
              <a:buChar char="§"/>
            </a:pPr>
            <a:r>
              <a:rPr lang="fr-FR" sz="1300" dirty="0" err="1"/>
              <a:t>Previous</a:t>
            </a:r>
            <a:r>
              <a:rPr lang="fr-FR" sz="1300" dirty="0"/>
              <a:t>-application : Précédentes demandes de prêts des clients chez </a:t>
            </a:r>
            <a:r>
              <a:rPr lang="fr-FR" sz="1300" i="1" dirty="0"/>
              <a:t>Prêt à dépenser</a:t>
            </a:r>
            <a:endParaRPr lang="fr-FR" sz="1300" dirty="0"/>
          </a:p>
          <a:p>
            <a:pPr lvl="2" algn="just">
              <a:buFont typeface="Wingdings" panose="05000000000000000000" pitchFamily="2" charset="2"/>
              <a:buChar char="§"/>
            </a:pPr>
            <a:r>
              <a:rPr lang="fr-FR" sz="1300" dirty="0" err="1"/>
              <a:t>Credit_card_balance</a:t>
            </a:r>
            <a:r>
              <a:rPr lang="fr-FR" sz="1300" dirty="0"/>
              <a:t> : solde des précédents crédits obtenus chez </a:t>
            </a:r>
            <a:r>
              <a:rPr lang="fr-FR" sz="1300" i="1" dirty="0"/>
              <a:t>Prêt à dépenser</a:t>
            </a:r>
            <a:r>
              <a:rPr lang="fr-FR" sz="1300" dirty="0"/>
              <a:t> par carte de crédit</a:t>
            </a:r>
          </a:p>
          <a:p>
            <a:pPr lvl="2" algn="just">
              <a:buFont typeface="Wingdings" panose="05000000000000000000" pitchFamily="2" charset="2"/>
              <a:buChar char="§"/>
            </a:pPr>
            <a:r>
              <a:rPr lang="fr-FR" sz="1300" dirty="0" err="1"/>
              <a:t>Installments_payments</a:t>
            </a:r>
            <a:r>
              <a:rPr lang="fr-FR" sz="1300" dirty="0"/>
              <a:t> : Historique des paiements des crédits précédents</a:t>
            </a:r>
          </a:p>
          <a:p>
            <a:pPr lvl="2" algn="just">
              <a:buFont typeface="Wingdings" panose="05000000000000000000" pitchFamily="2" charset="2"/>
              <a:buChar char="§"/>
            </a:pPr>
            <a:r>
              <a:rPr lang="fr-FR" sz="1300" dirty="0"/>
              <a:t>Bureau : Les précédents crédits des clients ayant été reportés à la banque centrale</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7" name="Image 6">
            <a:extLst>
              <a:ext uri="{FF2B5EF4-FFF2-40B4-BE49-F238E27FC236}">
                <a16:creationId xmlns:a16="http://schemas.microsoft.com/office/drawing/2014/main" id="{2C11F4AB-4EB7-A09C-1B35-08087A32C792}"/>
              </a:ext>
            </a:extLst>
          </p:cNvPr>
          <p:cNvPicPr>
            <a:picLocks noChangeAspect="1"/>
          </p:cNvPicPr>
          <p:nvPr/>
        </p:nvPicPr>
        <p:blipFill>
          <a:blip r:embed="rId3"/>
          <a:stretch>
            <a:fillRect/>
          </a:stretch>
        </p:blipFill>
        <p:spPr>
          <a:xfrm>
            <a:off x="6229741" y="1880179"/>
            <a:ext cx="5719976" cy="3605641"/>
          </a:xfrm>
          <a:prstGeom prst="rect">
            <a:avLst/>
          </a:prstGeom>
        </p:spPr>
      </p:pic>
      <p:sp>
        <p:nvSpPr>
          <p:cNvPr id="8" name="Espace réservé du contenu 2">
            <a:extLst>
              <a:ext uri="{FF2B5EF4-FFF2-40B4-BE49-F238E27FC236}">
                <a16:creationId xmlns:a16="http://schemas.microsoft.com/office/drawing/2014/main" id="{477ED1A8-9A6F-DBAB-84D7-828E730D6DCC}"/>
              </a:ext>
            </a:extLst>
          </p:cNvPr>
          <p:cNvSpPr txBox="1">
            <a:spLocks/>
          </p:cNvSpPr>
          <p:nvPr/>
        </p:nvSpPr>
        <p:spPr>
          <a:xfrm>
            <a:off x="8789892" y="6003443"/>
            <a:ext cx="3908615" cy="47349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1" indent="0">
              <a:lnSpc>
                <a:spcPct val="100000"/>
              </a:lnSpc>
              <a:spcBef>
                <a:spcPts val="0"/>
              </a:spcBef>
              <a:spcAft>
                <a:spcPts val="0"/>
              </a:spcAft>
              <a:buNone/>
            </a:pPr>
            <a:r>
              <a:rPr lang="fr-FR" sz="1600" dirty="0"/>
              <a:t>Kernels utilisés: </a:t>
            </a:r>
            <a:r>
              <a:rPr lang="fr-FR" sz="1600" dirty="0">
                <a:hlinkClick r:id="rId4"/>
              </a:rPr>
              <a:t>WILL KOEHRSEN</a:t>
            </a:r>
            <a:endParaRPr lang="fr-FR" sz="1600" dirty="0"/>
          </a:p>
          <a:p>
            <a:pPr marL="0" lvl="1" indent="0">
              <a:lnSpc>
                <a:spcPct val="100000"/>
              </a:lnSpc>
              <a:spcBef>
                <a:spcPts val="0"/>
              </a:spcBef>
              <a:spcAft>
                <a:spcPts val="0"/>
              </a:spcAft>
              <a:buNone/>
            </a:pPr>
            <a:endParaRPr lang="fr-FR" sz="1600" dirty="0"/>
          </a:p>
        </p:txBody>
      </p:sp>
    </p:spTree>
    <p:extLst>
      <p:ext uri="{BB962C8B-B14F-4D97-AF65-F5344CB8AC3E}">
        <p14:creationId xmlns:p14="http://schemas.microsoft.com/office/powerpoint/2010/main" val="205425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94500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a:t>Analyse des données</a:t>
            </a:r>
          </a:p>
        </p:txBody>
      </p:sp>
      <p:sp>
        <p:nvSpPr>
          <p:cNvPr id="6" name="Espace réservé du contenu 2">
            <a:extLst>
              <a:ext uri="{FF2B5EF4-FFF2-40B4-BE49-F238E27FC236}">
                <a16:creationId xmlns:a16="http://schemas.microsoft.com/office/drawing/2014/main" id="{93D5FE3A-CCDD-4772-B11D-C91138C6776D}"/>
              </a:ext>
            </a:extLst>
          </p:cNvPr>
          <p:cNvSpPr txBox="1">
            <a:spLocks/>
          </p:cNvSpPr>
          <p:nvPr/>
        </p:nvSpPr>
        <p:spPr>
          <a:xfrm>
            <a:off x="741335" y="1333907"/>
            <a:ext cx="5220926" cy="48027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dirty="0"/>
              <a:t>Analyse de la distribution des variables et notamment « Target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Recherche des </a:t>
            </a:r>
            <a:r>
              <a:rPr lang="fr-FR" sz="1400" dirty="0" err="1"/>
              <a:t>outliers</a:t>
            </a: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Analyses des variables sur le risque de défaut</a:t>
            </a:r>
          </a:p>
          <a:p>
            <a:pPr marL="128016" lvl="1" indent="0" algn="just">
              <a:buNone/>
            </a:pPr>
            <a:endParaRPr lang="fr-FR" sz="1400" dirty="0"/>
          </a:p>
          <a:p>
            <a:pPr lvl="1" algn="just">
              <a:buFont typeface="Wingdings" panose="05000000000000000000" pitchFamily="2" charset="2"/>
              <a:buChar char="§"/>
            </a:pPr>
            <a:endParaRPr lang="fr-FR" sz="1400" dirty="0"/>
          </a:p>
        </p:txBody>
      </p:sp>
      <p:pic>
        <p:nvPicPr>
          <p:cNvPr id="4" name="Image 3">
            <a:extLst>
              <a:ext uri="{FF2B5EF4-FFF2-40B4-BE49-F238E27FC236}">
                <a16:creationId xmlns:a16="http://schemas.microsoft.com/office/drawing/2014/main" id="{9EB30DA2-7EFD-32FC-0DD5-3DAA496EAB97}"/>
              </a:ext>
            </a:extLst>
          </p:cNvPr>
          <p:cNvPicPr>
            <a:picLocks noChangeAspect="1"/>
          </p:cNvPicPr>
          <p:nvPr/>
        </p:nvPicPr>
        <p:blipFill>
          <a:blip r:embed="rId3"/>
          <a:stretch>
            <a:fillRect/>
          </a:stretch>
        </p:blipFill>
        <p:spPr>
          <a:xfrm>
            <a:off x="1122701" y="1987650"/>
            <a:ext cx="2062438" cy="582521"/>
          </a:xfrm>
          <a:prstGeom prst="rect">
            <a:avLst/>
          </a:prstGeom>
        </p:spPr>
      </p:pic>
      <p:pic>
        <p:nvPicPr>
          <p:cNvPr id="9" name="Image 8">
            <a:extLst>
              <a:ext uri="{FF2B5EF4-FFF2-40B4-BE49-F238E27FC236}">
                <a16:creationId xmlns:a16="http://schemas.microsoft.com/office/drawing/2014/main" id="{99205D5B-57CD-FC65-5571-151462BE50AA}"/>
              </a:ext>
            </a:extLst>
          </p:cNvPr>
          <p:cNvPicPr>
            <a:picLocks noChangeAspect="1"/>
          </p:cNvPicPr>
          <p:nvPr/>
        </p:nvPicPr>
        <p:blipFill>
          <a:blip r:embed="rId4"/>
          <a:stretch>
            <a:fillRect/>
          </a:stretch>
        </p:blipFill>
        <p:spPr>
          <a:xfrm>
            <a:off x="1122701" y="3047921"/>
            <a:ext cx="2477770" cy="1343039"/>
          </a:xfrm>
          <a:prstGeom prst="rect">
            <a:avLst/>
          </a:prstGeom>
        </p:spPr>
      </p:pic>
      <p:sp>
        <p:nvSpPr>
          <p:cNvPr id="10" name="Espace réservé du contenu 2">
            <a:extLst>
              <a:ext uri="{FF2B5EF4-FFF2-40B4-BE49-F238E27FC236}">
                <a16:creationId xmlns:a16="http://schemas.microsoft.com/office/drawing/2014/main" id="{9A868417-638F-4A4A-0652-15F148A1E57A}"/>
              </a:ext>
            </a:extLst>
          </p:cNvPr>
          <p:cNvSpPr txBox="1">
            <a:spLocks/>
          </p:cNvSpPr>
          <p:nvPr/>
        </p:nvSpPr>
        <p:spPr>
          <a:xfrm>
            <a:off x="6298855" y="1333907"/>
            <a:ext cx="5220926" cy="5216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dirty="0"/>
              <a:t>Analyse des corrélations (coefficient de Pearson, </a:t>
            </a:r>
            <a:r>
              <a:rPr lang="fr-FR" sz="1400" dirty="0" err="1"/>
              <a:t>Heatmap</a:t>
            </a:r>
            <a:r>
              <a:rPr lang="fr-FR" sz="1400" dirty="0"/>
              <a:t> &amp; </a:t>
            </a:r>
            <a:r>
              <a:rPr lang="fr-FR" sz="1400" dirty="0" err="1"/>
              <a:t>with</a:t>
            </a:r>
            <a:r>
              <a:rPr lang="fr-FR" sz="1400" dirty="0"/>
              <a:t> polynomial </a:t>
            </a:r>
            <a:r>
              <a:rPr lang="fr-FR" sz="1400" dirty="0" err="1"/>
              <a:t>Features</a:t>
            </a:r>
            <a:r>
              <a:rPr lang="fr-FR" sz="1400" dirty="0"/>
              <a:t>)</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pic>
        <p:nvPicPr>
          <p:cNvPr id="12" name="Image 11">
            <a:extLst>
              <a:ext uri="{FF2B5EF4-FFF2-40B4-BE49-F238E27FC236}">
                <a16:creationId xmlns:a16="http://schemas.microsoft.com/office/drawing/2014/main" id="{2106F625-2359-4D87-30EE-A773045AFBD9}"/>
              </a:ext>
            </a:extLst>
          </p:cNvPr>
          <p:cNvPicPr>
            <a:picLocks noChangeAspect="1"/>
          </p:cNvPicPr>
          <p:nvPr/>
        </p:nvPicPr>
        <p:blipFill>
          <a:blip r:embed="rId5"/>
          <a:stretch>
            <a:fillRect/>
          </a:stretch>
        </p:blipFill>
        <p:spPr>
          <a:xfrm>
            <a:off x="6981309" y="2125638"/>
            <a:ext cx="3451305" cy="444533"/>
          </a:xfrm>
          <a:prstGeom prst="rect">
            <a:avLst/>
          </a:prstGeom>
        </p:spPr>
      </p:pic>
      <p:pic>
        <p:nvPicPr>
          <p:cNvPr id="14" name="Image 13">
            <a:extLst>
              <a:ext uri="{FF2B5EF4-FFF2-40B4-BE49-F238E27FC236}">
                <a16:creationId xmlns:a16="http://schemas.microsoft.com/office/drawing/2014/main" id="{B1138A66-5A45-C7F2-7900-E91256155BFB}"/>
              </a:ext>
            </a:extLst>
          </p:cNvPr>
          <p:cNvPicPr>
            <a:picLocks noChangeAspect="1"/>
          </p:cNvPicPr>
          <p:nvPr/>
        </p:nvPicPr>
        <p:blipFill>
          <a:blip r:embed="rId6"/>
          <a:stretch>
            <a:fillRect/>
          </a:stretch>
        </p:blipFill>
        <p:spPr>
          <a:xfrm>
            <a:off x="7051675" y="2713277"/>
            <a:ext cx="2789599" cy="1971685"/>
          </a:xfrm>
          <a:prstGeom prst="rect">
            <a:avLst/>
          </a:prstGeom>
        </p:spPr>
      </p:pic>
      <p:pic>
        <p:nvPicPr>
          <p:cNvPr id="16" name="Image 15">
            <a:extLst>
              <a:ext uri="{FF2B5EF4-FFF2-40B4-BE49-F238E27FC236}">
                <a16:creationId xmlns:a16="http://schemas.microsoft.com/office/drawing/2014/main" id="{0A96765F-4995-71D5-02CF-7E6FB427481B}"/>
              </a:ext>
            </a:extLst>
          </p:cNvPr>
          <p:cNvPicPr>
            <a:picLocks noChangeAspect="1"/>
          </p:cNvPicPr>
          <p:nvPr/>
        </p:nvPicPr>
        <p:blipFill>
          <a:blip r:embed="rId7"/>
          <a:stretch>
            <a:fillRect/>
          </a:stretch>
        </p:blipFill>
        <p:spPr>
          <a:xfrm>
            <a:off x="6981308" y="4834600"/>
            <a:ext cx="3451305" cy="905515"/>
          </a:xfrm>
          <a:prstGeom prst="rect">
            <a:avLst/>
          </a:prstGeom>
        </p:spPr>
      </p:pic>
      <p:pic>
        <p:nvPicPr>
          <p:cNvPr id="18" name="Image 17">
            <a:extLst>
              <a:ext uri="{FF2B5EF4-FFF2-40B4-BE49-F238E27FC236}">
                <a16:creationId xmlns:a16="http://schemas.microsoft.com/office/drawing/2014/main" id="{1A0ED986-7BC2-4F95-49A5-5E6AF877A221}"/>
              </a:ext>
            </a:extLst>
          </p:cNvPr>
          <p:cNvPicPr>
            <a:picLocks noChangeAspect="1"/>
          </p:cNvPicPr>
          <p:nvPr/>
        </p:nvPicPr>
        <p:blipFill>
          <a:blip r:embed="rId8"/>
          <a:stretch>
            <a:fillRect/>
          </a:stretch>
        </p:blipFill>
        <p:spPr>
          <a:xfrm>
            <a:off x="6981308" y="5845066"/>
            <a:ext cx="3451305" cy="374238"/>
          </a:xfrm>
          <a:prstGeom prst="rect">
            <a:avLst/>
          </a:prstGeom>
        </p:spPr>
      </p:pic>
      <p:pic>
        <p:nvPicPr>
          <p:cNvPr id="20" name="Image 19">
            <a:extLst>
              <a:ext uri="{FF2B5EF4-FFF2-40B4-BE49-F238E27FC236}">
                <a16:creationId xmlns:a16="http://schemas.microsoft.com/office/drawing/2014/main" id="{3AC05CDA-72C3-55F0-2B8F-B37AA8EFF703}"/>
              </a:ext>
            </a:extLst>
          </p:cNvPr>
          <p:cNvPicPr>
            <a:picLocks noChangeAspect="1"/>
          </p:cNvPicPr>
          <p:nvPr/>
        </p:nvPicPr>
        <p:blipFill>
          <a:blip r:embed="rId9"/>
          <a:stretch>
            <a:fillRect/>
          </a:stretch>
        </p:blipFill>
        <p:spPr>
          <a:xfrm>
            <a:off x="3566505" y="1911688"/>
            <a:ext cx="1973930" cy="792607"/>
          </a:xfrm>
          <a:prstGeom prst="rect">
            <a:avLst/>
          </a:prstGeom>
        </p:spPr>
      </p:pic>
      <p:pic>
        <p:nvPicPr>
          <p:cNvPr id="22" name="Image 21">
            <a:extLst>
              <a:ext uri="{FF2B5EF4-FFF2-40B4-BE49-F238E27FC236}">
                <a16:creationId xmlns:a16="http://schemas.microsoft.com/office/drawing/2014/main" id="{DABC5FB2-1093-2746-4605-E9C8E916AFFB}"/>
              </a:ext>
            </a:extLst>
          </p:cNvPr>
          <p:cNvPicPr>
            <a:picLocks noChangeAspect="1"/>
          </p:cNvPicPr>
          <p:nvPr/>
        </p:nvPicPr>
        <p:blipFill>
          <a:blip r:embed="rId10"/>
          <a:stretch>
            <a:fillRect/>
          </a:stretch>
        </p:blipFill>
        <p:spPr>
          <a:xfrm>
            <a:off x="1122701" y="4960308"/>
            <a:ext cx="1448050" cy="1532979"/>
          </a:xfrm>
          <a:prstGeom prst="rect">
            <a:avLst/>
          </a:prstGeom>
        </p:spPr>
      </p:pic>
      <p:sp>
        <p:nvSpPr>
          <p:cNvPr id="23" name="Espace réservé du contenu 2">
            <a:extLst>
              <a:ext uri="{FF2B5EF4-FFF2-40B4-BE49-F238E27FC236}">
                <a16:creationId xmlns:a16="http://schemas.microsoft.com/office/drawing/2014/main" id="{9CADC244-B564-65F7-44B1-99D2D65FD5D9}"/>
              </a:ext>
            </a:extLst>
          </p:cNvPr>
          <p:cNvSpPr txBox="1">
            <a:spLocks/>
          </p:cNvSpPr>
          <p:nvPr/>
        </p:nvSpPr>
        <p:spPr>
          <a:xfrm>
            <a:off x="944535" y="6463185"/>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100" i="1" dirty="0">
                <a:solidFill>
                  <a:srgbClr val="0070C0"/>
                </a:solidFill>
              </a:rPr>
              <a:t>Failure to </a:t>
            </a:r>
            <a:r>
              <a:rPr lang="fr-FR" sz="1100" i="1" dirty="0" err="1">
                <a:solidFill>
                  <a:srgbClr val="0070C0"/>
                </a:solidFill>
              </a:rPr>
              <a:t>repay</a:t>
            </a:r>
            <a:r>
              <a:rPr lang="fr-FR" sz="1100" i="1" dirty="0">
                <a:solidFill>
                  <a:srgbClr val="0070C0"/>
                </a:solidFill>
              </a:rPr>
              <a:t> par Age Group</a:t>
            </a:r>
          </a:p>
        </p:txBody>
      </p:sp>
      <p:sp>
        <p:nvSpPr>
          <p:cNvPr id="24" name="Espace réservé du contenu 2">
            <a:extLst>
              <a:ext uri="{FF2B5EF4-FFF2-40B4-BE49-F238E27FC236}">
                <a16:creationId xmlns:a16="http://schemas.microsoft.com/office/drawing/2014/main" id="{CB04CD17-E34E-C526-B96F-38D6974903D8}"/>
              </a:ext>
            </a:extLst>
          </p:cNvPr>
          <p:cNvSpPr txBox="1">
            <a:spLocks/>
          </p:cNvSpPr>
          <p:nvPr/>
        </p:nvSpPr>
        <p:spPr>
          <a:xfrm>
            <a:off x="3413686" y="2683750"/>
            <a:ext cx="2291404" cy="25105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100" i="1" dirty="0">
                <a:solidFill>
                  <a:srgbClr val="0070C0"/>
                </a:solidFill>
              </a:rPr>
              <a:t>Distribution </a:t>
            </a:r>
            <a:r>
              <a:rPr lang="fr-FR" sz="1100" i="1" dirty="0" err="1">
                <a:solidFill>
                  <a:srgbClr val="0070C0"/>
                </a:solidFill>
              </a:rPr>
              <a:t>ofcredit</a:t>
            </a:r>
            <a:r>
              <a:rPr lang="fr-FR" sz="1100" i="1" dirty="0">
                <a:solidFill>
                  <a:srgbClr val="0070C0"/>
                </a:solidFill>
              </a:rPr>
              <a:t>/revenue % by </a:t>
            </a:r>
            <a:r>
              <a:rPr lang="fr-FR" sz="1100" i="1" dirty="0" err="1">
                <a:solidFill>
                  <a:srgbClr val="0070C0"/>
                </a:solidFill>
              </a:rPr>
              <a:t>target</a:t>
            </a:r>
            <a:r>
              <a:rPr lang="fr-FR" sz="1100" i="1" dirty="0">
                <a:solidFill>
                  <a:srgbClr val="0070C0"/>
                </a:solidFill>
              </a:rPr>
              <a:t> value</a:t>
            </a:r>
            <a:endParaRPr lang="fr-FR" sz="1400" dirty="0">
              <a:solidFill>
                <a:srgbClr val="0070C0"/>
              </a:solidFill>
            </a:endParaRPr>
          </a:p>
        </p:txBody>
      </p:sp>
      <p:sp>
        <p:nvSpPr>
          <p:cNvPr id="25" name="Ellipse 24">
            <a:extLst>
              <a:ext uri="{FF2B5EF4-FFF2-40B4-BE49-F238E27FC236}">
                <a16:creationId xmlns:a16="http://schemas.microsoft.com/office/drawing/2014/main" id="{5F1D358F-A8D4-A86B-1AE1-2297314C2CDF}"/>
              </a:ext>
            </a:extLst>
          </p:cNvPr>
          <p:cNvSpPr/>
          <p:nvPr/>
        </p:nvSpPr>
        <p:spPr>
          <a:xfrm>
            <a:off x="1024128" y="4084320"/>
            <a:ext cx="1448050" cy="2035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2">
            <a:extLst>
              <a:ext uri="{FF2B5EF4-FFF2-40B4-BE49-F238E27FC236}">
                <a16:creationId xmlns:a16="http://schemas.microsoft.com/office/drawing/2014/main" id="{15135C85-5500-D21E-2F84-3965C4F39800}"/>
              </a:ext>
            </a:extLst>
          </p:cNvPr>
          <p:cNvSpPr txBox="1">
            <a:spLocks/>
          </p:cNvSpPr>
          <p:nvPr/>
        </p:nvSpPr>
        <p:spPr>
          <a:xfrm>
            <a:off x="10382904" y="3491877"/>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100" i="1" dirty="0" err="1">
                <a:solidFill>
                  <a:srgbClr val="0070C0"/>
                </a:solidFill>
              </a:rPr>
              <a:t>Correlation</a:t>
            </a:r>
            <a:r>
              <a:rPr lang="fr-FR" sz="1100" i="1" dirty="0">
                <a:solidFill>
                  <a:srgbClr val="0070C0"/>
                </a:solidFill>
              </a:rPr>
              <a:t> </a:t>
            </a:r>
            <a:r>
              <a:rPr lang="fr-FR" sz="1100" i="1" dirty="0" err="1">
                <a:solidFill>
                  <a:srgbClr val="0070C0"/>
                </a:solidFill>
              </a:rPr>
              <a:t>Heatmap</a:t>
            </a:r>
            <a:r>
              <a:rPr lang="fr-FR" sz="1100" i="1" dirty="0">
                <a:solidFill>
                  <a:srgbClr val="0070C0"/>
                </a:solidFill>
              </a:rPr>
              <a:t> on </a:t>
            </a:r>
            <a:r>
              <a:rPr lang="fr-FR" sz="1100" i="1" dirty="0" err="1">
                <a:solidFill>
                  <a:srgbClr val="0070C0"/>
                </a:solidFill>
              </a:rPr>
              <a:t>external</a:t>
            </a:r>
            <a:r>
              <a:rPr lang="fr-FR" sz="1100" i="1" dirty="0">
                <a:solidFill>
                  <a:srgbClr val="0070C0"/>
                </a:solidFill>
              </a:rPr>
              <a:t> sources</a:t>
            </a:r>
          </a:p>
        </p:txBody>
      </p:sp>
      <p:sp>
        <p:nvSpPr>
          <p:cNvPr id="27" name="Espace réservé du contenu 2">
            <a:extLst>
              <a:ext uri="{FF2B5EF4-FFF2-40B4-BE49-F238E27FC236}">
                <a16:creationId xmlns:a16="http://schemas.microsoft.com/office/drawing/2014/main" id="{37361C74-D650-E497-9D7F-C9FAA6F0B2BC}"/>
              </a:ext>
            </a:extLst>
          </p:cNvPr>
          <p:cNvSpPr txBox="1">
            <a:spLocks/>
          </p:cNvSpPr>
          <p:nvPr/>
        </p:nvSpPr>
        <p:spPr>
          <a:xfrm>
            <a:off x="10382904" y="5320378"/>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100" i="1" dirty="0" err="1">
                <a:solidFill>
                  <a:srgbClr val="0070C0"/>
                </a:solidFill>
              </a:rPr>
              <a:t>Used</a:t>
            </a:r>
            <a:r>
              <a:rPr lang="fr-FR" sz="1100" i="1" dirty="0">
                <a:solidFill>
                  <a:srgbClr val="0070C0"/>
                </a:solidFill>
              </a:rPr>
              <a:t> on </a:t>
            </a:r>
            <a:r>
              <a:rPr lang="fr-FR" sz="1100" i="1" dirty="0" err="1">
                <a:solidFill>
                  <a:srgbClr val="0070C0"/>
                </a:solidFill>
              </a:rPr>
              <a:t>external</a:t>
            </a:r>
            <a:r>
              <a:rPr lang="fr-FR" sz="1100" i="1" dirty="0">
                <a:solidFill>
                  <a:srgbClr val="0070C0"/>
                </a:solidFill>
              </a:rPr>
              <a:t> sources</a:t>
            </a:r>
          </a:p>
        </p:txBody>
      </p:sp>
      <p:pic>
        <p:nvPicPr>
          <p:cNvPr id="29" name="Image 28">
            <a:extLst>
              <a:ext uri="{FF2B5EF4-FFF2-40B4-BE49-F238E27FC236}">
                <a16:creationId xmlns:a16="http://schemas.microsoft.com/office/drawing/2014/main" id="{161B30A1-C3E3-B9A4-AFEF-B375C749BCBB}"/>
              </a:ext>
            </a:extLst>
          </p:cNvPr>
          <p:cNvPicPr>
            <a:picLocks noChangeAspect="1"/>
          </p:cNvPicPr>
          <p:nvPr/>
        </p:nvPicPr>
        <p:blipFill>
          <a:blip r:embed="rId11"/>
          <a:stretch>
            <a:fillRect/>
          </a:stretch>
        </p:blipFill>
        <p:spPr>
          <a:xfrm>
            <a:off x="3413686" y="3972220"/>
            <a:ext cx="2474182" cy="404061"/>
          </a:xfrm>
          <a:prstGeom prst="rect">
            <a:avLst/>
          </a:prstGeom>
        </p:spPr>
      </p:pic>
    </p:spTree>
    <p:extLst>
      <p:ext uri="{BB962C8B-B14F-4D97-AF65-F5344CB8AC3E}">
        <p14:creationId xmlns:p14="http://schemas.microsoft.com/office/powerpoint/2010/main" val="166717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94500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err="1"/>
              <a:t>Feature</a:t>
            </a:r>
            <a:r>
              <a:rPr lang="fr-FR" dirty="0"/>
              <a:t> engineering</a:t>
            </a:r>
          </a:p>
        </p:txBody>
      </p:sp>
      <p:sp>
        <p:nvSpPr>
          <p:cNvPr id="6" name="Espace réservé du contenu 2">
            <a:extLst>
              <a:ext uri="{FF2B5EF4-FFF2-40B4-BE49-F238E27FC236}">
                <a16:creationId xmlns:a16="http://schemas.microsoft.com/office/drawing/2014/main" id="{93D5FE3A-CCDD-4772-B11D-C91138C6776D}"/>
              </a:ext>
            </a:extLst>
          </p:cNvPr>
          <p:cNvSpPr txBox="1">
            <a:spLocks/>
          </p:cNvSpPr>
          <p:nvPr/>
        </p:nvSpPr>
        <p:spPr>
          <a:xfrm>
            <a:off x="741335" y="1333907"/>
            <a:ext cx="5220926" cy="44471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dirty="0"/>
              <a:t>Gestion des valeurs manquantes</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Encodage avec 2 méthodes : </a:t>
            </a:r>
            <a:r>
              <a:rPr lang="fr-FR" sz="1400" b="1" dirty="0"/>
              <a:t>Label Encoder </a:t>
            </a:r>
            <a:r>
              <a:rPr lang="fr-FR" sz="1400" dirty="0"/>
              <a:t>jusqu’à 2 modalités et </a:t>
            </a:r>
            <a:r>
              <a:rPr lang="fr-FR" sz="1400" b="1" dirty="0"/>
              <a:t>One Hot </a:t>
            </a:r>
            <a:r>
              <a:rPr lang="fr-FR" sz="1400" b="1" dirty="0" err="1"/>
              <a:t>Encoding</a:t>
            </a:r>
            <a:r>
              <a:rPr lang="fr-FR" sz="1400" b="1" dirty="0"/>
              <a:t> </a:t>
            </a:r>
            <a:r>
              <a:rPr lang="fr-FR" sz="1400" dirty="0"/>
              <a:t>au-delà.</a:t>
            </a:r>
          </a:p>
          <a:p>
            <a:pPr lvl="1" algn="just">
              <a:buFont typeface="Wingdings" panose="05000000000000000000" pitchFamily="2" charset="2"/>
              <a:buChar char="§"/>
            </a:pPr>
            <a:r>
              <a:rPr lang="fr-FR" sz="1400" dirty="0"/>
              <a:t>Harmonisation des types des variables et des jeux d’entrainement</a:t>
            </a:r>
          </a:p>
          <a:p>
            <a:pPr lvl="1" algn="just">
              <a:buFont typeface="Wingdings" panose="05000000000000000000" pitchFamily="2" charset="2"/>
              <a:buChar char="§"/>
            </a:pPr>
            <a:r>
              <a:rPr lang="fr-FR" sz="1400" dirty="0"/>
              <a:t>Création de nouvelles variables (dont variables polynomiales) </a:t>
            </a:r>
          </a:p>
          <a:p>
            <a:pPr marL="128016" lvl="1" indent="0" algn="just">
              <a:buNone/>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Agrégation</a:t>
            </a:r>
          </a:p>
          <a:p>
            <a:pPr lvl="1" algn="just">
              <a:buFont typeface="Wingdings" panose="05000000000000000000" pitchFamily="2" charset="2"/>
              <a:buChar char="§"/>
            </a:pPr>
            <a:r>
              <a:rPr lang="fr-FR" sz="1400" dirty="0"/>
              <a:t>Centrage Réduction</a:t>
            </a:r>
          </a:p>
          <a:p>
            <a:pPr marL="128016" lvl="1" indent="0" algn="just">
              <a:buNone/>
            </a:pPr>
            <a:endParaRPr lang="fr-FR" sz="1400" dirty="0"/>
          </a:p>
          <a:p>
            <a:pPr lvl="1" algn="just">
              <a:buFont typeface="Wingdings" panose="05000000000000000000" pitchFamily="2" charset="2"/>
              <a:buChar char="§"/>
            </a:pPr>
            <a:endParaRPr lang="fr-FR" sz="1400" dirty="0"/>
          </a:p>
        </p:txBody>
      </p:sp>
      <p:sp>
        <p:nvSpPr>
          <p:cNvPr id="10" name="Espace réservé du contenu 2">
            <a:extLst>
              <a:ext uri="{FF2B5EF4-FFF2-40B4-BE49-F238E27FC236}">
                <a16:creationId xmlns:a16="http://schemas.microsoft.com/office/drawing/2014/main" id="{9A868417-638F-4A4A-0652-15F148A1E57A}"/>
              </a:ext>
            </a:extLst>
          </p:cNvPr>
          <p:cNvSpPr txBox="1">
            <a:spLocks/>
          </p:cNvSpPr>
          <p:nvPr/>
        </p:nvSpPr>
        <p:spPr>
          <a:xfrm>
            <a:off x="6298855" y="1333907"/>
            <a:ext cx="5220926" cy="521618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b="1" dirty="0"/>
              <a:t>Réduction de dimension selon 2 méthodes </a:t>
            </a:r>
            <a:r>
              <a:rPr lang="fr-FR" sz="1400" i="1" dirty="0"/>
              <a:t>(Focus 1)</a:t>
            </a:r>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endParaRPr lang="fr-FR" sz="1400" i="1" dirty="0"/>
          </a:p>
          <a:p>
            <a:pPr lvl="1" algn="just">
              <a:buFont typeface="Wingdings" panose="05000000000000000000" pitchFamily="2" charset="2"/>
              <a:buChar char="§"/>
            </a:pPr>
            <a:r>
              <a:rPr lang="fr-FR" sz="1400" b="1" dirty="0"/>
              <a:t>Rééquilibrage du jeu de donnée </a:t>
            </a:r>
            <a:r>
              <a:rPr lang="fr-FR" sz="1400" i="1" dirty="0"/>
              <a:t>(Focus 2)</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p:txBody>
      </p:sp>
      <p:sp>
        <p:nvSpPr>
          <p:cNvPr id="23" name="Espace réservé du contenu 2">
            <a:extLst>
              <a:ext uri="{FF2B5EF4-FFF2-40B4-BE49-F238E27FC236}">
                <a16:creationId xmlns:a16="http://schemas.microsoft.com/office/drawing/2014/main" id="{9CADC244-B564-65F7-44B1-99D2D65FD5D9}"/>
              </a:ext>
            </a:extLst>
          </p:cNvPr>
          <p:cNvSpPr txBox="1">
            <a:spLocks/>
          </p:cNvSpPr>
          <p:nvPr/>
        </p:nvSpPr>
        <p:spPr>
          <a:xfrm>
            <a:off x="8960812" y="2343143"/>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100" i="1" dirty="0">
                <a:solidFill>
                  <a:srgbClr val="0070C0"/>
                </a:solidFill>
              </a:rPr>
              <a:t>ACP</a:t>
            </a:r>
          </a:p>
        </p:txBody>
      </p:sp>
      <p:pic>
        <p:nvPicPr>
          <p:cNvPr id="5" name="Image 4">
            <a:extLst>
              <a:ext uri="{FF2B5EF4-FFF2-40B4-BE49-F238E27FC236}">
                <a16:creationId xmlns:a16="http://schemas.microsoft.com/office/drawing/2014/main" id="{4DB6BE15-B77D-F7CA-848B-F912AF3BCDF9}"/>
              </a:ext>
            </a:extLst>
          </p:cNvPr>
          <p:cNvPicPr>
            <a:picLocks noChangeAspect="1"/>
          </p:cNvPicPr>
          <p:nvPr/>
        </p:nvPicPr>
        <p:blipFill>
          <a:blip r:embed="rId3"/>
          <a:stretch>
            <a:fillRect/>
          </a:stretch>
        </p:blipFill>
        <p:spPr>
          <a:xfrm>
            <a:off x="2604381" y="2176241"/>
            <a:ext cx="3357880" cy="473701"/>
          </a:xfrm>
          <a:prstGeom prst="rect">
            <a:avLst/>
          </a:prstGeom>
        </p:spPr>
      </p:pic>
      <p:pic>
        <p:nvPicPr>
          <p:cNvPr id="8" name="Image 7">
            <a:extLst>
              <a:ext uri="{FF2B5EF4-FFF2-40B4-BE49-F238E27FC236}">
                <a16:creationId xmlns:a16="http://schemas.microsoft.com/office/drawing/2014/main" id="{C2BC143E-305E-164A-A8A7-D8D32B955E98}"/>
              </a:ext>
            </a:extLst>
          </p:cNvPr>
          <p:cNvPicPr>
            <a:picLocks noChangeAspect="1"/>
          </p:cNvPicPr>
          <p:nvPr/>
        </p:nvPicPr>
        <p:blipFill>
          <a:blip r:embed="rId4"/>
          <a:stretch>
            <a:fillRect/>
          </a:stretch>
        </p:blipFill>
        <p:spPr>
          <a:xfrm>
            <a:off x="262128" y="1996373"/>
            <a:ext cx="2305050" cy="833438"/>
          </a:xfrm>
          <a:prstGeom prst="rect">
            <a:avLst/>
          </a:prstGeom>
        </p:spPr>
      </p:pic>
      <p:pic>
        <p:nvPicPr>
          <p:cNvPr id="13" name="Image 12">
            <a:extLst>
              <a:ext uri="{FF2B5EF4-FFF2-40B4-BE49-F238E27FC236}">
                <a16:creationId xmlns:a16="http://schemas.microsoft.com/office/drawing/2014/main" id="{B33541F2-8358-3555-774E-D71B90AA863F}"/>
              </a:ext>
            </a:extLst>
          </p:cNvPr>
          <p:cNvPicPr>
            <a:picLocks noChangeAspect="1"/>
          </p:cNvPicPr>
          <p:nvPr/>
        </p:nvPicPr>
        <p:blipFill>
          <a:blip r:embed="rId5"/>
          <a:stretch>
            <a:fillRect/>
          </a:stretch>
        </p:blipFill>
        <p:spPr>
          <a:xfrm>
            <a:off x="1138510" y="4542219"/>
            <a:ext cx="3003917" cy="352383"/>
          </a:xfrm>
          <a:prstGeom prst="rect">
            <a:avLst/>
          </a:prstGeom>
        </p:spPr>
      </p:pic>
      <p:pic>
        <p:nvPicPr>
          <p:cNvPr id="17" name="Image 16">
            <a:extLst>
              <a:ext uri="{FF2B5EF4-FFF2-40B4-BE49-F238E27FC236}">
                <a16:creationId xmlns:a16="http://schemas.microsoft.com/office/drawing/2014/main" id="{AAA90D3B-68DF-6293-AF36-E837A008A5D9}"/>
              </a:ext>
            </a:extLst>
          </p:cNvPr>
          <p:cNvPicPr>
            <a:picLocks noChangeAspect="1"/>
          </p:cNvPicPr>
          <p:nvPr/>
        </p:nvPicPr>
        <p:blipFill>
          <a:blip r:embed="rId6"/>
          <a:stretch>
            <a:fillRect/>
          </a:stretch>
        </p:blipFill>
        <p:spPr>
          <a:xfrm>
            <a:off x="1138510" y="4047653"/>
            <a:ext cx="3634740" cy="406598"/>
          </a:xfrm>
          <a:prstGeom prst="rect">
            <a:avLst/>
          </a:prstGeom>
        </p:spPr>
      </p:pic>
      <p:pic>
        <p:nvPicPr>
          <p:cNvPr id="21" name="Image 20">
            <a:extLst>
              <a:ext uri="{FF2B5EF4-FFF2-40B4-BE49-F238E27FC236}">
                <a16:creationId xmlns:a16="http://schemas.microsoft.com/office/drawing/2014/main" id="{EC62FB4C-83A2-35F8-6F75-3F4B772511C0}"/>
              </a:ext>
            </a:extLst>
          </p:cNvPr>
          <p:cNvPicPr>
            <a:picLocks noChangeAspect="1"/>
          </p:cNvPicPr>
          <p:nvPr/>
        </p:nvPicPr>
        <p:blipFill>
          <a:blip r:embed="rId7"/>
          <a:stretch>
            <a:fillRect/>
          </a:stretch>
        </p:blipFill>
        <p:spPr>
          <a:xfrm>
            <a:off x="6816725" y="2056428"/>
            <a:ext cx="2052955" cy="937505"/>
          </a:xfrm>
          <a:prstGeom prst="rect">
            <a:avLst/>
          </a:prstGeom>
        </p:spPr>
      </p:pic>
      <p:pic>
        <p:nvPicPr>
          <p:cNvPr id="30" name="Image 29">
            <a:extLst>
              <a:ext uri="{FF2B5EF4-FFF2-40B4-BE49-F238E27FC236}">
                <a16:creationId xmlns:a16="http://schemas.microsoft.com/office/drawing/2014/main" id="{915E64F5-82E4-D620-232E-E745668AC23A}"/>
              </a:ext>
            </a:extLst>
          </p:cNvPr>
          <p:cNvPicPr>
            <a:picLocks noChangeAspect="1"/>
          </p:cNvPicPr>
          <p:nvPr/>
        </p:nvPicPr>
        <p:blipFill>
          <a:blip r:embed="rId8"/>
          <a:stretch>
            <a:fillRect/>
          </a:stretch>
        </p:blipFill>
        <p:spPr>
          <a:xfrm>
            <a:off x="6816725" y="3126119"/>
            <a:ext cx="2052955" cy="957674"/>
          </a:xfrm>
          <a:prstGeom prst="rect">
            <a:avLst/>
          </a:prstGeom>
        </p:spPr>
      </p:pic>
      <p:pic>
        <p:nvPicPr>
          <p:cNvPr id="32" name="Image 31">
            <a:extLst>
              <a:ext uri="{FF2B5EF4-FFF2-40B4-BE49-F238E27FC236}">
                <a16:creationId xmlns:a16="http://schemas.microsoft.com/office/drawing/2014/main" id="{B82654C0-25E4-7DB0-D1B7-1E222704F288}"/>
              </a:ext>
            </a:extLst>
          </p:cNvPr>
          <p:cNvPicPr>
            <a:picLocks noChangeAspect="1"/>
          </p:cNvPicPr>
          <p:nvPr/>
        </p:nvPicPr>
        <p:blipFill>
          <a:blip r:embed="rId9"/>
          <a:stretch>
            <a:fillRect/>
          </a:stretch>
        </p:blipFill>
        <p:spPr>
          <a:xfrm>
            <a:off x="6816725" y="5647069"/>
            <a:ext cx="2466686" cy="730478"/>
          </a:xfrm>
          <a:prstGeom prst="rect">
            <a:avLst/>
          </a:prstGeom>
        </p:spPr>
      </p:pic>
      <p:sp>
        <p:nvSpPr>
          <p:cNvPr id="33" name="Espace réservé du contenu 2">
            <a:extLst>
              <a:ext uri="{FF2B5EF4-FFF2-40B4-BE49-F238E27FC236}">
                <a16:creationId xmlns:a16="http://schemas.microsoft.com/office/drawing/2014/main" id="{B9A821CE-B002-925D-C731-3E9D6D71AA88}"/>
              </a:ext>
            </a:extLst>
          </p:cNvPr>
          <p:cNvSpPr txBox="1">
            <a:spLocks/>
          </p:cNvSpPr>
          <p:nvPr/>
        </p:nvSpPr>
        <p:spPr>
          <a:xfrm>
            <a:off x="8960812" y="3332600"/>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100" i="1" dirty="0">
                <a:solidFill>
                  <a:srgbClr val="0070C0"/>
                </a:solidFill>
              </a:rPr>
              <a:t>Par importance de variable selon un modèle Gradient </a:t>
            </a:r>
            <a:r>
              <a:rPr lang="fr-FR" sz="1100" i="1" dirty="0" err="1">
                <a:solidFill>
                  <a:srgbClr val="0070C0"/>
                </a:solidFill>
              </a:rPr>
              <a:t>Boosting</a:t>
            </a:r>
            <a:endParaRPr lang="fr-FR" sz="1100" i="1" dirty="0">
              <a:solidFill>
                <a:srgbClr val="0070C0"/>
              </a:solidFill>
            </a:endParaRPr>
          </a:p>
        </p:txBody>
      </p:sp>
      <p:pic>
        <p:nvPicPr>
          <p:cNvPr id="35" name="Image 34">
            <a:extLst>
              <a:ext uri="{FF2B5EF4-FFF2-40B4-BE49-F238E27FC236}">
                <a16:creationId xmlns:a16="http://schemas.microsoft.com/office/drawing/2014/main" id="{03D67CCD-55D7-461D-99FC-AD4E6F073CC9}"/>
              </a:ext>
            </a:extLst>
          </p:cNvPr>
          <p:cNvPicPr>
            <a:picLocks noChangeAspect="1"/>
          </p:cNvPicPr>
          <p:nvPr/>
        </p:nvPicPr>
        <p:blipFill>
          <a:blip r:embed="rId10"/>
          <a:stretch>
            <a:fillRect/>
          </a:stretch>
        </p:blipFill>
        <p:spPr>
          <a:xfrm>
            <a:off x="6816725" y="4963999"/>
            <a:ext cx="4030454" cy="571577"/>
          </a:xfrm>
          <a:prstGeom prst="rect">
            <a:avLst/>
          </a:prstGeom>
        </p:spPr>
      </p:pic>
    </p:spTree>
    <p:extLst>
      <p:ext uri="{BB962C8B-B14F-4D97-AF65-F5344CB8AC3E}">
        <p14:creationId xmlns:p14="http://schemas.microsoft.com/office/powerpoint/2010/main" val="181180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F79E-F8C4-4783-843B-20E67AB9186C}"/>
              </a:ext>
            </a:extLst>
          </p:cNvPr>
          <p:cNvSpPr txBox="1">
            <a:spLocks/>
          </p:cNvSpPr>
          <p:nvPr/>
        </p:nvSpPr>
        <p:spPr>
          <a:xfrm>
            <a:off x="1024128" y="585216"/>
            <a:ext cx="9720072" cy="945004"/>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err="1"/>
              <a:t>Feature</a:t>
            </a:r>
            <a:r>
              <a:rPr lang="fr-FR" dirty="0"/>
              <a:t> engineering – </a:t>
            </a:r>
            <a:r>
              <a:rPr lang="fr-FR" sz="3600" dirty="0"/>
              <a:t>Focus 1</a:t>
            </a:r>
          </a:p>
        </p:txBody>
      </p:sp>
      <p:sp>
        <p:nvSpPr>
          <p:cNvPr id="6" name="Espace réservé du contenu 2">
            <a:extLst>
              <a:ext uri="{FF2B5EF4-FFF2-40B4-BE49-F238E27FC236}">
                <a16:creationId xmlns:a16="http://schemas.microsoft.com/office/drawing/2014/main" id="{93D5FE3A-CCDD-4772-B11D-C91138C6776D}"/>
              </a:ext>
            </a:extLst>
          </p:cNvPr>
          <p:cNvSpPr txBox="1">
            <a:spLocks/>
          </p:cNvSpPr>
          <p:nvPr/>
        </p:nvSpPr>
        <p:spPr>
          <a:xfrm>
            <a:off x="670215" y="1486307"/>
            <a:ext cx="5220926" cy="44471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dirty="0"/>
              <a:t>Création de l’algorithme</a:t>
            </a:r>
          </a:p>
          <a:p>
            <a:pPr marL="128016" lvl="1" indent="0" algn="just">
              <a:buNone/>
            </a:pPr>
            <a:endParaRPr lang="fr-FR" sz="1400" dirty="0"/>
          </a:p>
          <a:p>
            <a:pPr lvl="1" algn="just">
              <a:buFont typeface="Wingdings" panose="05000000000000000000" pitchFamily="2" charset="2"/>
              <a:buChar char="§"/>
            </a:pPr>
            <a:r>
              <a:rPr lang="fr-FR" sz="1400" dirty="0"/>
              <a:t>Variance expliquée absolue et cumulée</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Jeu de données intermédiaire (70 variables)</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r>
              <a:rPr lang="fr-FR" sz="1400" dirty="0"/>
              <a:t>Réduction des variables de jeu de données par analyse des corrélations (15 variables)</a:t>
            </a:r>
          </a:p>
          <a:p>
            <a:pPr lvl="1" algn="just">
              <a:buFont typeface="Wingdings" panose="05000000000000000000" pitchFamily="2" charset="2"/>
              <a:buChar char="§"/>
            </a:pPr>
            <a:endParaRPr lang="fr-FR" sz="1400" dirty="0"/>
          </a:p>
          <a:p>
            <a:pPr marL="128016" lvl="1" indent="0" algn="just">
              <a:buNone/>
            </a:pPr>
            <a:r>
              <a:rPr lang="fr-FR" sz="1400" dirty="0"/>
              <a:t>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p:txBody>
      </p:sp>
      <p:sp>
        <p:nvSpPr>
          <p:cNvPr id="33" name="Espace réservé du contenu 2">
            <a:extLst>
              <a:ext uri="{FF2B5EF4-FFF2-40B4-BE49-F238E27FC236}">
                <a16:creationId xmlns:a16="http://schemas.microsoft.com/office/drawing/2014/main" id="{B9A821CE-B002-925D-C731-3E9D6D71AA88}"/>
              </a:ext>
            </a:extLst>
          </p:cNvPr>
          <p:cNvSpPr txBox="1">
            <a:spLocks/>
          </p:cNvSpPr>
          <p:nvPr/>
        </p:nvSpPr>
        <p:spPr>
          <a:xfrm>
            <a:off x="924560" y="1139180"/>
            <a:ext cx="11176000" cy="39104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fr-FR" sz="1600" i="1" dirty="0"/>
              <a:t>Réduction de dimension par Analyse en Composantes Principales (ACP) et par importance des variables selon un modèle Gradient </a:t>
            </a:r>
            <a:r>
              <a:rPr lang="fr-FR" sz="1600" i="1" dirty="0" err="1"/>
              <a:t>Boosting</a:t>
            </a:r>
            <a:endParaRPr lang="fr-FR" sz="1600" i="1" dirty="0"/>
          </a:p>
        </p:txBody>
      </p:sp>
      <p:pic>
        <p:nvPicPr>
          <p:cNvPr id="4" name="Image 3">
            <a:extLst>
              <a:ext uri="{FF2B5EF4-FFF2-40B4-BE49-F238E27FC236}">
                <a16:creationId xmlns:a16="http://schemas.microsoft.com/office/drawing/2014/main" id="{7D37B906-1D48-833F-302B-50A542680E65}"/>
              </a:ext>
            </a:extLst>
          </p:cNvPr>
          <p:cNvPicPr>
            <a:picLocks noChangeAspect="1"/>
          </p:cNvPicPr>
          <p:nvPr/>
        </p:nvPicPr>
        <p:blipFill>
          <a:blip r:embed="rId3"/>
          <a:stretch>
            <a:fillRect/>
          </a:stretch>
        </p:blipFill>
        <p:spPr>
          <a:xfrm>
            <a:off x="678289" y="4956125"/>
            <a:ext cx="5204778" cy="397707"/>
          </a:xfrm>
          <a:prstGeom prst="rect">
            <a:avLst/>
          </a:prstGeom>
        </p:spPr>
      </p:pic>
      <p:sp>
        <p:nvSpPr>
          <p:cNvPr id="18" name="Espace réservé du contenu 2">
            <a:extLst>
              <a:ext uri="{FF2B5EF4-FFF2-40B4-BE49-F238E27FC236}">
                <a16:creationId xmlns:a16="http://schemas.microsoft.com/office/drawing/2014/main" id="{A6B25846-0565-552F-6F83-2DDE5A6C9DCA}"/>
              </a:ext>
            </a:extLst>
          </p:cNvPr>
          <p:cNvSpPr txBox="1">
            <a:spLocks/>
          </p:cNvSpPr>
          <p:nvPr/>
        </p:nvSpPr>
        <p:spPr>
          <a:xfrm>
            <a:off x="6329335" y="1486307"/>
            <a:ext cx="5220926" cy="44471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just">
              <a:buNone/>
            </a:pPr>
            <a:endParaRPr lang="fr-FR" sz="1400" dirty="0"/>
          </a:p>
          <a:p>
            <a:pPr lvl="1" algn="just">
              <a:buFont typeface="Wingdings" panose="05000000000000000000" pitchFamily="2" charset="2"/>
              <a:buChar char="§"/>
            </a:pPr>
            <a:r>
              <a:rPr lang="fr-FR" sz="1400" dirty="0"/>
              <a:t>Création de la fonction d’identification de l’importance des variables avec un modèle </a:t>
            </a:r>
            <a:r>
              <a:rPr lang="fr-FR" sz="1400" dirty="0" err="1"/>
              <a:t>LGBMClassifier</a:t>
            </a: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marL="128016" lvl="1" indent="0" algn="just">
              <a:buNone/>
            </a:pPr>
            <a:endParaRPr lang="fr-FR" sz="1400" dirty="0"/>
          </a:p>
          <a:p>
            <a:pPr lvl="1" algn="just">
              <a:buFont typeface="Wingdings" panose="05000000000000000000" pitchFamily="2" charset="2"/>
              <a:buChar char="§"/>
            </a:pPr>
            <a:r>
              <a:rPr lang="fr-FR" sz="1400" dirty="0"/>
              <a:t>Mise en place d’un seuil pour ne retenir que les variables au dessus d’une certaine valeur</a:t>
            </a:r>
          </a:p>
          <a:p>
            <a:pPr marL="128016" lvl="1" indent="0" algn="just">
              <a:buNone/>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r>
              <a:rPr lang="fr-FR" sz="1400" dirty="0"/>
              <a:t>Jeu de données final (11 variables)</a:t>
            </a:r>
          </a:p>
          <a:p>
            <a:pPr lvl="1" algn="just">
              <a:buFont typeface="Wingdings" panose="05000000000000000000" pitchFamily="2" charset="2"/>
              <a:buChar char="§"/>
            </a:pPr>
            <a:endParaRPr lang="fr-FR" sz="1400" dirty="0"/>
          </a:p>
          <a:p>
            <a:pPr marL="128016" lvl="1" indent="0" algn="just">
              <a:buNone/>
            </a:pPr>
            <a:endParaRPr lang="fr-FR" sz="1400" dirty="0"/>
          </a:p>
          <a:p>
            <a:pPr marL="128016" lvl="1" indent="0" algn="just">
              <a:buNone/>
            </a:pPr>
            <a:r>
              <a:rPr lang="fr-FR" sz="1400" dirty="0"/>
              <a:t> </a:t>
            </a:r>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lvl="1" algn="just">
              <a:buFont typeface="Wingdings" panose="05000000000000000000" pitchFamily="2" charset="2"/>
              <a:buChar char="§"/>
            </a:pPr>
            <a:endParaRPr lang="fr-FR" sz="1400" dirty="0"/>
          </a:p>
          <a:p>
            <a:pPr marL="128016" lvl="1" indent="0" algn="just">
              <a:buNone/>
            </a:pPr>
            <a:endParaRPr lang="fr-FR" sz="1400" dirty="0"/>
          </a:p>
          <a:p>
            <a:pPr lvl="1" algn="just">
              <a:buFont typeface="Wingdings" panose="05000000000000000000" pitchFamily="2" charset="2"/>
              <a:buChar char="§"/>
            </a:pPr>
            <a:endParaRPr lang="fr-FR" sz="1400" dirty="0"/>
          </a:p>
        </p:txBody>
      </p:sp>
      <p:sp>
        <p:nvSpPr>
          <p:cNvPr id="7" name="Rectangle 6">
            <a:extLst>
              <a:ext uri="{FF2B5EF4-FFF2-40B4-BE49-F238E27FC236}">
                <a16:creationId xmlns:a16="http://schemas.microsoft.com/office/drawing/2014/main" id="{41D186F7-B969-C7F8-04DC-E8BE03CA7A3B}"/>
              </a:ext>
            </a:extLst>
          </p:cNvPr>
          <p:cNvSpPr/>
          <p:nvPr/>
        </p:nvSpPr>
        <p:spPr>
          <a:xfrm>
            <a:off x="474944" y="1486307"/>
            <a:ext cx="5549936" cy="4833213"/>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9B422BC7-7517-BEA8-0C94-BAE379ACB1F5}"/>
              </a:ext>
            </a:extLst>
          </p:cNvPr>
          <p:cNvSpPr/>
          <p:nvPr/>
        </p:nvSpPr>
        <p:spPr>
          <a:xfrm>
            <a:off x="6208105" y="1486307"/>
            <a:ext cx="5549936" cy="4833213"/>
          </a:xfrm>
          <a:prstGeom prst="rect">
            <a:avLst/>
          </a:prstGeom>
          <a:noFill/>
          <a:ln>
            <a:solidFill>
              <a:srgbClr val="B571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space réservé du contenu 2">
            <a:extLst>
              <a:ext uri="{FF2B5EF4-FFF2-40B4-BE49-F238E27FC236}">
                <a16:creationId xmlns:a16="http://schemas.microsoft.com/office/drawing/2014/main" id="{BBB22821-AC6A-EBC2-E56C-6E6081F9D25D}"/>
              </a:ext>
            </a:extLst>
          </p:cNvPr>
          <p:cNvSpPr txBox="1">
            <a:spLocks/>
          </p:cNvSpPr>
          <p:nvPr/>
        </p:nvSpPr>
        <p:spPr>
          <a:xfrm>
            <a:off x="6208103" y="6326726"/>
            <a:ext cx="5549937" cy="39104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600" dirty="0">
                <a:solidFill>
                  <a:srgbClr val="B57103"/>
                </a:solidFill>
              </a:rPr>
              <a:t>Réduction par importance des variables selon un modèle Gradient </a:t>
            </a:r>
            <a:r>
              <a:rPr lang="fr-FR" sz="1600" dirty="0" err="1">
                <a:solidFill>
                  <a:srgbClr val="B57103"/>
                </a:solidFill>
              </a:rPr>
              <a:t>Boosting</a:t>
            </a:r>
            <a:endParaRPr lang="fr-FR" sz="1600" dirty="0">
              <a:solidFill>
                <a:srgbClr val="B57103"/>
              </a:solidFill>
            </a:endParaRPr>
          </a:p>
        </p:txBody>
      </p:sp>
      <p:sp>
        <p:nvSpPr>
          <p:cNvPr id="25" name="Espace réservé du contenu 2">
            <a:extLst>
              <a:ext uri="{FF2B5EF4-FFF2-40B4-BE49-F238E27FC236}">
                <a16:creationId xmlns:a16="http://schemas.microsoft.com/office/drawing/2014/main" id="{41AFA571-B80C-8BCD-61A9-CFAAF3A40D4D}"/>
              </a:ext>
            </a:extLst>
          </p:cNvPr>
          <p:cNvSpPr txBox="1">
            <a:spLocks/>
          </p:cNvSpPr>
          <p:nvPr/>
        </p:nvSpPr>
        <p:spPr>
          <a:xfrm>
            <a:off x="474944" y="6326726"/>
            <a:ext cx="5549936" cy="39104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lgn="ctr">
              <a:buNone/>
            </a:pPr>
            <a:r>
              <a:rPr lang="fr-FR" sz="1600" dirty="0">
                <a:solidFill>
                  <a:schemeClr val="accent5">
                    <a:lumMod val="75000"/>
                  </a:schemeClr>
                </a:solidFill>
              </a:rPr>
              <a:t>Analyse en Composantes Principales (ACP)</a:t>
            </a:r>
          </a:p>
        </p:txBody>
      </p:sp>
      <p:pic>
        <p:nvPicPr>
          <p:cNvPr id="11" name="Image 10">
            <a:extLst>
              <a:ext uri="{FF2B5EF4-FFF2-40B4-BE49-F238E27FC236}">
                <a16:creationId xmlns:a16="http://schemas.microsoft.com/office/drawing/2014/main" id="{C6704C43-A928-BFB3-85C6-0723B05E959B}"/>
              </a:ext>
            </a:extLst>
          </p:cNvPr>
          <p:cNvPicPr>
            <a:picLocks noChangeAspect="1"/>
          </p:cNvPicPr>
          <p:nvPr/>
        </p:nvPicPr>
        <p:blipFill>
          <a:blip r:embed="rId4"/>
          <a:stretch>
            <a:fillRect/>
          </a:stretch>
        </p:blipFill>
        <p:spPr>
          <a:xfrm>
            <a:off x="752569" y="5643482"/>
            <a:ext cx="4030414" cy="401467"/>
          </a:xfrm>
          <a:prstGeom prst="rect">
            <a:avLst/>
          </a:prstGeom>
          <a:ln>
            <a:solidFill>
              <a:schemeClr val="tx1"/>
            </a:solidFill>
          </a:ln>
        </p:spPr>
      </p:pic>
      <p:pic>
        <p:nvPicPr>
          <p:cNvPr id="14" name="Image 13">
            <a:extLst>
              <a:ext uri="{FF2B5EF4-FFF2-40B4-BE49-F238E27FC236}">
                <a16:creationId xmlns:a16="http://schemas.microsoft.com/office/drawing/2014/main" id="{89570B0B-9771-02DF-8267-261A69C25714}"/>
              </a:ext>
            </a:extLst>
          </p:cNvPr>
          <p:cNvPicPr>
            <a:picLocks noChangeAspect="1"/>
          </p:cNvPicPr>
          <p:nvPr/>
        </p:nvPicPr>
        <p:blipFill>
          <a:blip r:embed="rId5"/>
          <a:stretch>
            <a:fillRect/>
          </a:stretch>
        </p:blipFill>
        <p:spPr>
          <a:xfrm>
            <a:off x="1024128" y="2084184"/>
            <a:ext cx="3810000" cy="228600"/>
          </a:xfrm>
          <a:prstGeom prst="rect">
            <a:avLst/>
          </a:prstGeom>
        </p:spPr>
      </p:pic>
      <p:pic>
        <p:nvPicPr>
          <p:cNvPr id="27" name="Image 26">
            <a:extLst>
              <a:ext uri="{FF2B5EF4-FFF2-40B4-BE49-F238E27FC236}">
                <a16:creationId xmlns:a16="http://schemas.microsoft.com/office/drawing/2014/main" id="{6591B963-6E97-9052-1D1C-5702F81ECBE6}"/>
              </a:ext>
            </a:extLst>
          </p:cNvPr>
          <p:cNvPicPr>
            <a:picLocks noChangeAspect="1"/>
          </p:cNvPicPr>
          <p:nvPr/>
        </p:nvPicPr>
        <p:blipFill>
          <a:blip r:embed="rId6"/>
          <a:stretch>
            <a:fillRect/>
          </a:stretch>
        </p:blipFill>
        <p:spPr>
          <a:xfrm>
            <a:off x="1024128" y="2584233"/>
            <a:ext cx="2923540" cy="461612"/>
          </a:xfrm>
          <a:prstGeom prst="rect">
            <a:avLst/>
          </a:prstGeom>
        </p:spPr>
      </p:pic>
      <p:pic>
        <p:nvPicPr>
          <p:cNvPr id="29" name="Image 28">
            <a:extLst>
              <a:ext uri="{FF2B5EF4-FFF2-40B4-BE49-F238E27FC236}">
                <a16:creationId xmlns:a16="http://schemas.microsoft.com/office/drawing/2014/main" id="{33B1E8A3-8B29-B213-D9E3-E569A3D86AA3}"/>
              </a:ext>
            </a:extLst>
          </p:cNvPr>
          <p:cNvPicPr>
            <a:picLocks noChangeAspect="1"/>
          </p:cNvPicPr>
          <p:nvPr/>
        </p:nvPicPr>
        <p:blipFill>
          <a:blip r:embed="rId7"/>
          <a:stretch>
            <a:fillRect/>
          </a:stretch>
        </p:blipFill>
        <p:spPr>
          <a:xfrm>
            <a:off x="1121783" y="3461636"/>
            <a:ext cx="3293745" cy="387499"/>
          </a:xfrm>
          <a:prstGeom prst="rect">
            <a:avLst/>
          </a:prstGeom>
        </p:spPr>
      </p:pic>
      <p:pic>
        <p:nvPicPr>
          <p:cNvPr id="36" name="Image 35">
            <a:extLst>
              <a:ext uri="{FF2B5EF4-FFF2-40B4-BE49-F238E27FC236}">
                <a16:creationId xmlns:a16="http://schemas.microsoft.com/office/drawing/2014/main" id="{DAECAB4B-6F9E-BF4F-86D8-84BED53F9EDF}"/>
              </a:ext>
            </a:extLst>
          </p:cNvPr>
          <p:cNvPicPr>
            <a:picLocks noChangeAspect="1"/>
          </p:cNvPicPr>
          <p:nvPr/>
        </p:nvPicPr>
        <p:blipFill>
          <a:blip r:embed="rId8"/>
          <a:stretch>
            <a:fillRect/>
          </a:stretch>
        </p:blipFill>
        <p:spPr>
          <a:xfrm>
            <a:off x="1079484" y="3920004"/>
            <a:ext cx="3178810" cy="320345"/>
          </a:xfrm>
          <a:prstGeom prst="rect">
            <a:avLst/>
          </a:prstGeom>
        </p:spPr>
      </p:pic>
      <p:pic>
        <p:nvPicPr>
          <p:cNvPr id="38" name="Image 37">
            <a:extLst>
              <a:ext uri="{FF2B5EF4-FFF2-40B4-BE49-F238E27FC236}">
                <a16:creationId xmlns:a16="http://schemas.microsoft.com/office/drawing/2014/main" id="{F85CF173-6985-EF39-1996-A5F2A9FB78BF}"/>
              </a:ext>
            </a:extLst>
          </p:cNvPr>
          <p:cNvPicPr>
            <a:picLocks noChangeAspect="1"/>
          </p:cNvPicPr>
          <p:nvPr/>
        </p:nvPicPr>
        <p:blipFill>
          <a:blip r:embed="rId9"/>
          <a:stretch>
            <a:fillRect/>
          </a:stretch>
        </p:blipFill>
        <p:spPr>
          <a:xfrm>
            <a:off x="6524351" y="2312784"/>
            <a:ext cx="4917440" cy="213802"/>
          </a:xfrm>
          <a:prstGeom prst="rect">
            <a:avLst/>
          </a:prstGeom>
        </p:spPr>
      </p:pic>
      <p:pic>
        <p:nvPicPr>
          <p:cNvPr id="40" name="Image 39">
            <a:extLst>
              <a:ext uri="{FF2B5EF4-FFF2-40B4-BE49-F238E27FC236}">
                <a16:creationId xmlns:a16="http://schemas.microsoft.com/office/drawing/2014/main" id="{9539EDBA-ABB1-6E23-8AA3-B676C6114133}"/>
              </a:ext>
            </a:extLst>
          </p:cNvPr>
          <p:cNvPicPr>
            <a:picLocks noChangeAspect="1"/>
          </p:cNvPicPr>
          <p:nvPr/>
        </p:nvPicPr>
        <p:blipFill>
          <a:blip r:embed="rId10"/>
          <a:stretch>
            <a:fillRect/>
          </a:stretch>
        </p:blipFill>
        <p:spPr>
          <a:xfrm>
            <a:off x="6524352" y="2592021"/>
            <a:ext cx="4917440" cy="312389"/>
          </a:xfrm>
          <a:prstGeom prst="rect">
            <a:avLst/>
          </a:prstGeom>
        </p:spPr>
      </p:pic>
      <p:pic>
        <p:nvPicPr>
          <p:cNvPr id="43" name="Image 42">
            <a:extLst>
              <a:ext uri="{FF2B5EF4-FFF2-40B4-BE49-F238E27FC236}">
                <a16:creationId xmlns:a16="http://schemas.microsoft.com/office/drawing/2014/main" id="{776B3DAA-9DB8-5E45-5F62-71F08F719962}"/>
              </a:ext>
            </a:extLst>
          </p:cNvPr>
          <p:cNvPicPr>
            <a:picLocks noChangeAspect="1"/>
          </p:cNvPicPr>
          <p:nvPr/>
        </p:nvPicPr>
        <p:blipFill>
          <a:blip r:embed="rId11"/>
          <a:stretch>
            <a:fillRect/>
          </a:stretch>
        </p:blipFill>
        <p:spPr>
          <a:xfrm>
            <a:off x="6512560" y="2969845"/>
            <a:ext cx="3139440" cy="231721"/>
          </a:xfrm>
          <a:prstGeom prst="rect">
            <a:avLst/>
          </a:prstGeom>
        </p:spPr>
      </p:pic>
      <p:sp>
        <p:nvSpPr>
          <p:cNvPr id="44" name="Espace réservé du contenu 2">
            <a:extLst>
              <a:ext uri="{FF2B5EF4-FFF2-40B4-BE49-F238E27FC236}">
                <a16:creationId xmlns:a16="http://schemas.microsoft.com/office/drawing/2014/main" id="{BCCDF263-8981-E289-15F4-528F9EC212B0}"/>
              </a:ext>
            </a:extLst>
          </p:cNvPr>
          <p:cNvSpPr txBox="1">
            <a:spLocks/>
          </p:cNvSpPr>
          <p:nvPr/>
        </p:nvSpPr>
        <p:spPr>
          <a:xfrm>
            <a:off x="9510765" y="2957104"/>
            <a:ext cx="1809096" cy="2428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None/>
            </a:pPr>
            <a:r>
              <a:rPr lang="fr-FR" sz="1100" i="1" dirty="0">
                <a:solidFill>
                  <a:srgbClr val="0070C0"/>
                </a:solidFill>
              </a:rPr>
              <a:t>Reste 817 variables !</a:t>
            </a:r>
          </a:p>
        </p:txBody>
      </p:sp>
      <p:pic>
        <p:nvPicPr>
          <p:cNvPr id="46" name="Image 45">
            <a:extLst>
              <a:ext uri="{FF2B5EF4-FFF2-40B4-BE49-F238E27FC236}">
                <a16:creationId xmlns:a16="http://schemas.microsoft.com/office/drawing/2014/main" id="{0DA3D082-C1CA-C758-16C6-655FF2BE8779}"/>
              </a:ext>
            </a:extLst>
          </p:cNvPr>
          <p:cNvPicPr>
            <a:picLocks noChangeAspect="1"/>
          </p:cNvPicPr>
          <p:nvPr/>
        </p:nvPicPr>
        <p:blipFill>
          <a:blip r:embed="rId12"/>
          <a:stretch>
            <a:fillRect/>
          </a:stretch>
        </p:blipFill>
        <p:spPr>
          <a:xfrm>
            <a:off x="6507924" y="3853621"/>
            <a:ext cx="4929231" cy="258600"/>
          </a:xfrm>
          <a:prstGeom prst="rect">
            <a:avLst/>
          </a:prstGeom>
        </p:spPr>
      </p:pic>
      <p:pic>
        <p:nvPicPr>
          <p:cNvPr id="48" name="Image 47">
            <a:extLst>
              <a:ext uri="{FF2B5EF4-FFF2-40B4-BE49-F238E27FC236}">
                <a16:creationId xmlns:a16="http://schemas.microsoft.com/office/drawing/2014/main" id="{F2A86B2C-4482-8CF4-AD3A-70A01EA4E33A}"/>
              </a:ext>
            </a:extLst>
          </p:cNvPr>
          <p:cNvPicPr>
            <a:picLocks noChangeAspect="1"/>
          </p:cNvPicPr>
          <p:nvPr/>
        </p:nvPicPr>
        <p:blipFill>
          <a:blip r:embed="rId13"/>
          <a:stretch>
            <a:fillRect/>
          </a:stretch>
        </p:blipFill>
        <p:spPr>
          <a:xfrm>
            <a:off x="6524351" y="4181145"/>
            <a:ext cx="2268981" cy="230744"/>
          </a:xfrm>
          <a:prstGeom prst="rect">
            <a:avLst/>
          </a:prstGeom>
        </p:spPr>
      </p:pic>
      <p:pic>
        <p:nvPicPr>
          <p:cNvPr id="50" name="Image 49">
            <a:extLst>
              <a:ext uri="{FF2B5EF4-FFF2-40B4-BE49-F238E27FC236}">
                <a16:creationId xmlns:a16="http://schemas.microsoft.com/office/drawing/2014/main" id="{D66F1673-293E-994A-C93E-62CBA7EFDBB8}"/>
              </a:ext>
            </a:extLst>
          </p:cNvPr>
          <p:cNvPicPr>
            <a:picLocks noChangeAspect="1"/>
          </p:cNvPicPr>
          <p:nvPr/>
        </p:nvPicPr>
        <p:blipFill>
          <a:blip r:embed="rId14"/>
          <a:stretch>
            <a:fillRect/>
          </a:stretch>
        </p:blipFill>
        <p:spPr>
          <a:xfrm>
            <a:off x="6507924" y="4875040"/>
            <a:ext cx="4929231" cy="301162"/>
          </a:xfrm>
          <a:prstGeom prst="rect">
            <a:avLst/>
          </a:prstGeom>
        </p:spPr>
      </p:pic>
      <p:pic>
        <p:nvPicPr>
          <p:cNvPr id="52" name="Image 51">
            <a:extLst>
              <a:ext uri="{FF2B5EF4-FFF2-40B4-BE49-F238E27FC236}">
                <a16:creationId xmlns:a16="http://schemas.microsoft.com/office/drawing/2014/main" id="{4640D978-CE98-B1A0-592F-D74BFD726B4B}"/>
              </a:ext>
            </a:extLst>
          </p:cNvPr>
          <p:cNvPicPr>
            <a:picLocks noChangeAspect="1"/>
          </p:cNvPicPr>
          <p:nvPr/>
        </p:nvPicPr>
        <p:blipFill>
          <a:blip r:embed="rId15"/>
          <a:stretch>
            <a:fillRect/>
          </a:stretch>
        </p:blipFill>
        <p:spPr>
          <a:xfrm>
            <a:off x="6456433" y="5613894"/>
            <a:ext cx="4910555" cy="391040"/>
          </a:xfrm>
          <a:prstGeom prst="rect">
            <a:avLst/>
          </a:prstGeom>
          <a:ln>
            <a:solidFill>
              <a:schemeClr val="tx1"/>
            </a:solidFill>
          </a:ln>
        </p:spPr>
      </p:pic>
    </p:spTree>
    <p:extLst>
      <p:ext uri="{BB962C8B-B14F-4D97-AF65-F5344CB8AC3E}">
        <p14:creationId xmlns:p14="http://schemas.microsoft.com/office/powerpoint/2010/main" val="1130902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TM02900720[[fn=Intégral]]</Template>
  <TotalTime>14375</TotalTime>
  <Words>1212</Words>
  <Application>Microsoft Office PowerPoint</Application>
  <PresentationFormat>Grand écran</PresentationFormat>
  <Paragraphs>335</Paragraphs>
  <Slides>19</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Calibri</vt:lpstr>
      <vt:lpstr>Tw Cen MT</vt:lpstr>
      <vt:lpstr>Tw Cen MT Condensed</vt:lpstr>
      <vt:lpstr>Wingdings</vt:lpstr>
      <vt:lpstr>Wingdings 3</vt:lpstr>
      <vt:lpstr>Intégral</vt:lpstr>
      <vt:lpstr>Prêt à dépenser scoring crédit &amp; dashboard interactif OC P07 23/06/2022 – Brice ouizeman</vt:lpstr>
      <vt:lpstr>sommaire</vt:lpstr>
      <vt:lpstr>1 – Présentation de la mission </vt:lpstr>
      <vt:lpstr>Mission</vt:lpstr>
      <vt:lpstr>2 – présentation et traitement des datasets</vt:lpstr>
      <vt:lpstr>Présentation PowerPoint</vt:lpstr>
      <vt:lpstr>Présentation PowerPoint</vt:lpstr>
      <vt:lpstr>Présentation PowerPoint</vt:lpstr>
      <vt:lpstr>Présentation PowerPoint</vt:lpstr>
      <vt:lpstr>Présentation PowerPoint</vt:lpstr>
      <vt:lpstr>3 – modélisations </vt:lpstr>
      <vt:lpstr>Présentation PowerPoint</vt:lpstr>
      <vt:lpstr>Présentation PowerPoint</vt:lpstr>
      <vt:lpstr>Présentation PowerPoint</vt:lpstr>
      <vt:lpstr>4 – présentation du dashboard </vt:lpstr>
      <vt:lpstr>Présentation PowerPoint</vt:lpstr>
      <vt:lpstr>4 – Conclusion et piste d’amélioration</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Wise Man</dc:creator>
  <cp:lastModifiedBy>Wise Man</cp:lastModifiedBy>
  <cp:revision>252</cp:revision>
  <dcterms:created xsi:type="dcterms:W3CDTF">2020-11-12T12:12:33Z</dcterms:created>
  <dcterms:modified xsi:type="dcterms:W3CDTF">2022-06-20T22:31:49Z</dcterms:modified>
</cp:coreProperties>
</file>