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1" autoAdjust="0"/>
    <p:restoredTop sz="81690"/>
  </p:normalViewPr>
  <p:slideViewPr>
    <p:cSldViewPr snapToGrid="0">
      <p:cViewPr>
        <p:scale>
          <a:sx n="90" d="100"/>
          <a:sy n="90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928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301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5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73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开发环境（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Mac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9215" y="3308284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Maven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0" name="可选流程 79"/>
          <p:cNvSpPr/>
          <p:nvPr/>
        </p:nvSpPr>
        <p:spPr>
          <a:xfrm>
            <a:off x="4287386" y="3308284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6743658" y="3308284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Tomcat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4" name="可选流程 83"/>
          <p:cNvSpPr/>
          <p:nvPr/>
        </p:nvSpPr>
        <p:spPr>
          <a:xfrm>
            <a:off x="9181829" y="3308284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Navicat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3733843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Idea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743657" y="1941585"/>
            <a:ext cx="3733843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Docker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ZK…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部署环境（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CentOS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56564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1849214" y="3224929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应用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/War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4" name="可选流程 83"/>
          <p:cNvSpPr/>
          <p:nvPr/>
        </p:nvSpPr>
        <p:spPr>
          <a:xfrm>
            <a:off x="4635418" y="3224927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Tomcat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5656486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Nginx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" name="可选流程 16"/>
          <p:cNvSpPr/>
          <p:nvPr/>
        </p:nvSpPr>
        <p:spPr>
          <a:xfrm>
            <a:off x="8660996" y="416021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可选流程 17"/>
          <p:cNvSpPr/>
          <p:nvPr/>
        </p:nvSpPr>
        <p:spPr>
          <a:xfrm>
            <a:off x="8660996" y="2399427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" name="可选流程 18"/>
          <p:cNvSpPr/>
          <p:nvPr/>
        </p:nvSpPr>
        <p:spPr>
          <a:xfrm>
            <a:off x="8660996" y="324577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Cache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668" y="1781268"/>
            <a:ext cx="5943432" cy="379403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发布环境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36515" y="3442091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ENV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0940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本机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local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3689223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test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" name="可选流程 10"/>
          <p:cNvSpPr/>
          <p:nvPr/>
        </p:nvSpPr>
        <p:spPr>
          <a:xfrm>
            <a:off x="5537506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预发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ppe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9169129" y="2267078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7385789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生产（灰度）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554" y="6231075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分布式基础架构图谱 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v1.0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1000" y="452435"/>
            <a:ext cx="7468306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负载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均衡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2276380" y="2869529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缓存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Cache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可选流程 68"/>
          <p:cNvSpPr/>
          <p:nvPr/>
        </p:nvSpPr>
        <p:spPr>
          <a:xfrm>
            <a:off x="867184" y="286953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服务通讯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RPC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可选流程 71"/>
          <p:cNvSpPr/>
          <p:nvPr/>
        </p:nvSpPr>
        <p:spPr>
          <a:xfrm>
            <a:off x="3711356" y="3690124"/>
            <a:ext cx="270798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配置中心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Conf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可选流程 72"/>
          <p:cNvSpPr/>
          <p:nvPr/>
        </p:nvSpPr>
        <p:spPr>
          <a:xfrm>
            <a:off x="6781256" y="2863584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告警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CAT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可选流程 76"/>
          <p:cNvSpPr/>
          <p:nvPr/>
        </p:nvSpPr>
        <p:spPr>
          <a:xfrm>
            <a:off x="4747686" y="142791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单点登录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SSO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可选流程 77"/>
          <p:cNvSpPr/>
          <p:nvPr/>
        </p:nvSpPr>
        <p:spPr>
          <a:xfrm>
            <a:off x="4259145" y="5075293"/>
            <a:ext cx="1612407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文件系统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/CDN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0998" y="1302046"/>
            <a:ext cx="3583828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>
                <a:latin typeface="Microsoft YaHei" charset="0"/>
                <a:ea typeface="Microsoft YaHei" charset="0"/>
                <a:cs typeface="Microsoft YaHei" charset="0"/>
              </a:rPr>
              <a:t>垂直业务领域</a:t>
            </a:r>
          </a:p>
        </p:txBody>
      </p:sp>
      <p:sp>
        <p:nvSpPr>
          <p:cNvPr id="23" name="可选流程 22"/>
          <p:cNvSpPr/>
          <p:nvPr/>
        </p:nvSpPr>
        <p:spPr>
          <a:xfrm>
            <a:off x="867184" y="3692547"/>
            <a:ext cx="2707987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数据访问层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DAL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可选流程 24"/>
          <p:cNvSpPr/>
          <p:nvPr/>
        </p:nvSpPr>
        <p:spPr>
          <a:xfrm>
            <a:off x="6413104" y="5075293"/>
            <a:ext cx="166382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命名服务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0999" y="4913314"/>
            <a:ext cx="3046543" cy="93556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5152" y="1302046"/>
            <a:ext cx="3734154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992837" y="1504086"/>
            <a:ext cx="1338342" cy="429247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6601910" y="142791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998" y="2662635"/>
            <a:ext cx="5826965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核心中间件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653831" y="1519091"/>
            <a:ext cx="1338342" cy="429247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6781255" y="369012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日志分析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ELK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2826" y="130204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、负载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（网关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）：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、缓存：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cluster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XXL-CACHE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、通讯（治理）：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dubbo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XXL-RPC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、队列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 rocketmq 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kafka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XXL-MQ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、调度：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XXL-JOB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、配置：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XXL-CONF</a:t>
            </a:r>
            <a:endParaRPr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数据库访问层（读写分离、分库分表）</a:t>
            </a:r>
          </a:p>
          <a:p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Zebra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endParaRPr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监控、报警：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Cat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搜索：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ElasticSearch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单点登录：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XXL-SSO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、日志分析：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ELK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持续集成、发布：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94148" y="2662635"/>
            <a:ext cx="1505158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9032130" y="4942351"/>
            <a:ext cx="1295671" cy="612427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可选流程 42"/>
          <p:cNvSpPr/>
          <p:nvPr/>
        </p:nvSpPr>
        <p:spPr>
          <a:xfrm>
            <a:off x="879585" y="5075293"/>
            <a:ext cx="129567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lvl="0"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可选流程 43"/>
          <p:cNvSpPr/>
          <p:nvPr/>
        </p:nvSpPr>
        <p:spPr>
          <a:xfrm>
            <a:off x="2331179" y="5075292"/>
            <a:ext cx="129567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3717429" y="2870166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消息队列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MQ 】</a:t>
            </a:r>
          </a:p>
        </p:txBody>
      </p:sp>
      <p:sp>
        <p:nvSpPr>
          <p:cNvPr id="42" name="可选流程 41"/>
          <p:cNvSpPr/>
          <p:nvPr/>
        </p:nvSpPr>
        <p:spPr>
          <a:xfrm>
            <a:off x="5117433" y="2870166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任务调度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Job 】</a:t>
            </a:r>
          </a:p>
        </p:txBody>
      </p:sp>
    </p:spTree>
    <p:extLst>
      <p:ext uri="{BB962C8B-B14F-4D97-AF65-F5344CB8AC3E}">
        <p14:creationId xmlns:p14="http://schemas.microsoft.com/office/powerpoint/2010/main" val="2114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232</Words>
  <Application>Microsoft Macintosh PowerPoint</Application>
  <PresentationFormat>宽屏</PresentationFormat>
  <Paragraphs>85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Heiti SC Light</vt:lpstr>
      <vt:lpstr>Microsoft YaHei</vt:lpstr>
      <vt:lpstr>ＭＳ Ｐゴシック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446</cp:revision>
  <dcterms:created xsi:type="dcterms:W3CDTF">2015-05-05T08:02:00Z</dcterms:created>
  <dcterms:modified xsi:type="dcterms:W3CDTF">2018-04-12T07:05:13Z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