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5EE0E2-BB02-41AD-A02D-64DEA28FE0D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99FF563-04E7-4763-8146-509E0E1F893D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pPr algn="ctr"/>
          <a:r>
            <a:rPr lang="es-MX" dirty="0"/>
            <a:t>El acceso global</a:t>
          </a:r>
          <a:endParaRPr lang="en-US" dirty="0"/>
        </a:p>
      </dgm:t>
    </dgm:pt>
    <dgm:pt modelId="{77C6A4F5-9CFB-42B4-BD64-B2614E0995C2}" type="parTrans" cxnId="{383DBA26-185F-40DF-9E60-8F388A00C70C}">
      <dgm:prSet/>
      <dgm:spPr/>
      <dgm:t>
        <a:bodyPr/>
        <a:lstStyle/>
        <a:p>
          <a:endParaRPr lang="en-US"/>
        </a:p>
      </dgm:t>
    </dgm:pt>
    <dgm:pt modelId="{0878D632-B547-40F8-B91F-7767E0623D70}" type="sibTrans" cxnId="{383DBA26-185F-40DF-9E60-8F388A00C70C}">
      <dgm:prSet/>
      <dgm:spPr/>
      <dgm:t>
        <a:bodyPr/>
        <a:lstStyle/>
        <a:p>
          <a:endParaRPr lang="en-US"/>
        </a:p>
      </dgm:t>
    </dgm:pt>
    <dgm:pt modelId="{1D009D55-8C37-48A8-9882-F1A9F8B46DD0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s-MX" dirty="0">
              <a:solidFill>
                <a:schemeClr val="tx1"/>
              </a:solidFill>
            </a:rPr>
            <a:t>La digitalización en el ámbito escolar se volvió mas importante ya que ayuda a los alumnos a realizar sus tareas utilizando la tecnología.</a:t>
          </a:r>
          <a:endParaRPr lang="en-US" dirty="0">
            <a:solidFill>
              <a:schemeClr val="tx1"/>
            </a:solidFill>
          </a:endParaRPr>
        </a:p>
      </dgm:t>
    </dgm:pt>
    <dgm:pt modelId="{DBCFE750-BCD1-4724-A675-4B606A6EE914}" type="parTrans" cxnId="{341971BC-66C7-4775-A7A4-EFD09AE7CA6D}">
      <dgm:prSet/>
      <dgm:spPr/>
      <dgm:t>
        <a:bodyPr/>
        <a:lstStyle/>
        <a:p>
          <a:endParaRPr lang="en-US"/>
        </a:p>
      </dgm:t>
    </dgm:pt>
    <dgm:pt modelId="{04A67F0A-E54C-4FAF-A557-B6CF9AC0AB42}" type="sibTrans" cxnId="{341971BC-66C7-4775-A7A4-EFD09AE7CA6D}">
      <dgm:prSet/>
      <dgm:spPr/>
      <dgm:t>
        <a:bodyPr/>
        <a:lstStyle/>
        <a:p>
          <a:endParaRPr lang="en-US"/>
        </a:p>
      </dgm:t>
    </dgm:pt>
    <dgm:pt modelId="{7D3F4A63-BD8E-4054-96DC-1B8F294A4269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s-MX" dirty="0">
              <a:solidFill>
                <a:schemeClr val="tx1"/>
              </a:solidFill>
            </a:rPr>
            <a:t>Mantener la comunicación con sus docentes y compañeros utilizando la tecnología es un factor muy importante en las instituciones. Así las escuelas deberán contar con algún tipo de tecnología que les ayude a comunicarse y de alguna manera sacar provecho de ello.</a:t>
          </a:r>
          <a:endParaRPr lang="en-US" dirty="0">
            <a:solidFill>
              <a:schemeClr val="tx1"/>
            </a:solidFill>
          </a:endParaRPr>
        </a:p>
      </dgm:t>
    </dgm:pt>
    <dgm:pt modelId="{60A4D620-8EDA-4F0F-8CE7-2102413963FC}" type="parTrans" cxnId="{1F9CA077-8586-4BFD-84C4-6F15C3208D46}">
      <dgm:prSet/>
      <dgm:spPr/>
      <dgm:t>
        <a:bodyPr/>
        <a:lstStyle/>
        <a:p>
          <a:endParaRPr lang="en-US"/>
        </a:p>
      </dgm:t>
    </dgm:pt>
    <dgm:pt modelId="{ED36B027-9343-43E6-BCDD-B3089F22E0FD}" type="sibTrans" cxnId="{1F9CA077-8586-4BFD-84C4-6F15C3208D46}">
      <dgm:prSet/>
      <dgm:spPr/>
      <dgm:t>
        <a:bodyPr/>
        <a:lstStyle/>
        <a:p>
          <a:endParaRPr lang="en-US"/>
        </a:p>
      </dgm:t>
    </dgm:pt>
    <dgm:pt modelId="{4D48932A-B46B-4C13-B492-E96F5B0EC451}" type="pres">
      <dgm:prSet presAssocID="{F05EE0E2-BB02-41AD-A02D-64DEA28FE0DC}" presName="linear" presStyleCnt="0">
        <dgm:presLayoutVars>
          <dgm:animLvl val="lvl"/>
          <dgm:resizeHandles val="exact"/>
        </dgm:presLayoutVars>
      </dgm:prSet>
      <dgm:spPr/>
    </dgm:pt>
    <dgm:pt modelId="{09FF36D0-B400-4E60-B16C-C141EF6E9B04}" type="pres">
      <dgm:prSet presAssocID="{F99FF563-04E7-4763-8146-509E0E1F893D}" presName="parentText" presStyleLbl="node1" presStyleIdx="0" presStyleCnt="3" custScaleY="46351">
        <dgm:presLayoutVars>
          <dgm:chMax val="0"/>
          <dgm:bulletEnabled val="1"/>
        </dgm:presLayoutVars>
      </dgm:prSet>
      <dgm:spPr/>
    </dgm:pt>
    <dgm:pt modelId="{88F03288-F8AD-4F95-A4B8-C8DBD4FE234A}" type="pres">
      <dgm:prSet presAssocID="{0878D632-B547-40F8-B91F-7767E0623D70}" presName="spacer" presStyleCnt="0"/>
      <dgm:spPr/>
    </dgm:pt>
    <dgm:pt modelId="{6E3F21D3-7CC4-4EEC-AD0C-0562C0CF7CC1}" type="pres">
      <dgm:prSet presAssocID="{1D009D55-8C37-48A8-9882-F1A9F8B46DD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784B107-3536-4FC2-BB4F-D36D6A95079E}" type="pres">
      <dgm:prSet presAssocID="{04A67F0A-E54C-4FAF-A557-B6CF9AC0AB42}" presName="spacer" presStyleCnt="0"/>
      <dgm:spPr/>
    </dgm:pt>
    <dgm:pt modelId="{8D59F078-6D60-4B7B-95D2-A9C00D42D1C1}" type="pres">
      <dgm:prSet presAssocID="{7D3F4A63-BD8E-4054-96DC-1B8F294A426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F317E12-96B6-42FA-8695-BCF2801EA0CE}" type="presOf" srcId="{1D009D55-8C37-48A8-9882-F1A9F8B46DD0}" destId="{6E3F21D3-7CC4-4EEC-AD0C-0562C0CF7CC1}" srcOrd="0" destOrd="0" presId="urn:microsoft.com/office/officeart/2005/8/layout/vList2"/>
    <dgm:cxn modelId="{383DBA26-185F-40DF-9E60-8F388A00C70C}" srcId="{F05EE0E2-BB02-41AD-A02D-64DEA28FE0DC}" destId="{F99FF563-04E7-4763-8146-509E0E1F893D}" srcOrd="0" destOrd="0" parTransId="{77C6A4F5-9CFB-42B4-BD64-B2614E0995C2}" sibTransId="{0878D632-B547-40F8-B91F-7767E0623D70}"/>
    <dgm:cxn modelId="{DBED2A2A-E744-4577-B563-3458D957E377}" type="presOf" srcId="{F05EE0E2-BB02-41AD-A02D-64DEA28FE0DC}" destId="{4D48932A-B46B-4C13-B492-E96F5B0EC451}" srcOrd="0" destOrd="0" presId="urn:microsoft.com/office/officeart/2005/8/layout/vList2"/>
    <dgm:cxn modelId="{CB72E536-B35C-4277-A5B7-52B7ADED0B3A}" type="presOf" srcId="{7D3F4A63-BD8E-4054-96DC-1B8F294A4269}" destId="{8D59F078-6D60-4B7B-95D2-A9C00D42D1C1}" srcOrd="0" destOrd="0" presId="urn:microsoft.com/office/officeart/2005/8/layout/vList2"/>
    <dgm:cxn modelId="{A2E6DA61-3CF1-416F-B23F-3967493D0E7A}" type="presOf" srcId="{F99FF563-04E7-4763-8146-509E0E1F893D}" destId="{09FF36D0-B400-4E60-B16C-C141EF6E9B04}" srcOrd="0" destOrd="0" presId="urn:microsoft.com/office/officeart/2005/8/layout/vList2"/>
    <dgm:cxn modelId="{1F9CA077-8586-4BFD-84C4-6F15C3208D46}" srcId="{F05EE0E2-BB02-41AD-A02D-64DEA28FE0DC}" destId="{7D3F4A63-BD8E-4054-96DC-1B8F294A4269}" srcOrd="2" destOrd="0" parTransId="{60A4D620-8EDA-4F0F-8CE7-2102413963FC}" sibTransId="{ED36B027-9343-43E6-BCDD-B3089F22E0FD}"/>
    <dgm:cxn modelId="{341971BC-66C7-4775-A7A4-EFD09AE7CA6D}" srcId="{F05EE0E2-BB02-41AD-A02D-64DEA28FE0DC}" destId="{1D009D55-8C37-48A8-9882-F1A9F8B46DD0}" srcOrd="1" destOrd="0" parTransId="{DBCFE750-BCD1-4724-A675-4B606A6EE914}" sibTransId="{04A67F0A-E54C-4FAF-A557-B6CF9AC0AB42}"/>
    <dgm:cxn modelId="{25F6E01D-5365-4248-9E69-7A831127F8A8}" type="presParOf" srcId="{4D48932A-B46B-4C13-B492-E96F5B0EC451}" destId="{09FF36D0-B400-4E60-B16C-C141EF6E9B04}" srcOrd="0" destOrd="0" presId="urn:microsoft.com/office/officeart/2005/8/layout/vList2"/>
    <dgm:cxn modelId="{492DFA93-6505-4A89-B0E4-CE0D810A8225}" type="presParOf" srcId="{4D48932A-B46B-4C13-B492-E96F5B0EC451}" destId="{88F03288-F8AD-4F95-A4B8-C8DBD4FE234A}" srcOrd="1" destOrd="0" presId="urn:microsoft.com/office/officeart/2005/8/layout/vList2"/>
    <dgm:cxn modelId="{BD88838A-A4A9-4946-BF44-5362D980544B}" type="presParOf" srcId="{4D48932A-B46B-4C13-B492-E96F5B0EC451}" destId="{6E3F21D3-7CC4-4EEC-AD0C-0562C0CF7CC1}" srcOrd="2" destOrd="0" presId="urn:microsoft.com/office/officeart/2005/8/layout/vList2"/>
    <dgm:cxn modelId="{344089AE-4557-4B9F-A9EE-FE8623FADEFD}" type="presParOf" srcId="{4D48932A-B46B-4C13-B492-E96F5B0EC451}" destId="{D784B107-3536-4FC2-BB4F-D36D6A95079E}" srcOrd="3" destOrd="0" presId="urn:microsoft.com/office/officeart/2005/8/layout/vList2"/>
    <dgm:cxn modelId="{5991313C-E6DB-4436-B0B8-9DB6B16A11E1}" type="presParOf" srcId="{4D48932A-B46B-4C13-B492-E96F5B0EC451}" destId="{8D59F078-6D60-4B7B-95D2-A9C00D42D1C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D5ADF8-1BFB-4B07-BF8A-E552004C2647}" type="doc">
      <dgm:prSet loTypeId="urn:microsoft.com/office/officeart/2005/8/layout/matrix3" loCatId="matri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67A2F1D-1513-4D2D-9F58-0AD2B068D716}">
      <dgm:prSet/>
      <dgm:spPr/>
      <dgm:t>
        <a:bodyPr/>
        <a:lstStyle/>
        <a:p>
          <a:r>
            <a:rPr lang="es-ES" b="0" i="0" dirty="0"/>
            <a:t>Creación de un sitio web para los alumnos y docentes de las instituciones públicas o privadas del nivel superior.</a:t>
          </a:r>
          <a:endParaRPr lang="en-US" dirty="0"/>
        </a:p>
      </dgm:t>
    </dgm:pt>
    <dgm:pt modelId="{CB2C6ECE-C9CE-49E5-99DB-E025ACB4DC0D}" type="parTrans" cxnId="{271B2B92-0DB8-426C-8458-97C18E3870DA}">
      <dgm:prSet/>
      <dgm:spPr/>
      <dgm:t>
        <a:bodyPr/>
        <a:lstStyle/>
        <a:p>
          <a:endParaRPr lang="en-US"/>
        </a:p>
      </dgm:t>
    </dgm:pt>
    <dgm:pt modelId="{B3ED6CFE-2070-4584-8327-35DCF7A543A4}" type="sibTrans" cxnId="{271B2B92-0DB8-426C-8458-97C18E3870DA}">
      <dgm:prSet/>
      <dgm:spPr/>
      <dgm:t>
        <a:bodyPr/>
        <a:lstStyle/>
        <a:p>
          <a:endParaRPr lang="en-US"/>
        </a:p>
      </dgm:t>
    </dgm:pt>
    <dgm:pt modelId="{5DDE299E-AA10-45B8-8C02-D8463DD16724}">
      <dgm:prSet/>
      <dgm:spPr/>
      <dgm:t>
        <a:bodyPr/>
        <a:lstStyle/>
        <a:p>
          <a:r>
            <a:rPr lang="es-ES" b="0" i="0" dirty="0"/>
            <a:t>Sitio web dinámico, fácil, intuitivo, dinámico para los usuarios.</a:t>
          </a:r>
          <a:endParaRPr lang="en-US" dirty="0"/>
        </a:p>
      </dgm:t>
    </dgm:pt>
    <dgm:pt modelId="{081B7D79-8F44-46A8-9361-48549454DCDD}" type="parTrans" cxnId="{A1D428C2-9CA1-4115-B3FA-6411962462DB}">
      <dgm:prSet/>
      <dgm:spPr/>
      <dgm:t>
        <a:bodyPr/>
        <a:lstStyle/>
        <a:p>
          <a:endParaRPr lang="en-US"/>
        </a:p>
      </dgm:t>
    </dgm:pt>
    <dgm:pt modelId="{BC3FDE1F-43E1-44E1-B048-B19240ADB16B}" type="sibTrans" cxnId="{A1D428C2-9CA1-4115-B3FA-6411962462DB}">
      <dgm:prSet/>
      <dgm:spPr/>
      <dgm:t>
        <a:bodyPr/>
        <a:lstStyle/>
        <a:p>
          <a:endParaRPr lang="en-US"/>
        </a:p>
      </dgm:t>
    </dgm:pt>
    <dgm:pt modelId="{EF1F8390-0C5E-48D6-86F7-F3BB1736F3B5}">
      <dgm:prSet/>
      <dgm:spPr/>
      <dgm:t>
        <a:bodyPr/>
        <a:lstStyle/>
        <a:p>
          <a:r>
            <a:rPr lang="es-ES" b="0" i="0" dirty="0"/>
            <a:t>Prototipo en donde los usuarios podrán crear círculos, publicaciones, eventos, avisos o ventas.</a:t>
          </a:r>
          <a:endParaRPr lang="en-US" dirty="0"/>
        </a:p>
      </dgm:t>
    </dgm:pt>
    <dgm:pt modelId="{56C42902-68C1-4ECE-8669-C0BE24045206}" type="parTrans" cxnId="{91FF8ACF-27DA-4C37-878D-1DC02EF1EB18}">
      <dgm:prSet/>
      <dgm:spPr/>
      <dgm:t>
        <a:bodyPr/>
        <a:lstStyle/>
        <a:p>
          <a:endParaRPr lang="en-US"/>
        </a:p>
      </dgm:t>
    </dgm:pt>
    <dgm:pt modelId="{E9733CEC-4BAB-4427-996F-67218259136A}" type="sibTrans" cxnId="{91FF8ACF-27DA-4C37-878D-1DC02EF1EB18}">
      <dgm:prSet/>
      <dgm:spPr/>
      <dgm:t>
        <a:bodyPr/>
        <a:lstStyle/>
        <a:p>
          <a:endParaRPr lang="en-US"/>
        </a:p>
      </dgm:t>
    </dgm:pt>
    <dgm:pt modelId="{802BFFC4-3789-4C8A-88DB-55F430101C95}">
      <dgm:prSet/>
      <dgm:spPr/>
      <dgm:t>
        <a:bodyPr/>
        <a:lstStyle/>
        <a:p>
          <a:r>
            <a:rPr lang="es-ES"/>
            <a:t>Los usuarios podrán dar publicidad, para la venta de algún servicio o producto que ofrezcan.</a:t>
          </a:r>
          <a:endParaRPr lang="en-US"/>
        </a:p>
      </dgm:t>
    </dgm:pt>
    <dgm:pt modelId="{5AAFD5E4-10A4-4235-8EF6-1B33E8625849}" type="parTrans" cxnId="{7FD75021-FFCC-40B6-AE9D-D5956DC1F445}">
      <dgm:prSet/>
      <dgm:spPr/>
      <dgm:t>
        <a:bodyPr/>
        <a:lstStyle/>
        <a:p>
          <a:endParaRPr lang="en-US"/>
        </a:p>
      </dgm:t>
    </dgm:pt>
    <dgm:pt modelId="{778C8E1A-74FB-4ED8-A143-35B51CEE12D8}" type="sibTrans" cxnId="{7FD75021-FFCC-40B6-AE9D-D5956DC1F445}">
      <dgm:prSet/>
      <dgm:spPr/>
      <dgm:t>
        <a:bodyPr/>
        <a:lstStyle/>
        <a:p>
          <a:endParaRPr lang="en-US"/>
        </a:p>
      </dgm:t>
    </dgm:pt>
    <dgm:pt modelId="{B0D00CED-B847-49CF-91AC-AAD6AC1971A0}" type="pres">
      <dgm:prSet presAssocID="{7AD5ADF8-1BFB-4B07-BF8A-E552004C2647}" presName="matrix" presStyleCnt="0">
        <dgm:presLayoutVars>
          <dgm:chMax val="1"/>
          <dgm:dir/>
          <dgm:resizeHandles val="exact"/>
        </dgm:presLayoutVars>
      </dgm:prSet>
      <dgm:spPr/>
    </dgm:pt>
    <dgm:pt modelId="{F3071073-4E5B-4B67-B3B6-9200BD32118C}" type="pres">
      <dgm:prSet presAssocID="{7AD5ADF8-1BFB-4B07-BF8A-E552004C2647}" presName="diamond" presStyleLbl="bgShp" presStyleIdx="0" presStyleCnt="1"/>
      <dgm:spPr/>
    </dgm:pt>
    <dgm:pt modelId="{8837F3DC-718F-437B-B6BD-F29197D7DF96}" type="pres">
      <dgm:prSet presAssocID="{7AD5ADF8-1BFB-4B07-BF8A-E552004C264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F68C51A-99DF-488A-B520-4A9210730E1F}" type="pres">
      <dgm:prSet presAssocID="{7AD5ADF8-1BFB-4B07-BF8A-E552004C264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AB8ECBA-5684-4B08-A905-3DB6CE17B9F1}" type="pres">
      <dgm:prSet presAssocID="{7AD5ADF8-1BFB-4B07-BF8A-E552004C264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F0ACAF4-D7E8-4B56-B6C8-384703A2CDA4}" type="pres">
      <dgm:prSet presAssocID="{7AD5ADF8-1BFB-4B07-BF8A-E552004C264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FD75021-FFCC-40B6-AE9D-D5956DC1F445}" srcId="{7AD5ADF8-1BFB-4B07-BF8A-E552004C2647}" destId="{802BFFC4-3789-4C8A-88DB-55F430101C95}" srcOrd="3" destOrd="0" parTransId="{5AAFD5E4-10A4-4235-8EF6-1B33E8625849}" sibTransId="{778C8E1A-74FB-4ED8-A143-35B51CEE12D8}"/>
    <dgm:cxn modelId="{093F8133-012A-437A-A2DA-5C5974B80D7E}" type="presOf" srcId="{7AD5ADF8-1BFB-4B07-BF8A-E552004C2647}" destId="{B0D00CED-B847-49CF-91AC-AAD6AC1971A0}" srcOrd="0" destOrd="0" presId="urn:microsoft.com/office/officeart/2005/8/layout/matrix3"/>
    <dgm:cxn modelId="{21E1AD76-F2D6-4336-B9F5-573622232130}" type="presOf" srcId="{5DDE299E-AA10-45B8-8C02-D8463DD16724}" destId="{2F68C51A-99DF-488A-B520-4A9210730E1F}" srcOrd="0" destOrd="0" presId="urn:microsoft.com/office/officeart/2005/8/layout/matrix3"/>
    <dgm:cxn modelId="{271B2B92-0DB8-426C-8458-97C18E3870DA}" srcId="{7AD5ADF8-1BFB-4B07-BF8A-E552004C2647}" destId="{F67A2F1D-1513-4D2D-9F58-0AD2B068D716}" srcOrd="0" destOrd="0" parTransId="{CB2C6ECE-C9CE-49E5-99DB-E025ACB4DC0D}" sibTransId="{B3ED6CFE-2070-4584-8327-35DCF7A543A4}"/>
    <dgm:cxn modelId="{1DF0A7B2-8E27-426E-8EEC-63107A6DABFC}" type="presOf" srcId="{802BFFC4-3789-4C8A-88DB-55F430101C95}" destId="{AF0ACAF4-D7E8-4B56-B6C8-384703A2CDA4}" srcOrd="0" destOrd="0" presId="urn:microsoft.com/office/officeart/2005/8/layout/matrix3"/>
    <dgm:cxn modelId="{8235A2BD-70CB-4842-BC89-B4ADF273D4C1}" type="presOf" srcId="{F67A2F1D-1513-4D2D-9F58-0AD2B068D716}" destId="{8837F3DC-718F-437B-B6BD-F29197D7DF96}" srcOrd="0" destOrd="0" presId="urn:microsoft.com/office/officeart/2005/8/layout/matrix3"/>
    <dgm:cxn modelId="{A1D428C2-9CA1-4115-B3FA-6411962462DB}" srcId="{7AD5ADF8-1BFB-4B07-BF8A-E552004C2647}" destId="{5DDE299E-AA10-45B8-8C02-D8463DD16724}" srcOrd="1" destOrd="0" parTransId="{081B7D79-8F44-46A8-9361-48549454DCDD}" sibTransId="{BC3FDE1F-43E1-44E1-B048-B19240ADB16B}"/>
    <dgm:cxn modelId="{91FF8ACF-27DA-4C37-878D-1DC02EF1EB18}" srcId="{7AD5ADF8-1BFB-4B07-BF8A-E552004C2647}" destId="{EF1F8390-0C5E-48D6-86F7-F3BB1736F3B5}" srcOrd="2" destOrd="0" parTransId="{56C42902-68C1-4ECE-8669-C0BE24045206}" sibTransId="{E9733CEC-4BAB-4427-996F-67218259136A}"/>
    <dgm:cxn modelId="{C60AA4DC-80DE-4880-81F3-A427F5FE1B1B}" type="presOf" srcId="{EF1F8390-0C5E-48D6-86F7-F3BB1736F3B5}" destId="{DAB8ECBA-5684-4B08-A905-3DB6CE17B9F1}" srcOrd="0" destOrd="0" presId="urn:microsoft.com/office/officeart/2005/8/layout/matrix3"/>
    <dgm:cxn modelId="{8D1B62C8-9277-4C4B-BE09-22884E55FC7A}" type="presParOf" srcId="{B0D00CED-B847-49CF-91AC-AAD6AC1971A0}" destId="{F3071073-4E5B-4B67-B3B6-9200BD32118C}" srcOrd="0" destOrd="0" presId="urn:microsoft.com/office/officeart/2005/8/layout/matrix3"/>
    <dgm:cxn modelId="{3DC26A6A-184B-44B2-B575-83B76707B76D}" type="presParOf" srcId="{B0D00CED-B847-49CF-91AC-AAD6AC1971A0}" destId="{8837F3DC-718F-437B-B6BD-F29197D7DF96}" srcOrd="1" destOrd="0" presId="urn:microsoft.com/office/officeart/2005/8/layout/matrix3"/>
    <dgm:cxn modelId="{A54B943E-301A-4DCE-B048-B836944F6950}" type="presParOf" srcId="{B0D00CED-B847-49CF-91AC-AAD6AC1971A0}" destId="{2F68C51A-99DF-488A-B520-4A9210730E1F}" srcOrd="2" destOrd="0" presId="urn:microsoft.com/office/officeart/2005/8/layout/matrix3"/>
    <dgm:cxn modelId="{63A2AB24-B75C-4685-88B1-056DE5858059}" type="presParOf" srcId="{B0D00CED-B847-49CF-91AC-AAD6AC1971A0}" destId="{DAB8ECBA-5684-4B08-A905-3DB6CE17B9F1}" srcOrd="3" destOrd="0" presId="urn:microsoft.com/office/officeart/2005/8/layout/matrix3"/>
    <dgm:cxn modelId="{E2B948F2-5D49-4606-8571-7E1A8008FCDA}" type="presParOf" srcId="{B0D00CED-B847-49CF-91AC-AAD6AC1971A0}" destId="{AF0ACAF4-D7E8-4B56-B6C8-384703A2CDA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F36D0-B400-4E60-B16C-C141EF6E9B04}">
      <dsp:nvSpPr>
        <dsp:cNvPr id="0" name=""/>
        <dsp:cNvSpPr/>
      </dsp:nvSpPr>
      <dsp:spPr>
        <a:xfrm>
          <a:off x="0" y="46611"/>
          <a:ext cx="6263640" cy="995409"/>
        </a:xfrm>
        <a:prstGeom prst="round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El acceso global</a:t>
          </a:r>
          <a:endParaRPr lang="en-US" sz="2100" kern="1200" dirty="0"/>
        </a:p>
      </dsp:txBody>
      <dsp:txXfrm>
        <a:off x="48592" y="95203"/>
        <a:ext cx="6166456" cy="898225"/>
      </dsp:txXfrm>
    </dsp:sp>
    <dsp:sp modelId="{6E3F21D3-7CC4-4EEC-AD0C-0562C0CF7CC1}">
      <dsp:nvSpPr>
        <dsp:cNvPr id="0" name=""/>
        <dsp:cNvSpPr/>
      </dsp:nvSpPr>
      <dsp:spPr>
        <a:xfrm>
          <a:off x="0" y="1102501"/>
          <a:ext cx="6263640" cy="2147547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>
              <a:solidFill>
                <a:schemeClr val="tx1"/>
              </a:solidFill>
            </a:rPr>
            <a:t>La digitalización en el ámbito escolar se volvió mas importante ya que ayuda a los alumnos a realizar sus tareas utilizando la tecnología.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104835" y="1207336"/>
        <a:ext cx="6053970" cy="1937877"/>
      </dsp:txXfrm>
    </dsp:sp>
    <dsp:sp modelId="{8D59F078-6D60-4B7B-95D2-A9C00D42D1C1}">
      <dsp:nvSpPr>
        <dsp:cNvPr id="0" name=""/>
        <dsp:cNvSpPr/>
      </dsp:nvSpPr>
      <dsp:spPr>
        <a:xfrm>
          <a:off x="0" y="3310528"/>
          <a:ext cx="6263640" cy="2147547"/>
        </a:xfrm>
        <a:prstGeom prst="round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>
              <a:solidFill>
                <a:schemeClr val="tx1"/>
              </a:solidFill>
            </a:rPr>
            <a:t>Mantener la comunicación con sus docentes y compañeros utilizando la tecnología es un factor muy importante en las instituciones. Así las escuelas deberán contar con algún tipo de tecnología que les ayude a comunicarse y de alguna manera sacar provecho de ello.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104835" y="3415363"/>
        <a:ext cx="6053970" cy="19378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71073-4E5B-4B67-B3B6-9200BD32118C}">
      <dsp:nvSpPr>
        <dsp:cNvPr id="0" name=""/>
        <dsp:cNvSpPr/>
      </dsp:nvSpPr>
      <dsp:spPr>
        <a:xfrm>
          <a:off x="3350418" y="0"/>
          <a:ext cx="5428817" cy="5428817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37F3DC-718F-437B-B6BD-F29197D7DF96}">
      <dsp:nvSpPr>
        <dsp:cNvPr id="0" name=""/>
        <dsp:cNvSpPr/>
      </dsp:nvSpPr>
      <dsp:spPr>
        <a:xfrm>
          <a:off x="3866156" y="515737"/>
          <a:ext cx="2117238" cy="211723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 dirty="0"/>
            <a:t>Creación de un sitio web para los alumnos y docentes de las instituciones públicas o privadas del nivel superior.</a:t>
          </a:r>
          <a:endParaRPr lang="en-US" sz="1800" kern="1200" dirty="0"/>
        </a:p>
      </dsp:txBody>
      <dsp:txXfrm>
        <a:off x="3969511" y="619092"/>
        <a:ext cx="1910528" cy="1910528"/>
      </dsp:txXfrm>
    </dsp:sp>
    <dsp:sp modelId="{2F68C51A-99DF-488A-B520-4A9210730E1F}">
      <dsp:nvSpPr>
        <dsp:cNvPr id="0" name=""/>
        <dsp:cNvSpPr/>
      </dsp:nvSpPr>
      <dsp:spPr>
        <a:xfrm>
          <a:off x="6146259" y="515737"/>
          <a:ext cx="2117238" cy="211723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 dirty="0"/>
            <a:t>Sitio web dinámico, fácil, intuitivo, dinámico para los usuarios.</a:t>
          </a:r>
          <a:endParaRPr lang="en-US" sz="1800" kern="1200" dirty="0"/>
        </a:p>
      </dsp:txBody>
      <dsp:txXfrm>
        <a:off x="6249614" y="619092"/>
        <a:ext cx="1910528" cy="1910528"/>
      </dsp:txXfrm>
    </dsp:sp>
    <dsp:sp modelId="{DAB8ECBA-5684-4B08-A905-3DB6CE17B9F1}">
      <dsp:nvSpPr>
        <dsp:cNvPr id="0" name=""/>
        <dsp:cNvSpPr/>
      </dsp:nvSpPr>
      <dsp:spPr>
        <a:xfrm>
          <a:off x="3866156" y="2795840"/>
          <a:ext cx="2117238" cy="211723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 dirty="0"/>
            <a:t>Prototipo en donde los usuarios podrán crear círculos, publicaciones, eventos, avisos o ventas.</a:t>
          </a:r>
          <a:endParaRPr lang="en-US" sz="1800" kern="1200" dirty="0"/>
        </a:p>
      </dsp:txBody>
      <dsp:txXfrm>
        <a:off x="3969511" y="2899195"/>
        <a:ext cx="1910528" cy="1910528"/>
      </dsp:txXfrm>
    </dsp:sp>
    <dsp:sp modelId="{AF0ACAF4-D7E8-4B56-B6C8-384703A2CDA4}">
      <dsp:nvSpPr>
        <dsp:cNvPr id="0" name=""/>
        <dsp:cNvSpPr/>
      </dsp:nvSpPr>
      <dsp:spPr>
        <a:xfrm>
          <a:off x="6146259" y="2795840"/>
          <a:ext cx="2117238" cy="211723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Los usuarios podrán dar publicidad, para la venta de algún servicio o producto que ofrezcan.</a:t>
          </a:r>
          <a:endParaRPr lang="en-US" sz="1800" kern="1200"/>
        </a:p>
      </dsp:txBody>
      <dsp:txXfrm>
        <a:off x="6249614" y="2899195"/>
        <a:ext cx="1910528" cy="1910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2E5CA-716B-D3EB-7FF3-44D8A7F03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A7DA6-CB0D-0BE2-D2FF-5EC88E8D9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6A85E-BF87-B460-9EE8-0C0BD827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D526-7191-412A-9C10-975F60669361}" type="datetimeFigureOut">
              <a:rPr lang="es-MX" smtClean="0"/>
              <a:t>24/11/2022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F1389-897B-7AE4-8FE2-0D30C20C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373A5-6590-CE27-7B32-F3AF0ED3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1EB-C13C-4158-BFC0-7D46F5579D2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174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5A9E-1899-D984-2A1B-992B6D0E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5224B-93E5-B7FF-95EF-73F7CE7F1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15A0F-FDD8-4C33-969B-D203D5DD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D526-7191-412A-9C10-975F60669361}" type="datetimeFigureOut">
              <a:rPr lang="es-MX" smtClean="0"/>
              <a:t>24/11/2022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BC953-AB62-DBEB-E2F9-A51A85B87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9953-4C56-DC9A-98E3-4AF15698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1EB-C13C-4158-BFC0-7D46F5579D2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558AD4-918B-A0D9-138E-87F20F7BF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4CC3D-AEAD-A138-1C13-A3D67C19D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31E96-CEFD-5F21-C768-88EDC8D5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D526-7191-412A-9C10-975F60669361}" type="datetimeFigureOut">
              <a:rPr lang="es-MX" smtClean="0"/>
              <a:t>24/11/2022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BA6B1-EED3-16C5-9FA2-6A6850CD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AA332-0AAF-3293-CC93-F3C5DFC9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1EB-C13C-4158-BFC0-7D46F5579D2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274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2BEA-7929-7692-20C9-3FEF7E3D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994C0-5A5C-47A6-7D86-3ABCC77C1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047BE-3A0D-91ED-5CD8-8014346F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D526-7191-412A-9C10-975F60669361}" type="datetimeFigureOut">
              <a:rPr lang="es-MX" smtClean="0"/>
              <a:t>24/11/2022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086E4-EE34-A64A-85AD-AA0338CF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FC49F-98AF-1AB6-8DE5-7AA00F8F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1EB-C13C-4158-BFC0-7D46F5579D2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42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CE94-83A0-AC6E-09C4-7D6C0120C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0D10F-3ABF-9DE7-9E04-ED3329FE9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A354A-403D-8904-83A2-C1BCBB495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D526-7191-412A-9C10-975F60669361}" type="datetimeFigureOut">
              <a:rPr lang="es-MX" smtClean="0"/>
              <a:t>24/11/2022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31917-5BCD-2F45-D457-0A572762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C16F7-D38E-CA42-A428-2F52A072A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1EB-C13C-4158-BFC0-7D46F5579D2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440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BB39-8629-BA84-7DC9-848742D14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F6886-74CB-9DF2-8712-AFA96BE4A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C4988-529F-7593-EE02-D84F5A665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12199-FD82-670E-0EC0-373C8FD99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D526-7191-412A-9C10-975F60669361}" type="datetimeFigureOut">
              <a:rPr lang="es-MX" smtClean="0"/>
              <a:t>24/11/2022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26942-A021-F137-5544-940CC9A86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98D51-D24F-3F89-03EF-3B2AC885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1EB-C13C-4158-BFC0-7D46F5579D2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969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7D486-D3A9-887C-5ED7-AB6779359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480E7-DA51-E619-406D-C05DAA155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E7FC9-F19D-2164-481B-8A2E85D8F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897CE-86C8-373C-2A09-6B68C04AF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C79852-92A4-277B-04E6-3DF3D75D3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1147EF-6E6B-0C47-F0E7-3B873310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D526-7191-412A-9C10-975F60669361}" type="datetimeFigureOut">
              <a:rPr lang="es-MX" smtClean="0"/>
              <a:t>24/11/2022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E7C037-E563-1CB9-D77D-2DFB681D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815989-42EA-703E-5AB2-7EB97B24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1EB-C13C-4158-BFC0-7D46F5579D2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73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8485-E9A6-C02E-208C-B8CBBD6E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912A46-67AE-B4EC-0A41-88A6ED2A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D526-7191-412A-9C10-975F60669361}" type="datetimeFigureOut">
              <a:rPr lang="es-MX" smtClean="0"/>
              <a:t>24/11/2022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918B1-FBCB-78DA-C55B-9BF67E29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DD4D1-DAA2-3E9F-FC7D-29028044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1EB-C13C-4158-BFC0-7D46F5579D2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33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5329D-3557-B5C4-6FEE-5EAB57058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D526-7191-412A-9C10-975F60669361}" type="datetimeFigureOut">
              <a:rPr lang="es-MX" smtClean="0"/>
              <a:t>24/11/2022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376832-ABC5-B554-EB02-C8A67254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F14BA-93A5-C2EB-A58A-70534297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1EB-C13C-4158-BFC0-7D46F5579D2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382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5E213-1EF3-7212-2433-15775C3B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3A032-DDFE-BE66-A9D6-1AE3A73A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3C5F5-3956-E4C7-8EB3-F5D77278C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6C3F3-0F61-3E43-A6E6-2C9DA483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D526-7191-412A-9C10-975F60669361}" type="datetimeFigureOut">
              <a:rPr lang="es-MX" smtClean="0"/>
              <a:t>24/11/2022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917F2-E2D3-8AD5-CECF-9B9E8ED31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E59EC-BF26-BEA6-4AFB-EE0A0A800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1EB-C13C-4158-BFC0-7D46F5579D2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443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BE0E-9963-A32F-4694-20EDFD660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0ACFEC-5220-751A-2140-79420DBAD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A3977-5A76-DBEB-4C9B-D01946AFE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1B396-A1F5-6F4E-363F-13A2E79E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D526-7191-412A-9C10-975F60669361}" type="datetimeFigureOut">
              <a:rPr lang="es-MX" smtClean="0"/>
              <a:t>24/11/2022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A8A58-C503-F8F9-B8F7-0E4CBDCF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E833F-09C0-D2AA-305A-4BB543BE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1EB-C13C-4158-BFC0-7D46F5579D2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789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84ACD-B439-F251-ED73-CF0B2616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0AE7B-A173-A774-5C79-CF6AE412A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D02CD-A185-0F35-37B8-90479127F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1D526-7191-412A-9C10-975F60669361}" type="datetimeFigureOut">
              <a:rPr lang="es-MX" smtClean="0"/>
              <a:t>24/11/2022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708E8-290B-65EA-7C9C-3D752E1CF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F41EF-3DD5-BD52-9D4F-17E2F462B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061EB-C13C-4158-BFC0-7D46F5579D2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314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DD195-D2B3-97B2-5168-A82B0A669D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31" r="1" b="11863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DFDDA3-8E07-F5EB-AD72-11EA364A9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MX" sz="4800"/>
              <a:t>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A205B-7521-FC9F-004A-D290057FE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es-MX" sz="2000"/>
              <a:t>Equipo: Script-Devs</a:t>
            </a:r>
          </a:p>
          <a:p>
            <a:pPr algn="l"/>
            <a:r>
              <a:rPr lang="es-MX" sz="2000"/>
              <a:t>Proyecto: ITD +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891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8F93B-87BE-A814-8B59-77634308E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Problemática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E01AD-5F14-867F-426F-452A50C6D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es-ES" sz="2400" b="0" dirty="0">
                <a:effectLst/>
              </a:rPr>
              <a:t>Los estudiantes del ITD no cuentan con una comunicación </a:t>
            </a:r>
            <a:r>
              <a:rPr lang="es-ES" sz="2400" dirty="0"/>
              <a:t>en la que puedan ofrecer solamente a todos los alumnos del instituto algún tipo de venta de un servicio o producto. </a:t>
            </a:r>
          </a:p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es-ES" sz="2400" dirty="0"/>
              <a:t>Algunos departamentos como CLE o Vinculación tecnológica ofrecen algún tipo de servicio, ya sea para el publico en general o a los alumnos, pero sus redes sociales no son muy populares y pocos alumnos se enteran de los mismos.</a:t>
            </a:r>
            <a:endParaRPr lang="es-ES" sz="2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428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F4B18-418F-B858-67ED-21EE91B2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s-MX" sz="6200">
                <a:solidFill>
                  <a:schemeClr val="bg1"/>
                </a:solidFill>
              </a:rPr>
              <a:t>Descripción del proyecto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B11B3-B825-8F84-05C0-E28AA3E55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ITD + es una red social para instituciones de educación superior, en la cual los estudiantes, docentes y/o departamentos podrán compartir eventos, publicaciones, avisos, ventas de algún servicio o productos para los miembros registrados.</a:t>
            </a:r>
          </a:p>
        </p:txBody>
      </p:sp>
    </p:spTree>
    <p:extLst>
      <p:ext uri="{BB962C8B-B14F-4D97-AF65-F5344CB8AC3E}">
        <p14:creationId xmlns:p14="http://schemas.microsoft.com/office/powerpoint/2010/main" val="288405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85E77A-01B5-B277-0D1A-33A6E767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MX" sz="6000" dirty="0">
                <a:solidFill>
                  <a:schemeClr val="bg1"/>
                </a:solidFill>
              </a:rPr>
              <a:t>Reto a resolver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3E8943-4C08-6DBA-D964-A58AC4FEC6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67001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557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F463-0A38-3511-3A09-95DE4062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Alcance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C61044-D47E-C1BD-873F-3F91E7BCEF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353539"/>
              </p:ext>
            </p:extLst>
          </p:nvPr>
        </p:nvGraphicFramePr>
        <p:xfrm>
          <a:off x="-284019" y="714591"/>
          <a:ext cx="12129655" cy="5428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029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D98D1C-F2EB-49D5-899B-086F7E26F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59849" y="-479"/>
            <a:ext cx="9132151" cy="6858478"/>
          </a:xfrm>
          <a:custGeom>
            <a:avLst/>
            <a:gdLst>
              <a:gd name="connsiteX0" fmla="*/ 5955776 w 9132151"/>
              <a:gd name="connsiteY0" fmla="*/ 0 h 6858478"/>
              <a:gd name="connsiteX1" fmla="*/ 5950199 w 9132151"/>
              <a:gd name="connsiteY1" fmla="*/ 0 h 6858478"/>
              <a:gd name="connsiteX2" fmla="*/ 4883971 w 9132151"/>
              <a:gd name="connsiteY2" fmla="*/ 0 h 6858478"/>
              <a:gd name="connsiteX3" fmla="*/ 0 w 9132151"/>
              <a:gd name="connsiteY3" fmla="*/ 0 h 6858478"/>
              <a:gd name="connsiteX4" fmla="*/ 0 w 9132151"/>
              <a:gd name="connsiteY4" fmla="*/ 6857916 h 6858478"/>
              <a:gd name="connsiteX5" fmla="*/ 1707856 w 9132151"/>
              <a:gd name="connsiteY5" fmla="*/ 6857916 h 6858478"/>
              <a:gd name="connsiteX6" fmla="*/ 1707596 w 9132151"/>
              <a:gd name="connsiteY6" fmla="*/ 6858478 h 6858478"/>
              <a:gd name="connsiteX7" fmla="*/ 9132151 w 9132151"/>
              <a:gd name="connsiteY7" fmla="*/ 6858478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32151" h="6858478">
                <a:moveTo>
                  <a:pt x="5955776" y="0"/>
                </a:moveTo>
                <a:lnTo>
                  <a:pt x="5950199" y="0"/>
                </a:lnTo>
                <a:lnTo>
                  <a:pt x="4883971" y="0"/>
                </a:lnTo>
                <a:lnTo>
                  <a:pt x="0" y="0"/>
                </a:lnTo>
                <a:lnTo>
                  <a:pt x="0" y="6857916"/>
                </a:lnTo>
                <a:lnTo>
                  <a:pt x="1707856" y="6857916"/>
                </a:lnTo>
                <a:lnTo>
                  <a:pt x="1707596" y="6858478"/>
                </a:lnTo>
                <a:lnTo>
                  <a:pt x="9132151" y="6858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B4CA2D6-8008-4CEE-8D65-E6BE5477F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69312" y="-3325"/>
            <a:ext cx="8722688" cy="6861324"/>
          </a:xfrm>
          <a:custGeom>
            <a:avLst/>
            <a:gdLst>
              <a:gd name="connsiteX0" fmla="*/ 5560897 w 8722688"/>
              <a:gd name="connsiteY0" fmla="*/ 0 h 6861324"/>
              <a:gd name="connsiteX1" fmla="*/ 5555346 w 8722688"/>
              <a:gd name="connsiteY1" fmla="*/ 0 h 6861324"/>
              <a:gd name="connsiteX2" fmla="*/ 4494013 w 8722688"/>
              <a:gd name="connsiteY2" fmla="*/ 0 h 6861324"/>
              <a:gd name="connsiteX3" fmla="*/ 681726 w 8722688"/>
              <a:gd name="connsiteY3" fmla="*/ 0 h 6861324"/>
              <a:gd name="connsiteX4" fmla="*/ 681726 w 8722688"/>
              <a:gd name="connsiteY4" fmla="*/ 479 h 6861324"/>
              <a:gd name="connsiteX5" fmla="*/ 0 w 8722688"/>
              <a:gd name="connsiteY5" fmla="*/ 479 h 6861324"/>
              <a:gd name="connsiteX6" fmla="*/ 0 w 8722688"/>
              <a:gd name="connsiteY6" fmla="*/ 6861324 h 6861324"/>
              <a:gd name="connsiteX7" fmla="*/ 2429574 w 8722688"/>
              <a:gd name="connsiteY7" fmla="*/ 6861324 h 6861324"/>
              <a:gd name="connsiteX8" fmla="*/ 2429574 w 8722688"/>
              <a:gd name="connsiteY8" fmla="*/ 6861323 h 6861324"/>
              <a:gd name="connsiteX9" fmla="*/ 8368134 w 8722688"/>
              <a:gd name="connsiteY9" fmla="*/ 6861323 h 6861324"/>
              <a:gd name="connsiteX10" fmla="*/ 8366822 w 8722688"/>
              <a:gd name="connsiteY10" fmla="*/ 6858478 h 6861324"/>
              <a:gd name="connsiteX11" fmla="*/ 8722688 w 8722688"/>
              <a:gd name="connsiteY11" fmla="*/ 6858478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22688" h="6861324">
                <a:moveTo>
                  <a:pt x="5560897" y="0"/>
                </a:moveTo>
                <a:lnTo>
                  <a:pt x="5555346" y="0"/>
                </a:lnTo>
                <a:lnTo>
                  <a:pt x="4494013" y="0"/>
                </a:lnTo>
                <a:lnTo>
                  <a:pt x="681726" y="0"/>
                </a:lnTo>
                <a:lnTo>
                  <a:pt x="681726" y="479"/>
                </a:lnTo>
                <a:lnTo>
                  <a:pt x="0" y="479"/>
                </a:lnTo>
                <a:lnTo>
                  <a:pt x="0" y="6861324"/>
                </a:lnTo>
                <a:lnTo>
                  <a:pt x="2429574" y="6861324"/>
                </a:lnTo>
                <a:lnTo>
                  <a:pt x="2429574" y="6861323"/>
                </a:lnTo>
                <a:lnTo>
                  <a:pt x="8368134" y="6861323"/>
                </a:lnTo>
                <a:lnTo>
                  <a:pt x="8366822" y="6858478"/>
                </a:lnTo>
                <a:lnTo>
                  <a:pt x="8722688" y="6858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BF463-0A38-3511-3A09-95DE40628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51697" cy="2978150"/>
          </a:xfrm>
        </p:spPr>
        <p:txBody>
          <a:bodyPr anchor="b">
            <a:normAutofit/>
          </a:bodyPr>
          <a:lstStyle/>
          <a:p>
            <a:r>
              <a:rPr lang="es-MX">
                <a:solidFill>
                  <a:schemeClr val="bg1"/>
                </a:solidFill>
              </a:rPr>
              <a:t>Visión a mediano y largo plazo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8A16C-DF8B-83C4-1D47-400AD288B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668" y="1260475"/>
            <a:ext cx="6760855" cy="48450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900" b="0" i="0" u="none" strike="noStrike" dirty="0">
                <a:effectLst/>
                <a:latin typeface="Arial" panose="020B0604020202020204" pitchFamily="34" charset="0"/>
              </a:rPr>
              <a:t>Mediano Plazo</a:t>
            </a:r>
          </a:p>
          <a:p>
            <a:r>
              <a:rPr lang="es-ES" sz="1900" b="0" i="0" u="none" strike="noStrike" dirty="0">
                <a:effectLst/>
                <a:latin typeface="Arial" panose="020B0604020202020204" pitchFamily="34" charset="0"/>
              </a:rPr>
              <a:t>Implementar el proyecto ITD+ en el tecnológico y ver que tan viable seria para instituciones mas grandes y también para ver si a los alumnos y maestros les agrada.</a:t>
            </a:r>
          </a:p>
          <a:p>
            <a:endParaRPr lang="es-ES" sz="19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900" dirty="0">
                <a:latin typeface="Arial" panose="020B0604020202020204" pitchFamily="34" charset="0"/>
              </a:rPr>
              <a:t>Largo Plazo</a:t>
            </a:r>
          </a:p>
          <a:p>
            <a:r>
              <a:rPr lang="es-ES" sz="1900" b="0" i="0" u="none" strike="noStrike" dirty="0">
                <a:effectLst/>
                <a:latin typeface="Arial" panose="020B0604020202020204" pitchFamily="34" charset="0"/>
              </a:rPr>
              <a:t>Implementar el proyecto ITD+ en más instituciones de nivel superior y también a empresas de tamaño mas grande, para digitalizar la forma de comunicación entre los trabajadores y agilizar sus procesos de eventos, anuncios o ventas entre los mismos.</a:t>
            </a:r>
            <a:endParaRPr lang="es-MX" sz="1900" dirty="0"/>
          </a:p>
        </p:txBody>
      </p:sp>
    </p:spTree>
    <p:extLst>
      <p:ext uri="{BB962C8B-B14F-4D97-AF65-F5344CB8AC3E}">
        <p14:creationId xmlns:p14="http://schemas.microsoft.com/office/powerpoint/2010/main" val="2042087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Picture 10" descr="Timeline&#10;&#10;Description automatically generated">
            <a:extLst>
              <a:ext uri="{FF2B5EF4-FFF2-40B4-BE49-F238E27FC236}">
                <a16:creationId xmlns:a16="http://schemas.microsoft.com/office/drawing/2014/main" id="{F42C807B-1056-1D2A-9FC3-0B572A9902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3" b="1374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4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846B7-240D-D3D9-152B-0AAB0017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Video Demostrativo</a:t>
            </a:r>
          </a:p>
        </p:txBody>
      </p:sp>
      <p:pic>
        <p:nvPicPr>
          <p:cNvPr id="6" name="video">
            <a:hlinkClick r:id="" action="ppaction://media"/>
            <a:extLst>
              <a:ext uri="{FF2B5EF4-FFF2-40B4-BE49-F238E27FC236}">
                <a16:creationId xmlns:a16="http://schemas.microsoft.com/office/drawing/2014/main" id="{56390CA8-B181-9A6D-FB30-79EA6624B42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42366" y="1396588"/>
            <a:ext cx="8307268" cy="467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2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7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355</Words>
  <Application>Microsoft Office PowerPoint</Application>
  <PresentationFormat>Widescreen</PresentationFormat>
  <Paragraphs>24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Hackathon</vt:lpstr>
      <vt:lpstr>Problemática</vt:lpstr>
      <vt:lpstr>Descripción del proyecto</vt:lpstr>
      <vt:lpstr>Reto a resolver</vt:lpstr>
      <vt:lpstr>Alcance</vt:lpstr>
      <vt:lpstr>Visión a mediano y largo plazo</vt:lpstr>
      <vt:lpstr>PowerPoint Presentation</vt:lpstr>
      <vt:lpstr>Video Demostrativo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</dc:title>
  <dc:creator>Litzy Yulissa Nevarez García</dc:creator>
  <cp:lastModifiedBy>Litzy Yulissa Nevarez García</cp:lastModifiedBy>
  <cp:revision>10</cp:revision>
  <dcterms:created xsi:type="dcterms:W3CDTF">2022-11-24T08:23:21Z</dcterms:created>
  <dcterms:modified xsi:type="dcterms:W3CDTF">2022-11-24T16:17:00Z</dcterms:modified>
</cp:coreProperties>
</file>