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7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89854-8DAA-43BB-A2EB-60D54848B30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009E-3BE4-456B-BDF4-7942600B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cpc.baylor.edu/download/regionals/rules/EligibilityDecisionTree-201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SIG-ICPC First Meeting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ICPC?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ICPC – International Collegiate Programming Competitions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ICPC is a SIG (Special Interest Group) within ACM (Association for Computing Machines) here at UIUC focused on competitive programming and programming competitions, specifically the competitions leading up to World Finals.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UIUC ACM SIG-ICPC for short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(Just ICPC works too)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Events this Semester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Weekly Practices: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Next Wednesday at 7-9 PM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Mondays 7-9 PM after that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Try-outs: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September 18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September 24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Regionals: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6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ICPC Eligibility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icpc.baylor.edu/download/regionals/rules/EligibilityDecisionTree-2016.pdf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Weekly Practices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Beginner Section (front of the room):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90 minute long contest environment with open help on solving problems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Give beginner’s a chance to try their hand at problems while being able to get live assistance if they run into problems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Section (back of the room):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Weekly 75-90 minute competitions, same format as last semester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Programming League. Performance carries over across weeks – live leaderboard on the website showing the top 10 programmers.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sponsorship and cash prizes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Allowed in a Contest?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Beginner Section: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Anything goes, Google, asking questions, talking to people next to you, etc.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to keep volume at a whisper level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Section: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contest rules, no Googling, talking, etc.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may ask clarification questions although there is no guarantee you will get a helpful answer due to the contest nature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Virutal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Judge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“Virtual Judge” and click the first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Click “Register” in the top right hand corner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 your username to be your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select a password, all other info is optional so fill it out only if you wish.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participated in ICPC last semester and made your username anything but your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netid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you will need to make a new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Once registered and logged in, click the “Contest” button. Click it, don’t click the drop down menu, just the button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title field search for the name of the contest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contest password and await for the contest to begin</a:t>
            </a:r>
          </a:p>
        </p:txBody>
      </p:sp>
    </p:spTree>
    <p:extLst>
      <p:ext uri="{BB962C8B-B14F-4D97-AF65-F5344CB8AC3E}">
        <p14:creationId xmlns:p14="http://schemas.microsoft.com/office/powerpoint/2010/main" val="40148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 491 CAP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to go to regionals make sure to be registered for CS 491 CAP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This Week’s Contest Info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Beginner Contest: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Contest Name: “ICPC_Fall_Beginner_1”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Password: “hello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icpc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Contest: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Contest Name: “ICPC_Fall_Advanced_1”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Password: “hello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icpc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425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SIG-ICPC First Meeting</vt:lpstr>
      <vt:lpstr>What is ICPC?</vt:lpstr>
      <vt:lpstr>Events this Semester</vt:lpstr>
      <vt:lpstr>ICPC Eligibility</vt:lpstr>
      <vt:lpstr>Weekly Practices</vt:lpstr>
      <vt:lpstr>What is Allowed in a Contest?</vt:lpstr>
      <vt:lpstr>Using Virutal Judge</vt:lpstr>
      <vt:lpstr>CS 491 CAP</vt:lpstr>
      <vt:lpstr>This Week’s Contest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SIG-ICPC First Meeting</dc:title>
  <dc:creator>Matthew Worley</dc:creator>
  <cp:lastModifiedBy>Matthew Worley</cp:lastModifiedBy>
  <cp:revision>5</cp:revision>
  <dcterms:created xsi:type="dcterms:W3CDTF">2016-08-31T23:35:17Z</dcterms:created>
  <dcterms:modified xsi:type="dcterms:W3CDTF">2016-08-31T23:55:55Z</dcterms:modified>
</cp:coreProperties>
</file>