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1" r:id="rId5"/>
  </p:sldMasterIdLst>
  <p:notesMasterIdLst>
    <p:notesMasterId r:id="rId25"/>
  </p:notesMasterIdLst>
  <p:handoutMasterIdLst>
    <p:handoutMasterId r:id="rId26"/>
  </p:handoutMasterIdLst>
  <p:sldIdLst>
    <p:sldId id="268" r:id="rId6"/>
    <p:sldId id="1912" r:id="rId7"/>
    <p:sldId id="1919" r:id="rId8"/>
    <p:sldId id="1915" r:id="rId9"/>
    <p:sldId id="1918" r:id="rId10"/>
    <p:sldId id="1920" r:id="rId11"/>
    <p:sldId id="1921" r:id="rId12"/>
    <p:sldId id="1923" r:id="rId13"/>
    <p:sldId id="1925" r:id="rId14"/>
    <p:sldId id="272" r:id="rId15"/>
    <p:sldId id="274" r:id="rId16"/>
    <p:sldId id="275" r:id="rId17"/>
    <p:sldId id="276" r:id="rId18"/>
    <p:sldId id="277" r:id="rId19"/>
    <p:sldId id="1926" r:id="rId20"/>
    <p:sldId id="1927" r:id="rId21"/>
    <p:sldId id="1924" r:id="rId22"/>
    <p:sldId id="1913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83">
          <p15:clr>
            <a:srgbClr val="A4A3A4"/>
          </p15:clr>
        </p15:guide>
        <p15:guide id="4" orient="horz" pos="663">
          <p15:clr>
            <a:srgbClr val="A4A3A4"/>
          </p15:clr>
        </p15:guide>
        <p15:guide id="5" pos="5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, Chenbo" initials="XC" lastIdx="1" clrIdx="0">
    <p:extLst>
      <p:ext uri="{19B8F6BF-5375-455C-9EA6-DF929625EA0E}">
        <p15:presenceInfo xmlns:p15="http://schemas.microsoft.com/office/powerpoint/2012/main" userId="S::chenbo.xia@intel.com::1fc3f5b8-f8e0-4361-82f3-e398c134c9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C0"/>
    <a:srgbClr val="CCECFF"/>
    <a:srgbClr val="CCFF99"/>
    <a:srgbClr val="99FF99"/>
    <a:srgbClr val="99CCFF"/>
    <a:srgbClr val="9999FF"/>
    <a:srgbClr val="33CCFF"/>
    <a:srgbClr val="F65230"/>
    <a:srgbClr val="442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2F50E-2F7C-4BCE-8BC0-1E78BAE5E609}" v="5" dt="2021-03-21T14:56:02.674"/>
    <p1510:client id="{520D20BA-26F3-4310-A78A-ED5F28F3E7FD}" v="1" dt="2021-03-22T05:42:54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0" autoAdjust="0"/>
    <p:restoredTop sz="94740" autoAdjust="0"/>
  </p:normalViewPr>
  <p:slideViewPr>
    <p:cSldViewPr snapToGrid="0">
      <p:cViewPr varScale="1">
        <p:scale>
          <a:sx n="118" d="100"/>
          <a:sy n="118" d="100"/>
        </p:scale>
        <p:origin x="254" y="86"/>
      </p:cViewPr>
      <p:guideLst>
        <p:guide orient="horz" pos="2184"/>
        <p:guide pos="3840"/>
        <p:guide orient="horz" pos="2183"/>
        <p:guide orient="horz" pos="663"/>
        <p:guide pos="5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, Chenbo" userId="1fc3f5b8-f8e0-4361-82f3-e398c134c9b9" providerId="ADAL" clId="{520D20BA-26F3-4310-A78A-ED5F28F3E7FD}"/>
    <pc:docChg chg="undo custSel addSld delSld modSld">
      <pc:chgData name="Xia, Chenbo" userId="1fc3f5b8-f8e0-4361-82f3-e398c134c9b9" providerId="ADAL" clId="{520D20BA-26F3-4310-A78A-ED5F28F3E7FD}" dt="2021-03-22T05:43:00.995" v="1890" actId="20577"/>
      <pc:docMkLst>
        <pc:docMk/>
      </pc:docMkLst>
      <pc:sldChg chg="del">
        <pc:chgData name="Xia, Chenbo" userId="1fc3f5b8-f8e0-4361-82f3-e398c134c9b9" providerId="ADAL" clId="{520D20BA-26F3-4310-A78A-ED5F28F3E7FD}" dt="2021-03-19T08:19:25.558" v="1210" actId="2696"/>
        <pc:sldMkLst>
          <pc:docMk/>
          <pc:sldMk cId="2759044931" sldId="257"/>
        </pc:sldMkLst>
      </pc:sldChg>
      <pc:sldChg chg="del">
        <pc:chgData name="Xia, Chenbo" userId="1fc3f5b8-f8e0-4361-82f3-e398c134c9b9" providerId="ADAL" clId="{520D20BA-26F3-4310-A78A-ED5F28F3E7FD}" dt="2021-03-19T08:19:28.667" v="1215" actId="2696"/>
        <pc:sldMkLst>
          <pc:docMk/>
          <pc:sldMk cId="3990567335" sldId="270"/>
        </pc:sldMkLst>
      </pc:sldChg>
      <pc:sldChg chg="modSp">
        <pc:chgData name="Xia, Chenbo" userId="1fc3f5b8-f8e0-4361-82f3-e398c134c9b9" providerId="ADAL" clId="{520D20BA-26F3-4310-A78A-ED5F28F3E7FD}" dt="2021-03-19T07:01:25.803" v="1" actId="14100"/>
        <pc:sldMkLst>
          <pc:docMk/>
          <pc:sldMk cId="2510715219" sldId="276"/>
        </pc:sldMkLst>
        <pc:spChg chg="mod">
          <ac:chgData name="Xia, Chenbo" userId="1fc3f5b8-f8e0-4361-82f3-e398c134c9b9" providerId="ADAL" clId="{520D20BA-26F3-4310-A78A-ED5F28F3E7FD}" dt="2021-03-19T07:01:25.803" v="1" actId="14100"/>
          <ac:spMkLst>
            <pc:docMk/>
            <pc:sldMk cId="2510715219" sldId="276"/>
            <ac:spMk id="6" creationId="{F6064673-E9C6-4A91-B237-D51357D1227F}"/>
          </ac:spMkLst>
        </pc:spChg>
      </pc:sldChg>
      <pc:sldChg chg="addSp delSp modSp">
        <pc:chgData name="Xia, Chenbo" userId="1fc3f5b8-f8e0-4361-82f3-e398c134c9b9" providerId="ADAL" clId="{520D20BA-26F3-4310-A78A-ED5F28F3E7FD}" dt="2021-03-22T05:22:10.505" v="1869" actId="20577"/>
        <pc:sldMkLst>
          <pc:docMk/>
          <pc:sldMk cId="1366179008" sldId="277"/>
        </pc:sldMkLst>
        <pc:spChg chg="mod">
          <ac:chgData name="Xia, Chenbo" userId="1fc3f5b8-f8e0-4361-82f3-e398c134c9b9" providerId="ADAL" clId="{520D20BA-26F3-4310-A78A-ED5F28F3E7FD}" dt="2021-03-19T08:13:04.645" v="1027" actId="14100"/>
          <ac:spMkLst>
            <pc:docMk/>
            <pc:sldMk cId="1366179008" sldId="277"/>
            <ac:spMk id="2" creationId="{EDCF8334-533D-4F1F-9C1C-0C27E0A32C1D}"/>
          </ac:spMkLst>
        </pc:spChg>
        <pc:spChg chg="add mod">
          <ac:chgData name="Xia, Chenbo" userId="1fc3f5b8-f8e0-4361-82f3-e398c134c9b9" providerId="ADAL" clId="{520D20BA-26F3-4310-A78A-ED5F28F3E7FD}" dt="2021-03-22T05:22:10.505" v="1869" actId="20577"/>
          <ac:spMkLst>
            <pc:docMk/>
            <pc:sldMk cId="1366179008" sldId="277"/>
            <ac:spMk id="5" creationId="{972A16FB-BDF7-4AE8-B511-553ACF6CE82B}"/>
          </ac:spMkLst>
        </pc:spChg>
        <pc:spChg chg="add del mod">
          <ac:chgData name="Xia, Chenbo" userId="1fc3f5b8-f8e0-4361-82f3-e398c134c9b9" providerId="ADAL" clId="{520D20BA-26F3-4310-A78A-ED5F28F3E7FD}" dt="2021-03-19T08:12:34.665" v="1016" actId="478"/>
          <ac:spMkLst>
            <pc:docMk/>
            <pc:sldMk cId="1366179008" sldId="277"/>
            <ac:spMk id="6" creationId="{16A8B297-0FAE-45DC-8752-0191E5EB4277}"/>
          </ac:spMkLst>
        </pc:spChg>
        <pc:picChg chg="del mod">
          <ac:chgData name="Xia, Chenbo" userId="1fc3f5b8-f8e0-4361-82f3-e398c134c9b9" providerId="ADAL" clId="{520D20BA-26F3-4310-A78A-ED5F28F3E7FD}" dt="2021-03-19T08:12:30.925" v="1015" actId="478"/>
          <ac:picMkLst>
            <pc:docMk/>
            <pc:sldMk cId="1366179008" sldId="277"/>
            <ac:picMk id="4" creationId="{B00D52DD-966A-4981-A096-6E82CDA64DE4}"/>
          </ac:picMkLst>
        </pc:picChg>
      </pc:sldChg>
      <pc:sldChg chg="del">
        <pc:chgData name="Xia, Chenbo" userId="1fc3f5b8-f8e0-4361-82f3-e398c134c9b9" providerId="ADAL" clId="{520D20BA-26F3-4310-A78A-ED5F28F3E7FD}" dt="2021-03-19T08:19:28.100" v="1214" actId="2696"/>
        <pc:sldMkLst>
          <pc:docMk/>
          <pc:sldMk cId="1676073397" sldId="1909"/>
        </pc:sldMkLst>
      </pc:sldChg>
      <pc:sldChg chg="del">
        <pc:chgData name="Xia, Chenbo" userId="1fc3f5b8-f8e0-4361-82f3-e398c134c9b9" providerId="ADAL" clId="{520D20BA-26F3-4310-A78A-ED5F28F3E7FD}" dt="2021-03-19T08:19:24.321" v="1209" actId="2696"/>
        <pc:sldMkLst>
          <pc:docMk/>
          <pc:sldMk cId="3550841886" sldId="1911"/>
        </pc:sldMkLst>
      </pc:sldChg>
      <pc:sldChg chg="modSp addCm delCm">
        <pc:chgData name="Xia, Chenbo" userId="1fc3f5b8-f8e0-4361-82f3-e398c134c9b9" providerId="ADAL" clId="{520D20BA-26F3-4310-A78A-ED5F28F3E7FD}" dt="2021-03-19T07:26:29.311" v="364" actId="27636"/>
        <pc:sldMkLst>
          <pc:docMk/>
          <pc:sldMk cId="3755951180" sldId="1913"/>
        </pc:sldMkLst>
        <pc:spChg chg="mod">
          <ac:chgData name="Xia, Chenbo" userId="1fc3f5b8-f8e0-4361-82f3-e398c134c9b9" providerId="ADAL" clId="{520D20BA-26F3-4310-A78A-ED5F28F3E7FD}" dt="2021-03-19T07:26:29.311" v="364" actId="27636"/>
          <ac:spMkLst>
            <pc:docMk/>
            <pc:sldMk cId="3755951180" sldId="1913"/>
            <ac:spMk id="7" creationId="{00000000-0000-0000-0000-000000000000}"/>
          </ac:spMkLst>
        </pc:spChg>
      </pc:sldChg>
      <pc:sldChg chg="del">
        <pc:chgData name="Xia, Chenbo" userId="1fc3f5b8-f8e0-4361-82f3-e398c134c9b9" providerId="ADAL" clId="{520D20BA-26F3-4310-A78A-ED5F28F3E7FD}" dt="2021-03-19T08:19:26.853" v="1212" actId="2696"/>
        <pc:sldMkLst>
          <pc:docMk/>
          <pc:sldMk cId="1890075643" sldId="1914"/>
        </pc:sldMkLst>
      </pc:sldChg>
      <pc:sldChg chg="del">
        <pc:chgData name="Xia, Chenbo" userId="1fc3f5b8-f8e0-4361-82f3-e398c134c9b9" providerId="ADAL" clId="{520D20BA-26F3-4310-A78A-ED5F28F3E7FD}" dt="2021-03-19T08:19:26.284" v="1211" actId="2696"/>
        <pc:sldMkLst>
          <pc:docMk/>
          <pc:sldMk cId="4216836685" sldId="1916"/>
        </pc:sldMkLst>
      </pc:sldChg>
      <pc:sldChg chg="del">
        <pc:chgData name="Xia, Chenbo" userId="1fc3f5b8-f8e0-4361-82f3-e398c134c9b9" providerId="ADAL" clId="{520D20BA-26F3-4310-A78A-ED5F28F3E7FD}" dt="2021-03-19T08:19:27.370" v="1213" actId="2696"/>
        <pc:sldMkLst>
          <pc:docMk/>
          <pc:sldMk cId="2703583180" sldId="1922"/>
        </pc:sldMkLst>
      </pc:sldChg>
      <pc:sldChg chg="modSp">
        <pc:chgData name="Xia, Chenbo" userId="1fc3f5b8-f8e0-4361-82f3-e398c134c9b9" providerId="ADAL" clId="{520D20BA-26F3-4310-A78A-ED5F28F3E7FD}" dt="2021-03-22T05:43:00.995" v="1890" actId="20577"/>
        <pc:sldMkLst>
          <pc:docMk/>
          <pc:sldMk cId="1220483429" sldId="1925"/>
        </pc:sldMkLst>
        <pc:spChg chg="mod">
          <ac:chgData name="Xia, Chenbo" userId="1fc3f5b8-f8e0-4361-82f3-e398c134c9b9" providerId="ADAL" clId="{520D20BA-26F3-4310-A78A-ED5F28F3E7FD}" dt="2021-03-22T05:43:00.995" v="1890" actId="20577"/>
          <ac:spMkLst>
            <pc:docMk/>
            <pc:sldMk cId="1220483429" sldId="1925"/>
            <ac:spMk id="101" creationId="{5268D2E5-0A7F-4648-860A-EDA7B36C2FE9}"/>
          </ac:spMkLst>
        </pc:spChg>
      </pc:sldChg>
      <pc:sldChg chg="addSp delSp modSp add">
        <pc:chgData name="Xia, Chenbo" userId="1fc3f5b8-f8e0-4361-82f3-e398c134c9b9" providerId="ADAL" clId="{520D20BA-26F3-4310-A78A-ED5F28F3E7FD}" dt="2021-03-19T08:42:35.347" v="1803" actId="113"/>
        <pc:sldMkLst>
          <pc:docMk/>
          <pc:sldMk cId="1995590049" sldId="1926"/>
        </pc:sldMkLst>
        <pc:spChg chg="mod">
          <ac:chgData name="Xia, Chenbo" userId="1fc3f5b8-f8e0-4361-82f3-e398c134c9b9" providerId="ADAL" clId="{520D20BA-26F3-4310-A78A-ED5F28F3E7FD}" dt="2021-03-19T07:30:48.013" v="408" actId="20577"/>
          <ac:spMkLst>
            <pc:docMk/>
            <pc:sldMk cId="1995590049" sldId="1926"/>
            <ac:spMk id="2" creationId="{0E526960-B3A0-4642-8F1B-F0567015123C}"/>
          </ac:spMkLst>
        </pc:spChg>
        <pc:spChg chg="del">
          <ac:chgData name="Xia, Chenbo" userId="1fc3f5b8-f8e0-4361-82f3-e398c134c9b9" providerId="ADAL" clId="{520D20BA-26F3-4310-A78A-ED5F28F3E7FD}" dt="2021-03-19T07:34:52.118" v="409"/>
          <ac:spMkLst>
            <pc:docMk/>
            <pc:sldMk cId="1995590049" sldId="1926"/>
            <ac:spMk id="3" creationId="{B6B2C571-704E-4BAF-B0DF-53E1523E9E1C}"/>
          </ac:spMkLst>
        </pc:spChg>
        <pc:spChg chg="add mod">
          <ac:chgData name="Xia, Chenbo" userId="1fc3f5b8-f8e0-4361-82f3-e398c134c9b9" providerId="ADAL" clId="{520D20BA-26F3-4310-A78A-ED5F28F3E7FD}" dt="2021-03-19T08:42:35.347" v="1803" actId="113"/>
          <ac:spMkLst>
            <pc:docMk/>
            <pc:sldMk cId="1995590049" sldId="1926"/>
            <ac:spMk id="6" creationId="{A07F11DE-611A-4DA1-A2D3-1E0F9A15201D}"/>
          </ac:spMkLst>
        </pc:spChg>
        <pc:picChg chg="add mod">
          <ac:chgData name="Xia, Chenbo" userId="1fc3f5b8-f8e0-4361-82f3-e398c134c9b9" providerId="ADAL" clId="{520D20BA-26F3-4310-A78A-ED5F28F3E7FD}" dt="2021-03-19T07:34:59.392" v="412" actId="1076"/>
          <ac:picMkLst>
            <pc:docMk/>
            <pc:sldMk cId="1995590049" sldId="1926"/>
            <ac:picMk id="4" creationId="{A2ACFB6E-86D1-4DD5-8BF1-9FB30AFDE355}"/>
          </ac:picMkLst>
        </pc:picChg>
        <pc:picChg chg="add mod">
          <ac:chgData name="Xia, Chenbo" userId="1fc3f5b8-f8e0-4361-82f3-e398c134c9b9" providerId="ADAL" clId="{520D20BA-26F3-4310-A78A-ED5F28F3E7FD}" dt="2021-03-19T08:38:35.203" v="1699" actId="1076"/>
          <ac:picMkLst>
            <pc:docMk/>
            <pc:sldMk cId="1995590049" sldId="1926"/>
            <ac:picMk id="5" creationId="{DF433E22-62D4-42EC-9EDE-664530FAAD3D}"/>
          </ac:picMkLst>
        </pc:picChg>
      </pc:sldChg>
      <pc:sldChg chg="addSp delSp modSp add">
        <pc:chgData name="Xia, Chenbo" userId="1fc3f5b8-f8e0-4361-82f3-e398c134c9b9" providerId="ADAL" clId="{520D20BA-26F3-4310-A78A-ED5F28F3E7FD}" dt="2021-03-19T08:44:32.675" v="1865" actId="113"/>
        <pc:sldMkLst>
          <pc:docMk/>
          <pc:sldMk cId="3003830652" sldId="1927"/>
        </pc:sldMkLst>
        <pc:spChg chg="add del mod">
          <ac:chgData name="Xia, Chenbo" userId="1fc3f5b8-f8e0-4361-82f3-e398c134c9b9" providerId="ADAL" clId="{520D20BA-26F3-4310-A78A-ED5F28F3E7FD}" dt="2021-03-19T07:37:06.898" v="415"/>
          <ac:spMkLst>
            <pc:docMk/>
            <pc:sldMk cId="3003830652" sldId="1927"/>
            <ac:spMk id="5" creationId="{A266A526-3E17-4F6D-B330-64997533241B}"/>
          </ac:spMkLst>
        </pc:spChg>
        <pc:spChg chg="add mod">
          <ac:chgData name="Xia, Chenbo" userId="1fc3f5b8-f8e0-4361-82f3-e398c134c9b9" providerId="ADAL" clId="{520D20BA-26F3-4310-A78A-ED5F28F3E7FD}" dt="2021-03-19T07:54:01.250" v="775" actId="1037"/>
          <ac:spMkLst>
            <pc:docMk/>
            <pc:sldMk cId="3003830652" sldId="1927"/>
            <ac:spMk id="7" creationId="{860AFAA6-3874-4EBA-9460-F340269015DC}"/>
          </ac:spMkLst>
        </pc:spChg>
        <pc:spChg chg="add del mod">
          <ac:chgData name="Xia, Chenbo" userId="1fc3f5b8-f8e0-4361-82f3-e398c134c9b9" providerId="ADAL" clId="{520D20BA-26F3-4310-A78A-ED5F28F3E7FD}" dt="2021-03-19T07:38:23.253" v="438" actId="478"/>
          <ac:spMkLst>
            <pc:docMk/>
            <pc:sldMk cId="3003830652" sldId="1927"/>
            <ac:spMk id="8" creationId="{93BA4A32-EBEA-46D7-B137-B3D685B48313}"/>
          </ac:spMkLst>
        </pc:spChg>
        <pc:spChg chg="add mod">
          <ac:chgData name="Xia, Chenbo" userId="1fc3f5b8-f8e0-4361-82f3-e398c134c9b9" providerId="ADAL" clId="{520D20BA-26F3-4310-A78A-ED5F28F3E7FD}" dt="2021-03-19T07:54:01.250" v="775" actId="1037"/>
          <ac:spMkLst>
            <pc:docMk/>
            <pc:sldMk cId="3003830652" sldId="1927"/>
            <ac:spMk id="10" creationId="{6726D354-2BD4-4749-B117-E0C270A722D4}"/>
          </ac:spMkLst>
        </pc:spChg>
        <pc:spChg chg="add del mod">
          <ac:chgData name="Xia, Chenbo" userId="1fc3f5b8-f8e0-4361-82f3-e398c134c9b9" providerId="ADAL" clId="{520D20BA-26F3-4310-A78A-ED5F28F3E7FD}" dt="2021-03-19T07:39:13.670" v="448" actId="478"/>
          <ac:spMkLst>
            <pc:docMk/>
            <pc:sldMk cId="3003830652" sldId="1927"/>
            <ac:spMk id="12" creationId="{DF519DF5-82B3-456C-A59F-4EB47F90F298}"/>
          </ac:spMkLst>
        </pc:spChg>
        <pc:spChg chg="add mod">
          <ac:chgData name="Xia, Chenbo" userId="1fc3f5b8-f8e0-4361-82f3-e398c134c9b9" providerId="ADAL" clId="{520D20BA-26F3-4310-A78A-ED5F28F3E7FD}" dt="2021-03-19T07:54:01.250" v="775" actId="1037"/>
          <ac:spMkLst>
            <pc:docMk/>
            <pc:sldMk cId="3003830652" sldId="1927"/>
            <ac:spMk id="15" creationId="{39058D8A-7DFE-4DA4-AFD9-017A4E6CA9B7}"/>
          </ac:spMkLst>
        </pc:spChg>
        <pc:spChg chg="add mod">
          <ac:chgData name="Xia, Chenbo" userId="1fc3f5b8-f8e0-4361-82f3-e398c134c9b9" providerId="ADAL" clId="{520D20BA-26F3-4310-A78A-ED5F28F3E7FD}" dt="2021-03-19T07:54:01.250" v="775" actId="1037"/>
          <ac:spMkLst>
            <pc:docMk/>
            <pc:sldMk cId="3003830652" sldId="1927"/>
            <ac:spMk id="16" creationId="{F6084C63-4520-4C6C-A980-4A4F7AD81C16}"/>
          </ac:spMkLst>
        </pc:spChg>
        <pc:spChg chg="add mod">
          <ac:chgData name="Xia, Chenbo" userId="1fc3f5b8-f8e0-4361-82f3-e398c134c9b9" providerId="ADAL" clId="{520D20BA-26F3-4310-A78A-ED5F28F3E7FD}" dt="2021-03-19T08:44:32.675" v="1865" actId="113"/>
          <ac:spMkLst>
            <pc:docMk/>
            <pc:sldMk cId="3003830652" sldId="1927"/>
            <ac:spMk id="20" creationId="{647D1ED3-E8A2-448E-9993-6E722841D1A9}"/>
          </ac:spMkLst>
        </pc:spChg>
        <pc:spChg chg="add del">
          <ac:chgData name="Xia, Chenbo" userId="1fc3f5b8-f8e0-4361-82f3-e398c134c9b9" providerId="ADAL" clId="{520D20BA-26F3-4310-A78A-ED5F28F3E7FD}" dt="2021-03-19T07:53:43.008" v="767"/>
          <ac:spMkLst>
            <pc:docMk/>
            <pc:sldMk cId="3003830652" sldId="1927"/>
            <ac:spMk id="21" creationId="{9299D1B6-52D6-442C-B431-65A192226DDD}"/>
          </ac:spMkLst>
        </pc:spChg>
        <pc:spChg chg="add mod">
          <ac:chgData name="Xia, Chenbo" userId="1fc3f5b8-f8e0-4361-82f3-e398c134c9b9" providerId="ADAL" clId="{520D20BA-26F3-4310-A78A-ED5F28F3E7FD}" dt="2021-03-19T07:59:14.309" v="809" actId="20577"/>
          <ac:spMkLst>
            <pc:docMk/>
            <pc:sldMk cId="3003830652" sldId="1927"/>
            <ac:spMk id="23" creationId="{2155BE21-F018-446F-8FB5-7F63D4818927}"/>
          </ac:spMkLst>
        </pc:spChg>
        <pc:picChg chg="del">
          <ac:chgData name="Xia, Chenbo" userId="1fc3f5b8-f8e0-4361-82f3-e398c134c9b9" providerId="ADAL" clId="{520D20BA-26F3-4310-A78A-ED5F28F3E7FD}" dt="2021-03-19T07:35:13.162" v="414" actId="478"/>
          <ac:picMkLst>
            <pc:docMk/>
            <pc:sldMk cId="3003830652" sldId="1927"/>
            <ac:picMk id="4" creationId="{A2ACFB6E-86D1-4DD5-8BF1-9FB30AFDE355}"/>
          </ac:picMkLst>
        </pc:picChg>
        <pc:picChg chg="add del mod">
          <ac:chgData name="Xia, Chenbo" userId="1fc3f5b8-f8e0-4361-82f3-e398c134c9b9" providerId="ADAL" clId="{520D20BA-26F3-4310-A78A-ED5F28F3E7FD}" dt="2021-03-19T07:39:06.905" v="447" actId="478"/>
          <ac:picMkLst>
            <pc:docMk/>
            <pc:sldMk cId="3003830652" sldId="1927"/>
            <ac:picMk id="6" creationId="{DE9F5540-A653-448B-B215-055E320FEF8C}"/>
          </ac:picMkLst>
        </pc:picChg>
        <pc:picChg chg="add mod">
          <ac:chgData name="Xia, Chenbo" userId="1fc3f5b8-f8e0-4361-82f3-e398c134c9b9" providerId="ADAL" clId="{520D20BA-26F3-4310-A78A-ED5F28F3E7FD}" dt="2021-03-19T07:54:01.250" v="775" actId="1037"/>
          <ac:picMkLst>
            <pc:docMk/>
            <pc:sldMk cId="3003830652" sldId="1927"/>
            <ac:picMk id="9" creationId="{3786CE11-D734-42EB-BFC6-1D2C51545662}"/>
          </ac:picMkLst>
        </pc:picChg>
        <pc:picChg chg="add del mod">
          <ac:chgData name="Xia, Chenbo" userId="1fc3f5b8-f8e0-4361-82f3-e398c134c9b9" providerId="ADAL" clId="{520D20BA-26F3-4310-A78A-ED5F28F3E7FD}" dt="2021-03-19T07:40:49.354" v="573" actId="478"/>
          <ac:picMkLst>
            <pc:docMk/>
            <pc:sldMk cId="3003830652" sldId="1927"/>
            <ac:picMk id="13" creationId="{27633309-2498-4A70-B754-37B458DDAF27}"/>
          </ac:picMkLst>
        </pc:picChg>
        <pc:picChg chg="add mod">
          <ac:chgData name="Xia, Chenbo" userId="1fc3f5b8-f8e0-4361-82f3-e398c134c9b9" providerId="ADAL" clId="{520D20BA-26F3-4310-A78A-ED5F28F3E7FD}" dt="2021-03-19T07:54:01.250" v="775" actId="1037"/>
          <ac:picMkLst>
            <pc:docMk/>
            <pc:sldMk cId="3003830652" sldId="1927"/>
            <ac:picMk id="14" creationId="{BDF0488A-ED27-4106-8549-BB1F8A3418DD}"/>
          </ac:picMkLst>
        </pc:picChg>
        <pc:picChg chg="add del mod">
          <ac:chgData name="Xia, Chenbo" userId="1fc3f5b8-f8e0-4361-82f3-e398c134c9b9" providerId="ADAL" clId="{520D20BA-26F3-4310-A78A-ED5F28F3E7FD}" dt="2021-03-19T07:50:23.077" v="687" actId="478"/>
          <ac:picMkLst>
            <pc:docMk/>
            <pc:sldMk cId="3003830652" sldId="1927"/>
            <ac:picMk id="17" creationId="{4FD29A66-3141-4DF5-921C-1EB1BCF320A0}"/>
          </ac:picMkLst>
        </pc:picChg>
        <pc:picChg chg="add del mod">
          <ac:chgData name="Xia, Chenbo" userId="1fc3f5b8-f8e0-4361-82f3-e398c134c9b9" providerId="ADAL" clId="{520D20BA-26F3-4310-A78A-ED5F28F3E7FD}" dt="2021-03-19T07:51:03.705" v="693" actId="478"/>
          <ac:picMkLst>
            <pc:docMk/>
            <pc:sldMk cId="3003830652" sldId="1927"/>
            <ac:picMk id="18" creationId="{56874D38-2ABF-4BD6-9BC2-CF95FF66164B}"/>
          </ac:picMkLst>
        </pc:picChg>
        <pc:picChg chg="add mod">
          <ac:chgData name="Xia, Chenbo" userId="1fc3f5b8-f8e0-4361-82f3-e398c134c9b9" providerId="ADAL" clId="{520D20BA-26F3-4310-A78A-ED5F28F3E7FD}" dt="2021-03-19T07:54:05.293" v="789" actId="1035"/>
          <ac:picMkLst>
            <pc:docMk/>
            <pc:sldMk cId="3003830652" sldId="1927"/>
            <ac:picMk id="19" creationId="{6596B327-B67E-4642-937A-33A5927E0328}"/>
          </ac:picMkLst>
        </pc:picChg>
        <pc:picChg chg="add mod">
          <ac:chgData name="Xia, Chenbo" userId="1fc3f5b8-f8e0-4361-82f3-e398c134c9b9" providerId="ADAL" clId="{520D20BA-26F3-4310-A78A-ED5F28F3E7FD}" dt="2021-03-19T07:56:34.389" v="801" actId="1076"/>
          <ac:picMkLst>
            <pc:docMk/>
            <pc:sldMk cId="3003830652" sldId="1927"/>
            <ac:picMk id="22" creationId="{E8B6BEF6-50CF-4E1C-A643-36556856AE4B}"/>
          </ac:picMkLst>
        </pc:picChg>
        <pc:cxnChg chg="add mod">
          <ac:chgData name="Xia, Chenbo" userId="1fc3f5b8-f8e0-4361-82f3-e398c134c9b9" providerId="ADAL" clId="{520D20BA-26F3-4310-A78A-ED5F28F3E7FD}" dt="2021-03-19T07:58:26.538" v="807" actId="693"/>
          <ac:cxnSpMkLst>
            <pc:docMk/>
            <pc:sldMk cId="3003830652" sldId="1927"/>
            <ac:cxnSpMk id="25" creationId="{9A74E06D-29C9-485F-ABDC-34ED9049DE50}"/>
          </ac:cxnSpMkLst>
        </pc:cxnChg>
      </pc:sldChg>
    </pc:docChg>
  </pc:docChgLst>
  <pc:docChgLst>
    <pc:chgData name="Xia, Chenbo" userId="1fc3f5b8-f8e0-4361-82f3-e398c134c9b9" providerId="ADAL" clId="{40E2F50E-2F7C-4BCE-8BC0-1E78BAE5E609}"/>
    <pc:docChg chg="custSel modSld">
      <pc:chgData name="Xia, Chenbo" userId="1fc3f5b8-f8e0-4361-82f3-e398c134c9b9" providerId="ADAL" clId="{40E2F50E-2F7C-4BCE-8BC0-1E78BAE5E609}" dt="2021-03-21T15:14:40.358" v="110" actId="20577"/>
      <pc:docMkLst>
        <pc:docMk/>
      </pc:docMkLst>
      <pc:sldChg chg="modSp mod">
        <pc:chgData name="Xia, Chenbo" userId="1fc3f5b8-f8e0-4361-82f3-e398c134c9b9" providerId="ADAL" clId="{40E2F50E-2F7C-4BCE-8BC0-1E78BAE5E609}" dt="2021-03-21T14:56:04.949" v="103" actId="20577"/>
        <pc:sldMkLst>
          <pc:docMk/>
          <pc:sldMk cId="1366179008" sldId="277"/>
        </pc:sldMkLst>
        <pc:spChg chg="mod">
          <ac:chgData name="Xia, Chenbo" userId="1fc3f5b8-f8e0-4361-82f3-e398c134c9b9" providerId="ADAL" clId="{40E2F50E-2F7C-4BCE-8BC0-1E78BAE5E609}" dt="2021-03-21T14:56:04.949" v="103" actId="20577"/>
          <ac:spMkLst>
            <pc:docMk/>
            <pc:sldMk cId="1366179008" sldId="277"/>
            <ac:spMk id="5" creationId="{972A16FB-BDF7-4AE8-B511-553ACF6CE82B}"/>
          </ac:spMkLst>
        </pc:spChg>
      </pc:sldChg>
      <pc:sldChg chg="modSp mod">
        <pc:chgData name="Xia, Chenbo" userId="1fc3f5b8-f8e0-4361-82f3-e398c134c9b9" providerId="ADAL" clId="{40E2F50E-2F7C-4BCE-8BC0-1E78BAE5E609}" dt="2021-03-21T14:03:02.762" v="91" actId="5793"/>
        <pc:sldMkLst>
          <pc:docMk/>
          <pc:sldMk cId="1220483429" sldId="1925"/>
        </pc:sldMkLst>
        <pc:spChg chg="mod">
          <ac:chgData name="Xia, Chenbo" userId="1fc3f5b8-f8e0-4361-82f3-e398c134c9b9" providerId="ADAL" clId="{40E2F50E-2F7C-4BCE-8BC0-1E78BAE5E609}" dt="2021-03-21T14:03:02.762" v="91" actId="5793"/>
          <ac:spMkLst>
            <pc:docMk/>
            <pc:sldMk cId="1220483429" sldId="1925"/>
            <ac:spMk id="101" creationId="{5268D2E5-0A7F-4648-860A-EDA7B36C2FE9}"/>
          </ac:spMkLst>
        </pc:spChg>
      </pc:sldChg>
      <pc:sldChg chg="modSp mod">
        <pc:chgData name="Xia, Chenbo" userId="1fc3f5b8-f8e0-4361-82f3-e398c134c9b9" providerId="ADAL" clId="{40E2F50E-2F7C-4BCE-8BC0-1E78BAE5E609}" dt="2021-03-21T15:14:40.358" v="110" actId="20577"/>
        <pc:sldMkLst>
          <pc:docMk/>
          <pc:sldMk cId="1995590049" sldId="1926"/>
        </pc:sldMkLst>
        <pc:spChg chg="mod">
          <ac:chgData name="Xia, Chenbo" userId="1fc3f5b8-f8e0-4361-82f3-e398c134c9b9" providerId="ADAL" clId="{40E2F50E-2F7C-4BCE-8BC0-1E78BAE5E609}" dt="2021-03-21T15:14:40.358" v="110" actId="20577"/>
          <ac:spMkLst>
            <pc:docMk/>
            <pc:sldMk cId="1995590049" sldId="1926"/>
            <ac:spMk id="6" creationId="{A07F11DE-611A-4DA1-A2D3-1E0F9A15201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8013-A3EC-3B45-817A-5929A218602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F47F7-EAD3-824A-BCB1-95875761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70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1FD7D-31F7-4E09-B5AF-9B368A18171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43D3D-8D9C-4FAB-A0C2-026B4B5A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3D3D-8D9C-4FAB-A0C2-026B4B5A2C9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7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3D3D-8D9C-4FAB-A0C2-026B4B5A2C9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9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3D3D-8D9C-4FAB-A0C2-026B4B5A2C9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3D3D-8D9C-4FAB-A0C2-026B4B5A2C9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2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3D3D-8D9C-4FAB-A0C2-026B4B5A2C9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5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3D3D-8D9C-4FAB-A0C2-026B4B5A2C9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47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3D3D-8D9C-4FAB-A0C2-026B4B5A2C9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9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3D3D-8D9C-4FAB-A0C2-026B4B5A2C9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5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C46574A-86DC-FB43-91B4-F455ECB9E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729559"/>
            <a:ext cx="9480220" cy="2047821"/>
          </a:xfrm>
        </p:spPr>
        <p:txBody>
          <a:bodyPr anchor="b"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E6A79B1-1410-F141-BB31-7B5543142CA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rgbClr val="00DB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1" y="-72737"/>
            <a:ext cx="5079089" cy="3112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1839532"/>
            <a:ext cx="9583381" cy="4050323"/>
          </a:xfrm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DBC0"/>
              </a:buClr>
              <a:buFont typeface="Arial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00DBC0"/>
              </a:buClr>
              <a:buSzPct val="75000"/>
              <a:buFont typeface="Arial" charset="0"/>
              <a:buChar char="•"/>
              <a:defRPr sz="2000">
                <a:solidFill>
                  <a:schemeClr val="tx1"/>
                </a:solidFill>
              </a:defRPr>
            </a:lvl2pPr>
            <a:lvl3pPr marL="1143000" indent="-228600">
              <a:spcBef>
                <a:spcPts val="0"/>
              </a:spcBef>
              <a:spcAft>
                <a:spcPts val="300"/>
              </a:spcAft>
              <a:buClr>
                <a:srgbClr val="00DBC0"/>
              </a:buClr>
              <a:buSzPct val="75000"/>
              <a:buFont typeface="Arial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spcBef>
                <a:spcPts val="0"/>
              </a:spcBef>
              <a:buClr>
                <a:srgbClr val="00DBC0"/>
              </a:buClr>
              <a:buFont typeface="Arial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00DBC0"/>
              </a:buClr>
              <a:buFont typeface="Arial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4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22105" y="293492"/>
            <a:ext cx="7899532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110" y="1920240"/>
            <a:ext cx="10146092" cy="40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rgbClr val="00DB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BE451C3-0FF4-47C4-B829-773ADF60F88C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140" y="6392880"/>
            <a:ext cx="56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4C021AB-C713-4AAB-AA5D-FE8D557E84BB}" type="slidenum">
              <a:rPr lang="en-US" sz="1400" b="1" smtClean="0">
                <a:solidFill>
                  <a:srgbClr val="00DBC0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1400" b="1" dirty="0">
              <a:solidFill>
                <a:srgbClr val="00DBC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22105" y="1139483"/>
            <a:ext cx="11147791" cy="0"/>
          </a:xfrm>
          <a:prstGeom prst="line">
            <a:avLst/>
          </a:prstGeom>
          <a:ln w="28575">
            <a:solidFill>
              <a:srgbClr val="00DB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315" y="47067"/>
            <a:ext cx="1958209" cy="119981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96637"/>
            <a:ext cx="12192000" cy="161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marR="0" indent="-34290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DBC0"/>
        </a:buClr>
        <a:buSzPct val="80000"/>
        <a:buFont typeface="Arial" charset="0"/>
        <a:buChar char="•"/>
        <a:tabLst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DBC0"/>
        </a:buClr>
        <a:buSzPct val="75000"/>
        <a:buFont typeface="Arial" charset="0"/>
        <a:buChar char="•"/>
        <a:tabLst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457200" rtl="0" eaLnBrk="1" fontAlgn="auto" latinLnBrk="0" hangingPunct="1">
        <a:lnSpc>
          <a:spcPct val="85000"/>
        </a:lnSpc>
        <a:spcBef>
          <a:spcPts val="0"/>
        </a:spcBef>
        <a:spcAft>
          <a:spcPts val="300"/>
        </a:spcAft>
        <a:buClr>
          <a:srgbClr val="00DBC0"/>
        </a:buClr>
        <a:buSzPct val="75000"/>
        <a:buFont typeface="Arial" charset="0"/>
        <a:buChar char="•"/>
        <a:tabLst/>
        <a:defRPr sz="16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428750" marR="0" indent="-168275" algn="l" defTabSz="457200" rtl="0" eaLnBrk="1" fontAlgn="auto" latinLnBrk="0" hangingPunct="1">
        <a:lnSpc>
          <a:spcPct val="85000"/>
        </a:lnSpc>
        <a:spcBef>
          <a:spcPts val="0"/>
        </a:spcBef>
        <a:spcAft>
          <a:spcPts val="300"/>
        </a:spcAft>
        <a:buClr>
          <a:srgbClr val="00DBC0"/>
        </a:buClr>
        <a:buSzPct val="80000"/>
        <a:buFont typeface="Arial" charset="0"/>
        <a:buChar char="•"/>
        <a:tabLst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98613" marR="0" indent="-115888" algn="l" defTabSz="457200" rtl="0" eaLnBrk="1" fontAlgn="auto" latinLnBrk="0" hangingPunct="1">
        <a:lnSpc>
          <a:spcPct val="85000"/>
        </a:lnSpc>
        <a:spcBef>
          <a:spcPts val="0"/>
        </a:spcBef>
        <a:spcAft>
          <a:spcPts val="300"/>
        </a:spcAft>
        <a:buClr>
          <a:srgbClr val="00DBC0"/>
        </a:buClr>
        <a:buSzPct val="80000"/>
        <a:buFont typeface="Arial" charset="0"/>
        <a:buChar char="•"/>
        <a:tabLst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87" y="809570"/>
            <a:ext cx="8179924" cy="50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tchwork.dpdk.org/project/dpdk/list/?series=14711" TargetMode="External"/><Relationship Id="rId7" Type="http://schemas.openxmlformats.org/officeDocument/2006/relationships/hyperlink" Target="http://git.dpdk.org/draft/dpdk-draft-emudev/" TargetMode="External"/><Relationship Id="rId2" Type="http://schemas.openxmlformats.org/officeDocument/2006/relationships/hyperlink" Target="https://patchew.org/QEMU/20201130161229.23164-1-thanos.makatos@nutani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tchwork.dpdk.org/project/dpdk/list/?series=14576&amp;state=*" TargetMode="External"/><Relationship Id="rId5" Type="http://schemas.openxmlformats.org/officeDocument/2006/relationships/hyperlink" Target="http://patchwork.dpdk.org/project/dpdk/list/?series=14570&amp;state=*" TargetMode="External"/><Relationship Id="rId4" Type="http://schemas.openxmlformats.org/officeDocument/2006/relationships/hyperlink" Target="http://patchwork.dpdk.org/project/dpdk/list/?series=1471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F72A-DFBC-5543-89BF-3645EB74A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75323"/>
            <a:ext cx="10622077" cy="2047821"/>
          </a:xfrm>
        </p:spPr>
        <p:txBody>
          <a:bodyPr/>
          <a:lstStyle/>
          <a:p>
            <a:r>
              <a:rPr lang="en-US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Ideal</a:t>
            </a:r>
            <a:r>
              <a:rPr lang="zh-CN" altLang="en-US" dirty="0"/>
              <a:t> </a:t>
            </a:r>
            <a:r>
              <a:rPr lang="en-US" altLang="zh-CN" dirty="0"/>
              <a:t>I/O Device Virtualization Framework in DPDK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18BA7-F3B1-A147-8C10-042B65816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XIUCHUN LU, CHENBO XIA</a:t>
            </a:r>
          </a:p>
        </p:txBody>
      </p:sp>
    </p:spTree>
    <p:extLst>
      <p:ext uri="{BB962C8B-B14F-4D97-AF65-F5344CB8AC3E}">
        <p14:creationId xmlns:p14="http://schemas.microsoft.com/office/powerpoint/2010/main" val="131613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91E2-AE3D-4966-A7EC-3B0A8879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614663"/>
            <a:ext cx="9348227" cy="70696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Build Your Emulated Device</a:t>
            </a:r>
            <a:b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6B7F1E6-679A-4B03-9C3F-14736CB4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1645360"/>
            <a:ext cx="8267343" cy="4768066"/>
          </a:xfrm>
        </p:spPr>
        <p:txBody>
          <a:bodyPr>
            <a:norm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device emulation uses </a:t>
            </a:r>
            <a:r>
              <a:rPr lang="en-US" sz="24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rte_vfio_user</a:t>
            </a:r>
            <a:r>
              <a:rPr lang="en-US" sz="2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lib and </a:t>
            </a:r>
            <a:r>
              <a:rPr lang="en-US" sz="24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rte_emudev</a:t>
            </a:r>
            <a:r>
              <a:rPr lang="en-US" sz="2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lib</a:t>
            </a:r>
          </a:p>
          <a:p>
            <a:pPr marL="400050" lvl="1" indent="0">
              <a:buNone/>
            </a:pPr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rte_vfio_user</a:t>
            </a:r>
            <a:r>
              <a:rPr lang="en-US" sz="2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lib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 as </a:t>
            </a:r>
            <a:r>
              <a:rPr lang="en-US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vfio_user</a:t>
            </a: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server in this case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 client implementation for container usage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rte_emudev</a:t>
            </a: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lib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abstracted as </a:t>
            </a:r>
            <a:r>
              <a:rPr lang="en-US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emudev</a:t>
            </a: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device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89C602-6ABD-479E-B410-2D67185B9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65" y="1321627"/>
            <a:ext cx="3380572" cy="52215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F2A76-5604-473B-B9A2-AE4CDEF5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453" y="3722098"/>
            <a:ext cx="2345385" cy="18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5300-90DD-4FB2-AEED-BED27E20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Emudev</a:t>
            </a:r>
            <a:r>
              <a:rPr 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Device: Objects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E8636-B912-4EE5-ACDC-74F283BF8C43}"/>
              </a:ext>
            </a:extLst>
          </p:cNvPr>
          <p:cNvSpPr txBox="1"/>
          <p:nvPr/>
        </p:nvSpPr>
        <p:spPr>
          <a:xfrm>
            <a:off x="559897" y="4433079"/>
            <a:ext cx="63234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69" hangingPunct="0">
              <a:spcBef>
                <a:spcPts val="600"/>
              </a:spcBef>
            </a:pPr>
            <a:r>
              <a:rPr lang="en-US" sz="20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Emudev device objects</a:t>
            </a:r>
          </a:p>
          <a:p>
            <a:pPr marL="380990" indent="-380990" defTabSz="1219169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Regions: device layout</a:t>
            </a:r>
          </a:p>
          <a:p>
            <a:pPr marL="380990" indent="-380990" defTabSz="1219169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Queues: address/size + doorbell + interrupt</a:t>
            </a:r>
          </a:p>
          <a:p>
            <a:pPr marL="380990" indent="-380990" defTabSz="1219169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Memory table: DMA mapping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1167A-87DB-46C5-9511-68E5E8D9B96C}"/>
              </a:ext>
            </a:extLst>
          </p:cNvPr>
          <p:cNvSpPr/>
          <p:nvPr/>
        </p:nvSpPr>
        <p:spPr>
          <a:xfrm>
            <a:off x="557279" y="1747489"/>
            <a:ext cx="5760640" cy="2339193"/>
          </a:xfrm>
          <a:prstGeom prst="rect">
            <a:avLst/>
          </a:prstGeom>
          <a:solidFill>
            <a:srgbClr val="F6CB4B">
              <a:lumMod val="20000"/>
              <a:lumOff val="80000"/>
            </a:srgbClr>
          </a:solidFill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2A014-8F9A-44EE-9E5E-3F7C09A31E22}"/>
              </a:ext>
            </a:extLst>
          </p:cNvPr>
          <p:cNvSpPr/>
          <p:nvPr/>
        </p:nvSpPr>
        <p:spPr>
          <a:xfrm>
            <a:off x="3042863" y="1886121"/>
            <a:ext cx="384043" cy="1180007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28D89-8950-4660-A69D-855552461D75}"/>
              </a:ext>
            </a:extLst>
          </p:cNvPr>
          <p:cNvSpPr/>
          <p:nvPr/>
        </p:nvSpPr>
        <p:spPr>
          <a:xfrm>
            <a:off x="3714458" y="1886121"/>
            <a:ext cx="384043" cy="1180007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0628A-674E-426E-9CE8-6C768E8B172F}"/>
              </a:ext>
            </a:extLst>
          </p:cNvPr>
          <p:cNvSpPr/>
          <p:nvPr/>
        </p:nvSpPr>
        <p:spPr>
          <a:xfrm>
            <a:off x="4386052" y="1886121"/>
            <a:ext cx="384043" cy="1180007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880AEE-4FB4-48CF-A88F-C009B7043676}"/>
              </a:ext>
            </a:extLst>
          </p:cNvPr>
          <p:cNvSpPr/>
          <p:nvPr/>
        </p:nvSpPr>
        <p:spPr>
          <a:xfrm>
            <a:off x="5549832" y="1886121"/>
            <a:ext cx="384043" cy="1180007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72F3C-10E0-41BE-BD70-8C3DFEF8FBDD}"/>
              </a:ext>
            </a:extLst>
          </p:cNvPr>
          <p:cNvSpPr/>
          <p:nvPr/>
        </p:nvSpPr>
        <p:spPr>
          <a:xfrm>
            <a:off x="826996" y="1886120"/>
            <a:ext cx="1928316" cy="1180007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EB981-430D-48C2-9C0E-739F12775B1E}"/>
              </a:ext>
            </a:extLst>
          </p:cNvPr>
          <p:cNvSpPr/>
          <p:nvPr/>
        </p:nvSpPr>
        <p:spPr>
          <a:xfrm>
            <a:off x="826995" y="3258374"/>
            <a:ext cx="5106880" cy="444267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19A1-456D-4387-9A39-7FBEFF9BE5C0}"/>
              </a:ext>
            </a:extLst>
          </p:cNvPr>
          <p:cNvSpPr txBox="1"/>
          <p:nvPr/>
        </p:nvSpPr>
        <p:spPr>
          <a:xfrm>
            <a:off x="826995" y="1887378"/>
            <a:ext cx="87556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Regions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E4CB70-4538-429A-9841-B55E5A581834}"/>
              </a:ext>
            </a:extLst>
          </p:cNvPr>
          <p:cNvSpPr/>
          <p:nvPr/>
        </p:nvSpPr>
        <p:spPr>
          <a:xfrm flipV="1">
            <a:off x="911373" y="2282353"/>
            <a:ext cx="1470109" cy="6095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613F4-B8E1-45EE-946A-A0C81D2DDF6A}"/>
              </a:ext>
            </a:extLst>
          </p:cNvPr>
          <p:cNvSpPr/>
          <p:nvPr/>
        </p:nvSpPr>
        <p:spPr>
          <a:xfrm flipV="1">
            <a:off x="908962" y="2428809"/>
            <a:ext cx="1470109" cy="6095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942395-3385-43B6-9AF9-894277EE99B1}"/>
              </a:ext>
            </a:extLst>
          </p:cNvPr>
          <p:cNvSpPr/>
          <p:nvPr/>
        </p:nvSpPr>
        <p:spPr>
          <a:xfrm flipV="1">
            <a:off x="908962" y="2816865"/>
            <a:ext cx="1470109" cy="6095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13502D-4172-44B4-93C2-B233CAC300ED}"/>
              </a:ext>
            </a:extLst>
          </p:cNvPr>
          <p:cNvSpPr txBox="1"/>
          <p:nvPr/>
        </p:nvSpPr>
        <p:spPr>
          <a:xfrm>
            <a:off x="1611313" y="2478828"/>
            <a:ext cx="383951" cy="292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FFFFFF">
                    <a:lumMod val="8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D2B40-CB61-4B08-98F0-FFE1349EF23C}"/>
              </a:ext>
            </a:extLst>
          </p:cNvPr>
          <p:cNvSpPr txBox="1"/>
          <p:nvPr/>
        </p:nvSpPr>
        <p:spPr>
          <a:xfrm>
            <a:off x="3043550" y="2108037"/>
            <a:ext cx="383951" cy="664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Queue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367C7-04D0-4741-AA40-CC85AD15AE64}"/>
              </a:ext>
            </a:extLst>
          </p:cNvPr>
          <p:cNvSpPr txBox="1"/>
          <p:nvPr/>
        </p:nvSpPr>
        <p:spPr>
          <a:xfrm>
            <a:off x="3721607" y="2107453"/>
            <a:ext cx="383951" cy="664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Queue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49FD19-965C-4543-A510-9D5C492BB0E5}"/>
              </a:ext>
            </a:extLst>
          </p:cNvPr>
          <p:cNvSpPr txBox="1"/>
          <p:nvPr/>
        </p:nvSpPr>
        <p:spPr>
          <a:xfrm>
            <a:off x="4398378" y="2108037"/>
            <a:ext cx="383951" cy="10043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36983-739B-4F74-8427-F0C481D357E3}"/>
              </a:ext>
            </a:extLst>
          </p:cNvPr>
          <p:cNvSpPr txBox="1"/>
          <p:nvPr/>
        </p:nvSpPr>
        <p:spPr>
          <a:xfrm>
            <a:off x="5567133" y="2108037"/>
            <a:ext cx="383951" cy="664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CA7758-301A-4C7A-A8A5-E57BAEFF41E2}"/>
              </a:ext>
            </a:extLst>
          </p:cNvPr>
          <p:cNvSpPr txBox="1"/>
          <p:nvPr/>
        </p:nvSpPr>
        <p:spPr>
          <a:xfrm>
            <a:off x="4934490" y="2154898"/>
            <a:ext cx="33054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0A6B97-9C4F-4CE7-8B2F-102FF044F8A0}"/>
              </a:ext>
            </a:extLst>
          </p:cNvPr>
          <p:cNvSpPr txBox="1"/>
          <p:nvPr/>
        </p:nvSpPr>
        <p:spPr>
          <a:xfrm>
            <a:off x="2515202" y="3330704"/>
            <a:ext cx="139333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Memory 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CE7CF7-A889-484E-89F4-8F40C0D0614D}"/>
              </a:ext>
            </a:extLst>
          </p:cNvPr>
          <p:cNvSpPr txBox="1"/>
          <p:nvPr/>
        </p:nvSpPr>
        <p:spPr>
          <a:xfrm>
            <a:off x="554530" y="3739438"/>
            <a:ext cx="150233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Emudev Device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D4CFB9-6B36-415D-B53D-1184C2F6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65" y="1321627"/>
            <a:ext cx="3380572" cy="52215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16F118-2E9C-48DD-A4FE-B287A8E3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453" y="3722098"/>
            <a:ext cx="2345385" cy="18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DC0-ED46-4511-AD79-7ACF034D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619226"/>
            <a:ext cx="7899532" cy="706964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Emudev</a:t>
            </a:r>
            <a:r>
              <a:rPr 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Device: Ops</a:t>
            </a:r>
            <a:b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4B4DA-CE21-4511-B68D-DB6759C85F17}"/>
              </a:ext>
            </a:extLst>
          </p:cNvPr>
          <p:cNvSpPr txBox="1"/>
          <p:nvPr/>
        </p:nvSpPr>
        <p:spPr>
          <a:xfrm>
            <a:off x="617529" y="1956193"/>
            <a:ext cx="2451312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    int (*dev_start)(…);</a:t>
            </a:r>
          </a:p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    void (*dev_stop)(…);</a:t>
            </a:r>
          </a:p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    int (*dev_configure)(…);</a:t>
            </a:r>
          </a:p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    int (*dev_close)(…);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CE785-90BF-423B-8EBE-EB054098184C}"/>
              </a:ext>
            </a:extLst>
          </p:cNvPr>
          <p:cNvSpPr txBox="1"/>
          <p:nvPr/>
        </p:nvSpPr>
        <p:spPr>
          <a:xfrm>
            <a:off x="844932" y="2977590"/>
            <a:ext cx="26212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int (*subscribe_event)(…);</a:t>
            </a:r>
          </a:p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int (*unsubscribe_event)(…);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938A4-6E7D-4DD7-874B-829BF5807EDA}"/>
              </a:ext>
            </a:extLst>
          </p:cNvPr>
          <p:cNvSpPr txBox="1"/>
          <p:nvPr/>
        </p:nvSpPr>
        <p:spPr>
          <a:xfrm>
            <a:off x="872686" y="4498917"/>
            <a:ext cx="2347117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int (*get_queue_info)(…);</a:t>
            </a:r>
          </a:p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int (*get_irq_info)(…);</a:t>
            </a:r>
          </a:p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int (*get_db_info)(…);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7E5A-8FAB-476E-9009-2713EB6EE6B4}"/>
              </a:ext>
            </a:extLst>
          </p:cNvPr>
          <p:cNvSpPr txBox="1"/>
          <p:nvPr/>
        </p:nvSpPr>
        <p:spPr>
          <a:xfrm>
            <a:off x="784416" y="5352291"/>
            <a:ext cx="239520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 int (*</a:t>
            </a:r>
            <a:r>
              <a:rPr lang="en-US" sz="1400" kern="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get_mem_table</a:t>
            </a: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)(…);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12310-C26A-4041-853D-2374691C17E0}"/>
              </a:ext>
            </a:extLst>
          </p:cNvPr>
          <p:cNvSpPr txBox="1"/>
          <p:nvPr/>
        </p:nvSpPr>
        <p:spPr>
          <a:xfrm>
            <a:off x="905365" y="3675359"/>
            <a:ext cx="2423918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int (*region_map)(…);</a:t>
            </a:r>
          </a:p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int (*get_attr)(…);</a:t>
            </a:r>
          </a:p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int (*set_attr)(…);     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750DCD9-6D3F-4592-98DE-5E1D0388525D}"/>
              </a:ext>
            </a:extLst>
          </p:cNvPr>
          <p:cNvSpPr txBox="1">
            <a:spLocks/>
          </p:cNvSpPr>
          <p:nvPr/>
        </p:nvSpPr>
        <p:spPr>
          <a:xfrm>
            <a:off x="6478995" y="1334865"/>
            <a:ext cx="537659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663" indent="-17145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1175" indent="-17145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682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000000"/>
              </a:buClr>
            </a:pPr>
            <a:endParaRPr lang="en-US" sz="14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>
              <a:spcBef>
                <a:spcPts val="12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For application</a:t>
            </a:r>
          </a:p>
          <a:p>
            <a:pPr marL="1066773" lvl="1" indent="-457189">
              <a:spcBef>
                <a:spcPts val="12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Lifecycle management</a:t>
            </a:r>
          </a:p>
          <a:p>
            <a:pPr marL="1066773" lvl="1" indent="-457189">
              <a:spcBef>
                <a:spcPts val="12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Region info config and set</a:t>
            </a:r>
          </a:p>
          <a:p>
            <a:pPr marL="1066773" lvl="1" indent="-457189">
              <a:spcBef>
                <a:spcPts val="12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Register notify callback</a:t>
            </a:r>
          </a:p>
          <a:p>
            <a:pPr>
              <a:spcBef>
                <a:spcPts val="12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For data path provider</a:t>
            </a:r>
            <a:endParaRPr lang="en-US" sz="1400" dirty="0">
              <a:solidFill>
                <a:srgbClr val="FFFFFF">
                  <a:lumMod val="65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L="1066773" lvl="1" indent="-457189">
              <a:spcBef>
                <a:spcPts val="12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Register notify callback</a:t>
            </a:r>
            <a:endParaRPr lang="en-US" sz="1400" dirty="0">
              <a:solidFill>
                <a:srgbClr val="FFFFFF">
                  <a:lumMod val="65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L="1066773" lvl="1" indent="-457189">
              <a:spcBef>
                <a:spcPts val="12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Region channel setup and read/write</a:t>
            </a:r>
          </a:p>
          <a:p>
            <a:pPr marL="1066773" lvl="1" indent="-457189">
              <a:spcBef>
                <a:spcPts val="12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Queue and queue notify scheme setup</a:t>
            </a:r>
          </a:p>
          <a:p>
            <a:pPr marL="1066773" lvl="1" indent="-457189">
              <a:spcBef>
                <a:spcPts val="12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DMA table setup</a:t>
            </a:r>
          </a:p>
          <a:p>
            <a:pPr marL="380990">
              <a:spcBef>
                <a:spcPts val="1200"/>
              </a:spcBef>
              <a:buClr>
                <a:srgbClr val="000000"/>
              </a:buClr>
            </a:pPr>
            <a:endParaRPr lang="en-US" sz="14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L="609585" lvl="1" indent="0"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14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L="609585" lvl="1" indent="0">
              <a:spcBef>
                <a:spcPts val="120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  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0453CA-FEAC-4924-9B23-40EFB507AADD}"/>
              </a:ext>
            </a:extLst>
          </p:cNvPr>
          <p:cNvSpPr/>
          <p:nvPr/>
        </p:nvSpPr>
        <p:spPr>
          <a:xfrm>
            <a:off x="823705" y="1957650"/>
            <a:ext cx="4346168" cy="88414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1B21DC-A9F0-4249-97A0-BCACF5BE7446}"/>
              </a:ext>
            </a:extLst>
          </p:cNvPr>
          <p:cNvSpPr/>
          <p:nvPr/>
        </p:nvSpPr>
        <p:spPr>
          <a:xfrm>
            <a:off x="823705" y="3645738"/>
            <a:ext cx="4348376" cy="763164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1781D2-BF77-4241-8768-566A6850F22C}"/>
              </a:ext>
            </a:extLst>
          </p:cNvPr>
          <p:cNvSpPr/>
          <p:nvPr/>
        </p:nvSpPr>
        <p:spPr>
          <a:xfrm>
            <a:off x="823705" y="4464828"/>
            <a:ext cx="4346168" cy="735222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2C6010-A64D-4950-B1C1-2E4A795EE1C7}"/>
              </a:ext>
            </a:extLst>
          </p:cNvPr>
          <p:cNvSpPr/>
          <p:nvPr/>
        </p:nvSpPr>
        <p:spPr>
          <a:xfrm>
            <a:off x="823704" y="5249430"/>
            <a:ext cx="4348377" cy="555320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304BD4-E098-4EA2-A998-F4EE6ED856AB}"/>
              </a:ext>
            </a:extLst>
          </p:cNvPr>
          <p:cNvSpPr/>
          <p:nvPr/>
        </p:nvSpPr>
        <p:spPr>
          <a:xfrm>
            <a:off x="823706" y="2889796"/>
            <a:ext cx="4348376" cy="707371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69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81C61-A101-4049-A6B9-1FBB95339068}"/>
              </a:ext>
            </a:extLst>
          </p:cNvPr>
          <p:cNvSpPr txBox="1"/>
          <p:nvPr/>
        </p:nvSpPr>
        <p:spPr>
          <a:xfrm>
            <a:off x="4752017" y="1991487"/>
            <a:ext cx="383951" cy="10547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Lifecycle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CB56A-6A65-4957-8CD2-04493590569D}"/>
              </a:ext>
            </a:extLst>
          </p:cNvPr>
          <p:cNvSpPr txBox="1"/>
          <p:nvPr/>
        </p:nvSpPr>
        <p:spPr>
          <a:xfrm>
            <a:off x="4257989" y="2935981"/>
            <a:ext cx="872803" cy="8208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Notify </a:t>
            </a:r>
          </a:p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endParaRPr lang="en-US" sz="1400" kern="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5EFD7-63EC-4959-93FA-5DEB4E308A60}"/>
              </a:ext>
            </a:extLst>
          </p:cNvPr>
          <p:cNvSpPr txBox="1"/>
          <p:nvPr/>
        </p:nvSpPr>
        <p:spPr>
          <a:xfrm>
            <a:off x="4748589" y="3684780"/>
            <a:ext cx="400110" cy="6998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1219169" hangingPunct="0"/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Region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2E02C-83E4-4482-8B53-A7EC4FE8D310}"/>
              </a:ext>
            </a:extLst>
          </p:cNvPr>
          <p:cNvSpPr txBox="1"/>
          <p:nvPr/>
        </p:nvSpPr>
        <p:spPr>
          <a:xfrm>
            <a:off x="4750472" y="4503681"/>
            <a:ext cx="383951" cy="664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23380-E810-4283-84F5-CE3FCFE4BC38}"/>
              </a:ext>
            </a:extLst>
          </p:cNvPr>
          <p:cNvSpPr txBox="1"/>
          <p:nvPr/>
        </p:nvSpPr>
        <p:spPr>
          <a:xfrm>
            <a:off x="4061825" y="5257104"/>
            <a:ext cx="1066702" cy="5299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DMA</a:t>
            </a:r>
          </a:p>
          <a:p>
            <a:pPr defTabSz="1219169" hangingPunct="0">
              <a:lnSpc>
                <a:spcPct val="90000"/>
              </a:lnSpc>
            </a:pPr>
            <a:endParaRPr lang="en-US" sz="1400" kern="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endParaRPr lang="en-US" sz="1400" kern="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A58D9C-370E-4135-826A-BD3764FADC32}"/>
              </a:ext>
            </a:extLst>
          </p:cNvPr>
          <p:cNvSpPr txBox="1"/>
          <p:nvPr/>
        </p:nvSpPr>
        <p:spPr>
          <a:xfrm>
            <a:off x="791140" y="5788392"/>
            <a:ext cx="28725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69" hangingPunct="0">
              <a:lnSpc>
                <a:spcPct val="90000"/>
              </a:lnSpc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43C56-9EA5-4B96-8C88-26B0A6060412}"/>
              </a:ext>
            </a:extLst>
          </p:cNvPr>
          <p:cNvSpPr txBox="1"/>
          <p:nvPr/>
        </p:nvSpPr>
        <p:spPr>
          <a:xfrm>
            <a:off x="773582" y="1640441"/>
            <a:ext cx="20040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69" hangingPunct="0">
              <a:lnSpc>
                <a:spcPct val="90000"/>
              </a:lnSpc>
              <a:spcBef>
                <a:spcPts val="2250"/>
              </a:spcBef>
            </a:pP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struct </a:t>
            </a:r>
            <a:r>
              <a:rPr lang="en-US" sz="1400" kern="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emu_dev_ops</a:t>
            </a:r>
            <a:r>
              <a:rPr lang="en-US" sz="1400" kern="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1698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C64-6AF2-4436-929C-BEA4D5AD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614663"/>
            <a:ext cx="7899532" cy="70696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zh-CN" alt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Your Emulated Device</a:t>
            </a:r>
            <a:b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5CDDBD-29D4-4489-B63B-AF14F29412E7}"/>
              </a:ext>
            </a:extLst>
          </p:cNvPr>
          <p:cNvSpPr txBox="1">
            <a:spLocks/>
          </p:cNvSpPr>
          <p:nvPr/>
        </p:nvSpPr>
        <p:spPr>
          <a:xfrm>
            <a:off x="437203" y="1460994"/>
            <a:ext cx="11247967" cy="132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663" indent="-17145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1175" indent="-17145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682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>
              <a:lnSpc>
                <a:spcPct val="90000"/>
              </a:lnSpc>
              <a:buClr>
                <a:srgbClr val="000000"/>
              </a:buClr>
            </a:pPr>
            <a:endParaRPr lang="en-US" sz="26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L="1066773" lvl="1" indent="-457189">
              <a:lnSpc>
                <a:spcPct val="90000"/>
              </a:lnSpc>
              <a:buClr>
                <a:srgbClr val="000000"/>
              </a:buClr>
            </a:pPr>
            <a:endParaRPr lang="en-US" sz="26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L="609585" lvl="1" indent="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    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6064673-E9C6-4A91-B237-D51357D1227F}"/>
              </a:ext>
            </a:extLst>
          </p:cNvPr>
          <p:cNvSpPr txBox="1">
            <a:spLocks/>
          </p:cNvSpPr>
          <p:nvPr/>
        </p:nvSpPr>
        <p:spPr>
          <a:xfrm>
            <a:off x="391709" y="1874780"/>
            <a:ext cx="756551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DBC0"/>
              </a:buClr>
              <a:buSzPct val="80000"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DBC0"/>
              </a:buClr>
              <a:buSzPct val="75000"/>
              <a:buFont typeface="Arial" charset="0"/>
              <a:buChar char="•"/>
              <a:tabLst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00DBC0"/>
              </a:buClr>
              <a:buSzPct val="75000"/>
              <a:buFont typeface="Arial" charset="0"/>
              <a:buChar char="•"/>
              <a:tabLst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marR="0" indent="-228600" algn="l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00DBC0"/>
              </a:buClr>
              <a:buSzPct val="80000"/>
              <a:buFont typeface="Arial" charset="0"/>
              <a:buChar char="•"/>
              <a:tabLst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marR="0" indent="-228600" algn="l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00DBC0"/>
              </a:buClr>
              <a:buSzPct val="80000"/>
              <a:buFont typeface="Arial" charset="0"/>
              <a:buChar char="•"/>
              <a:tabLst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path provider could be a virtual device (</a:t>
            </a:r>
            <a:r>
              <a:rPr lang="en-US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vdev</a:t>
            </a: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or PCI device driver</a:t>
            </a:r>
          </a:p>
          <a:p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Could be </a:t>
            </a:r>
            <a:r>
              <a:rPr lang="en-US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Ethdev</a:t>
            </a:r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Emudev</a:t>
            </a: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APIs + Ops provided by device emulation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A0C925F-AB9A-42BD-B6BD-A5247836C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65" y="1321627"/>
            <a:ext cx="3380572" cy="5221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A060B7-AB7B-4492-A3EF-35DDDCD5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865" y="5639218"/>
            <a:ext cx="2467634" cy="8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8334-533D-4F1F-9C1C-0C27E0A3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78" y="614893"/>
            <a:ext cx="9038782" cy="70696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up for SW/HW Data Path Provider</a:t>
            </a:r>
            <a:b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72A16FB-BDF7-4AE8-B511-553ACF6CE82B}"/>
              </a:ext>
            </a:extLst>
          </p:cNvPr>
          <p:cNvSpPr txBox="1">
            <a:spLocks/>
          </p:cNvSpPr>
          <p:nvPr/>
        </p:nvSpPr>
        <p:spPr>
          <a:xfrm>
            <a:off x="605177" y="1321857"/>
            <a:ext cx="10536235" cy="544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DBC0"/>
              </a:buClr>
              <a:buSzPct val="80000"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DBC0"/>
              </a:buClr>
              <a:buSzPct val="75000"/>
              <a:buFont typeface="Arial" charset="0"/>
              <a:buChar char="•"/>
              <a:tabLst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00DBC0"/>
              </a:buClr>
              <a:buSzPct val="75000"/>
              <a:buFont typeface="Arial" charset="0"/>
              <a:buChar char="•"/>
              <a:tabLst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marR="0" indent="-228600" algn="l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00DBC0"/>
              </a:buClr>
              <a:buSzPct val="80000"/>
              <a:buFont typeface="Arial" charset="0"/>
              <a:buChar char="•"/>
              <a:tabLst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marR="0" indent="-228600" algn="l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00DBC0"/>
              </a:buClr>
              <a:buSzPct val="80000"/>
              <a:buFont typeface="Arial" charset="0"/>
              <a:buChar char="•"/>
              <a:tabLst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 device info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Similar for SW/HW</a:t>
            </a:r>
          </a:p>
          <a:p>
            <a:pPr lvl="1"/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 up regions/queues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SW: set up all regions/queues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HW: only set up </a:t>
            </a:r>
            <a:r>
              <a:rPr lang="en-US" sz="1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 Plane (CP)</a:t>
            </a:r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regions/queues</a:t>
            </a:r>
          </a:p>
          <a:p>
            <a:pPr lvl="1"/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 up DMA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SW: maintain the whole DMA table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HW: maintain part of DMA table in software (for CP), rest used to set up HW IOMMU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 event callback</a:t>
            </a:r>
          </a:p>
          <a:p>
            <a:pPr lvl="1"/>
            <a:endParaRPr lang="en-US" sz="16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1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6960-B3A0-4642-8F1B-F0567015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Hands on Composed Device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CFB6E-86D1-4DD5-8BF1-9FB30AFDE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92" y="1528289"/>
            <a:ext cx="5728381" cy="3801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33E22-62D4-42EC-9EDE-664530FAA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460" y="2999906"/>
            <a:ext cx="6630300" cy="2783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7F11DE-611A-4DA1-A2D3-1E0F9A15201D}"/>
              </a:ext>
            </a:extLst>
          </p:cNvPr>
          <p:cNvSpPr txBox="1"/>
          <p:nvPr/>
        </p:nvSpPr>
        <p:spPr>
          <a:xfrm>
            <a:off x="6802876" y="1997413"/>
            <a:ext cx="4695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Device follows </a:t>
            </a:r>
            <a:r>
              <a:rPr 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Intel Adaptive Virtual Function (IAVF)</a:t>
            </a: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6960-B3A0-4642-8F1B-F0567015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Hands on Composed Device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FAA6-3874-4EBA-9460-F340269015DC}"/>
              </a:ext>
            </a:extLst>
          </p:cNvPr>
          <p:cNvSpPr txBox="1"/>
          <p:nvPr/>
        </p:nvSpPr>
        <p:spPr>
          <a:xfrm>
            <a:off x="522106" y="3725488"/>
            <a:ext cx="160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Client: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786CE11-D734-42EB-BFC6-1D2C5154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2" y="4094820"/>
            <a:ext cx="5093933" cy="975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6D354-2BD4-4749-B117-E0C270A722D4}"/>
              </a:ext>
            </a:extLst>
          </p:cNvPr>
          <p:cNvSpPr txBox="1"/>
          <p:nvPr/>
        </p:nvSpPr>
        <p:spPr>
          <a:xfrm>
            <a:off x="525350" y="2085475"/>
            <a:ext cx="160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F0488A-ED27-4106-8549-BB1F8A34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82" y="2470889"/>
            <a:ext cx="5093933" cy="9424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9058D8A-7DFE-4DA4-AFD9-017A4E6CA9B7}"/>
              </a:ext>
            </a:extLst>
          </p:cNvPr>
          <p:cNvSpPr/>
          <p:nvPr/>
        </p:nvSpPr>
        <p:spPr>
          <a:xfrm>
            <a:off x="1352199" y="2821615"/>
            <a:ext cx="4127717" cy="20996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084C63-4520-4C6C-A980-4A4F7AD81C16}"/>
              </a:ext>
            </a:extLst>
          </p:cNvPr>
          <p:cNvSpPr/>
          <p:nvPr/>
        </p:nvSpPr>
        <p:spPr>
          <a:xfrm>
            <a:off x="1352199" y="4461627"/>
            <a:ext cx="3544057" cy="222433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96B327-B67E-4642-937A-33A5927E0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643" y="2321734"/>
            <a:ext cx="5486401" cy="18288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7D1ED3-E8A2-448E-9993-6E722841D1A9}"/>
              </a:ext>
            </a:extLst>
          </p:cNvPr>
          <p:cNvSpPr txBox="1"/>
          <p:nvPr/>
        </p:nvSpPr>
        <p:spPr>
          <a:xfrm>
            <a:off x="6194801" y="1689890"/>
            <a:ext cx="388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attaches 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HW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 Plane: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(Provided by 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 E810 NIC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B6BEF6-50CF-4E1C-A643-36556856A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643" y="4757509"/>
            <a:ext cx="5025200" cy="11017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55BE21-F018-446F-8FB5-7F63D4818927}"/>
              </a:ext>
            </a:extLst>
          </p:cNvPr>
          <p:cNvSpPr txBox="1"/>
          <p:nvPr/>
        </p:nvSpPr>
        <p:spPr>
          <a:xfrm>
            <a:off x="6194801" y="4388177"/>
            <a:ext cx="388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attaches 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 Plane: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74E06D-29C9-485F-ABDC-34ED9049DE50}"/>
              </a:ext>
            </a:extLst>
          </p:cNvPr>
          <p:cNvCxnSpPr>
            <a:cxnSpLocks/>
          </p:cNvCxnSpPr>
          <p:nvPr/>
        </p:nvCxnSpPr>
        <p:spPr>
          <a:xfrm>
            <a:off x="5960046" y="1144645"/>
            <a:ext cx="0" cy="5545605"/>
          </a:xfrm>
          <a:prstGeom prst="line">
            <a:avLst/>
          </a:prstGeom>
          <a:ln w="28575">
            <a:solidFill>
              <a:srgbClr val="00DB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9413" y="1277672"/>
            <a:ext cx="9583381" cy="4050323"/>
          </a:xfrm>
        </p:spPr>
        <p:txBody>
          <a:bodyPr>
            <a:norm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Way to ideal I/O device virtualization solutions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I/O device virtualization framework in DPDK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your emulated device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status and next plan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2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Status &amp;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2105" y="1315097"/>
            <a:ext cx="11416976" cy="5157039"/>
          </a:xfrm>
        </p:spPr>
        <p:txBody>
          <a:bodyPr>
            <a:normAutofit lnSpcReduction="10000"/>
          </a:bodyPr>
          <a:lstStyle/>
          <a:p>
            <a:pPr marL="457189" indent="-457189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vfio</a:t>
            </a:r>
            <a:r>
              <a:rPr lang="en-US" sz="2000" dirty="0">
                <a:solidFill>
                  <a:srgbClr val="002060"/>
                </a:solidFill>
              </a:rPr>
              <a:t>-user Protocol patch (v7)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https://patchew.org/QEMU/20201130161229.23164-1-thanos.makatos@nutanix.com/</a:t>
            </a:r>
            <a:endParaRPr lang="en-US" sz="1800" kern="0" dirty="0">
              <a:solidFill>
                <a:schemeClr val="bg1">
                  <a:lumMod val="50000"/>
                </a:schemeClr>
              </a:solidFill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457189" indent="-457189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DPDK patch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rte_vfio_user</a:t>
            </a:r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lib: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http://patchwork.dpdk.org/project/dpdk/list/?series=14711</a:t>
            </a:r>
            <a:endParaRPr lang="en-US" sz="1800" kern="0" dirty="0">
              <a:solidFill>
                <a:schemeClr val="bg1">
                  <a:lumMod val="50000"/>
                </a:schemeClr>
              </a:solidFill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rte_emudev</a:t>
            </a:r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lib + </a:t>
            </a:r>
            <a:r>
              <a:rPr lang="en-US" sz="18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iavf</a:t>
            </a:r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emudev</a:t>
            </a:r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driver: 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http://patchwork.dpdk.org/project/dpdk/list/?series=14712</a:t>
            </a:r>
            <a:endParaRPr lang="en-US" sz="1800" kern="0" dirty="0">
              <a:solidFill>
                <a:schemeClr val="bg1">
                  <a:lumMod val="50000"/>
                </a:schemeClr>
              </a:solidFill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iavf</a:t>
            </a:r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back-end driver: 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http://patchwork.dpdk.org/project/dpdk/list/?series=14570&amp;state=*</a:t>
            </a:r>
            <a:endParaRPr lang="en-US" sz="1800" kern="0" dirty="0">
              <a:solidFill>
                <a:schemeClr val="bg1">
                  <a:lumMod val="50000"/>
                </a:schemeClr>
              </a:solidFill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iavf</a:t>
            </a:r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client driver: 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http://patchwork.dpdk.org/project/dpdk/list/?series=14576&amp;state=*</a:t>
            </a:r>
            <a:endParaRPr lang="en-US" sz="1800" kern="0" dirty="0">
              <a:solidFill>
                <a:schemeClr val="bg1">
                  <a:lumMod val="50000"/>
                </a:schemeClr>
              </a:solidFill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DPDK sub-tree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http://git.dpdk.org/draft/dpdk-draft-emudev/</a:t>
            </a:r>
            <a:endParaRPr lang="en-US" sz="18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57239" lvl="1" indent="-457189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Contact</a:t>
            </a:r>
          </a:p>
          <a:p>
            <a:pPr marL="1066773" lvl="1" indent="-457189"/>
            <a:r>
              <a:rPr lang="en-US" dirty="0">
                <a:solidFill>
                  <a:srgbClr val="002060"/>
                </a:solidFill>
              </a:rPr>
              <a:t>XIUCHUN LU (xiuchun.lu AT intel.com)</a:t>
            </a: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 </a:t>
            </a:r>
            <a:r>
              <a:rPr lang="en-US" dirty="0">
                <a:solidFill>
                  <a:srgbClr val="002060"/>
                </a:solidFill>
              </a:rPr>
              <a:t>CHENBO XIA (</a:t>
            </a:r>
            <a:r>
              <a:rPr lang="en-US" dirty="0" err="1">
                <a:solidFill>
                  <a:srgbClr val="002060"/>
                </a:solidFill>
              </a:rPr>
              <a:t>chenbo.xia</a:t>
            </a:r>
            <a:r>
              <a:rPr lang="en-US" dirty="0">
                <a:solidFill>
                  <a:srgbClr val="002060"/>
                </a:solidFill>
              </a:rPr>
              <a:t> AT intel.com)</a:t>
            </a:r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95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6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9413" y="1277672"/>
            <a:ext cx="9583381" cy="4050323"/>
          </a:xfrm>
        </p:spPr>
        <p:txBody>
          <a:bodyPr>
            <a:norm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Way to ideal I/O device virtualization solutions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I/O device virtualization framework in DPDK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your emulated device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status and next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2105" y="293492"/>
            <a:ext cx="8432324" cy="706964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Ideal I/O Device Virtualization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2105" y="1556452"/>
            <a:ext cx="11015774" cy="48108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Ideal I/O device virtualization solutions</a:t>
            </a:r>
            <a:r>
              <a:rPr lang="en-US" sz="32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</a:p>
          <a:p>
            <a:pPr>
              <a:buFont typeface="Microsoft YaHei" panose="020B0503020204020204" pitchFamily="34" charset="-122"/>
              <a:buChar char="‾"/>
            </a:pPr>
            <a:r>
              <a:rPr lang="en-US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VIRTIO?</a:t>
            </a:r>
          </a:p>
          <a:p>
            <a:pPr lvl="1">
              <a:buFont typeface="Microsoft YaHei" panose="020B0503020204020204" pitchFamily="34" charset="-122"/>
              <a:buChar char="‾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Yes, then</a:t>
            </a:r>
          </a:p>
          <a:p>
            <a:pPr lvl="2">
              <a:buFont typeface="Microsoft YaHei" panose="020B0503020204020204" pitchFamily="34" charset="-122"/>
              <a:buChar char="‾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 VIRTIO cover all the user scenarios?</a:t>
            </a:r>
          </a:p>
          <a:p>
            <a:pPr lvl="2">
              <a:buFont typeface="Microsoft YaHei" panose="020B0503020204020204" pitchFamily="34" charset="-122"/>
              <a:buChar char="‾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VIRTIO the only answer to this question?</a:t>
            </a:r>
          </a:p>
          <a:p>
            <a:pPr lvl="2">
              <a:buFont typeface="Microsoft YaHei" panose="020B0503020204020204" pitchFamily="34" charset="-122"/>
              <a:buChar char="‾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lvl="1">
              <a:buFont typeface="Microsoft YaHei" panose="020B0503020204020204" pitchFamily="34" charset="-122"/>
              <a:buChar char="‾"/>
            </a:pPr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Microsoft YaHei" panose="020B0503020204020204" pitchFamily="34" charset="-122"/>
              <a:buChar char="‾"/>
            </a:pPr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VIRTIO as the Answer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6642" y="1000456"/>
            <a:ext cx="10930197" cy="5290397"/>
          </a:xfrm>
        </p:spPr>
        <p:txBody>
          <a:bodyPr>
            <a:norm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Most likely </a:t>
            </a:r>
            <a:r>
              <a:rPr lang="en-US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Platform independent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Unmodified guest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standardized open interface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number of open source communities adopted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performance issue can be addressed by vDPA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if </a:t>
            </a:r>
            <a:r>
              <a:rPr lang="en-US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VIRTIO incompatible devices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High performance 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Proprietary accelerators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5C5880A-BE64-4030-8C25-019BEEF695B8}"/>
              </a:ext>
            </a:extLst>
          </p:cNvPr>
          <p:cNvSpPr/>
          <p:nvPr/>
        </p:nvSpPr>
        <p:spPr>
          <a:xfrm>
            <a:off x="926597" y="1728439"/>
            <a:ext cx="10592613" cy="401444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2104" y="293492"/>
            <a:ext cx="10060403" cy="706964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Path to the Ideal I/O Device Virtualization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24303A-B772-453A-9985-9635EAB42CF4}"/>
              </a:ext>
            </a:extLst>
          </p:cNvPr>
          <p:cNvCxnSpPr/>
          <p:nvPr/>
        </p:nvCxnSpPr>
        <p:spPr>
          <a:xfrm>
            <a:off x="1908717" y="4181708"/>
            <a:ext cx="837456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D8E51B-80F1-4569-B9EC-0BCA50D3ACBB}"/>
              </a:ext>
            </a:extLst>
          </p:cNvPr>
          <p:cNvSpPr txBox="1"/>
          <p:nvPr/>
        </p:nvSpPr>
        <p:spPr>
          <a:xfrm>
            <a:off x="2026625" y="1861254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VIRTIO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E053FE-6524-4251-A0EC-030C7BE4C81C}"/>
              </a:ext>
            </a:extLst>
          </p:cNvPr>
          <p:cNvSpPr txBox="1"/>
          <p:nvPr/>
        </p:nvSpPr>
        <p:spPr>
          <a:xfrm>
            <a:off x="4548966" y="1839466"/>
            <a:ext cx="370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IDEAL I/O Device Virtualization  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740163-D2C5-4610-9720-C13563C8F375}"/>
              </a:ext>
            </a:extLst>
          </p:cNvPr>
          <p:cNvSpPr txBox="1"/>
          <p:nvPr/>
        </p:nvSpPr>
        <p:spPr>
          <a:xfrm>
            <a:off x="9625209" y="1895693"/>
            <a:ext cx="2487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r>
              <a:rPr lang="en-US" sz="1600" dirty="0"/>
              <a:t> 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974C1-4F9A-4D1F-8F71-C8DF040DCCFD}"/>
              </a:ext>
            </a:extLst>
          </p:cNvPr>
          <p:cNvSpPr txBox="1"/>
          <p:nvPr/>
        </p:nvSpPr>
        <p:spPr>
          <a:xfrm>
            <a:off x="1440182" y="366840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Performance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AA6B3-6D7E-4DAA-AFDC-8DFFB18E7B67}"/>
              </a:ext>
            </a:extLst>
          </p:cNvPr>
          <p:cNvSpPr txBox="1"/>
          <p:nvPr/>
        </p:nvSpPr>
        <p:spPr>
          <a:xfrm>
            <a:off x="1440182" y="4310100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Cloudization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4F33E-7F1D-4ACB-BD54-D4A50A4EC9AE}"/>
              </a:ext>
            </a:extLst>
          </p:cNvPr>
          <p:cNvSpPr txBox="1"/>
          <p:nvPr/>
        </p:nvSpPr>
        <p:spPr>
          <a:xfrm>
            <a:off x="9230675" y="365532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Performance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47188-A4B2-4559-BB91-341B95EE16C1}"/>
              </a:ext>
            </a:extLst>
          </p:cNvPr>
          <p:cNvSpPr txBox="1"/>
          <p:nvPr/>
        </p:nvSpPr>
        <p:spPr>
          <a:xfrm>
            <a:off x="9265941" y="4235392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Cloudization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5F2D2-A265-4B6F-B6EC-370C1A71788D}"/>
              </a:ext>
            </a:extLst>
          </p:cNvPr>
          <p:cNvSpPr txBox="1"/>
          <p:nvPr/>
        </p:nvSpPr>
        <p:spPr>
          <a:xfrm>
            <a:off x="5497889" y="3676226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Performance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4A3334-B33D-48A8-9605-0A5B1F30D988}"/>
              </a:ext>
            </a:extLst>
          </p:cNvPr>
          <p:cNvSpPr txBox="1"/>
          <p:nvPr/>
        </p:nvSpPr>
        <p:spPr>
          <a:xfrm>
            <a:off x="5565436" y="4356032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Cloudization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A7BC7-6067-47FA-94F9-9799D581AE1A}"/>
              </a:ext>
            </a:extLst>
          </p:cNvPr>
          <p:cNvSpPr txBox="1"/>
          <p:nvPr/>
        </p:nvSpPr>
        <p:spPr>
          <a:xfrm>
            <a:off x="1302688" y="2445503"/>
            <a:ext cx="23839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Lower network B/W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Scaling by core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C2C MEM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Higher TCO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AD634C-8199-418B-9963-9AB537DBFD32}"/>
              </a:ext>
            </a:extLst>
          </p:cNvPr>
          <p:cNvSpPr txBox="1"/>
          <p:nvPr/>
        </p:nvSpPr>
        <p:spPr>
          <a:xfrm>
            <a:off x="8873402" y="4740249"/>
            <a:ext cx="239200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Unmodified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Live Migrate-able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6668C0-E976-4C63-B8B3-1D97F3956513}"/>
              </a:ext>
            </a:extLst>
          </p:cNvPr>
          <p:cNvGrpSpPr/>
          <p:nvPr/>
        </p:nvGrpSpPr>
        <p:grpSpPr>
          <a:xfrm>
            <a:off x="2896330" y="3739730"/>
            <a:ext cx="2532374" cy="897125"/>
            <a:chOff x="3478109" y="3708655"/>
            <a:chExt cx="2532374" cy="89712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9CCC598-B530-4628-AEA3-DD9A56ED258D}"/>
                </a:ext>
              </a:extLst>
            </p:cNvPr>
            <p:cNvSpPr/>
            <p:nvPr/>
          </p:nvSpPr>
          <p:spPr>
            <a:xfrm rot="21290160">
              <a:off x="4129524" y="3708655"/>
              <a:ext cx="1872302" cy="48981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+VDPA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601CB78-A2AE-43F9-B6B2-0A94315E024C}"/>
                </a:ext>
              </a:extLst>
            </p:cNvPr>
            <p:cNvSpPr/>
            <p:nvPr/>
          </p:nvSpPr>
          <p:spPr>
            <a:xfrm rot="530223">
              <a:off x="4164858" y="4114449"/>
              <a:ext cx="1845625" cy="49133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     +USER|KERN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6A2F62-962C-442B-AA3C-AD9F9D9881E0}"/>
                </a:ext>
              </a:extLst>
            </p:cNvPr>
            <p:cNvSpPr/>
            <p:nvPr/>
          </p:nvSpPr>
          <p:spPr>
            <a:xfrm>
              <a:off x="3478109" y="3914077"/>
              <a:ext cx="1008425" cy="401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VHOST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49630C-7BDB-4EFF-B9DA-2C352EEDAA65}"/>
              </a:ext>
            </a:extLst>
          </p:cNvPr>
          <p:cNvGrpSpPr/>
          <p:nvPr/>
        </p:nvGrpSpPr>
        <p:grpSpPr>
          <a:xfrm>
            <a:off x="7004784" y="3783521"/>
            <a:ext cx="2192554" cy="796373"/>
            <a:chOff x="7062958" y="3800122"/>
            <a:chExt cx="2192554" cy="796373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7101CB1-2CCF-47B6-8719-40084B273833}"/>
                </a:ext>
              </a:extLst>
            </p:cNvPr>
            <p:cNvSpPr/>
            <p:nvPr/>
          </p:nvSpPr>
          <p:spPr>
            <a:xfrm rot="11571839">
              <a:off x="7062958" y="3800122"/>
              <a:ext cx="1499175" cy="47336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433F76A3-143B-4849-B1D4-FD73E24507C5}"/>
                </a:ext>
              </a:extLst>
            </p:cNvPr>
            <p:cNvSpPr/>
            <p:nvPr/>
          </p:nvSpPr>
          <p:spPr>
            <a:xfrm rot="10109127">
              <a:off x="7105003" y="4104450"/>
              <a:ext cx="1493872" cy="4920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3CC4F8-C644-41EA-8C49-7E39F5448862}"/>
                </a:ext>
              </a:extLst>
            </p:cNvPr>
            <p:cNvSpPr/>
            <p:nvPr/>
          </p:nvSpPr>
          <p:spPr>
            <a:xfrm>
              <a:off x="8287110" y="4035965"/>
              <a:ext cx="968402" cy="3203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+ VFIO</a:t>
              </a:r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BFE12C0-46AD-41B4-87D6-394BC6B0B3E9}"/>
              </a:ext>
            </a:extLst>
          </p:cNvPr>
          <p:cNvCxnSpPr>
            <a:cxnSpLocks/>
          </p:cNvCxnSpPr>
          <p:nvPr/>
        </p:nvCxnSpPr>
        <p:spPr>
          <a:xfrm flipV="1">
            <a:off x="3992746" y="3087316"/>
            <a:ext cx="1479806" cy="1087807"/>
          </a:xfrm>
          <a:prstGeom prst="bentConnector3">
            <a:avLst/>
          </a:prstGeom>
          <a:ln w="158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9F0419E-F06D-40A1-824E-B1AA66795080}"/>
              </a:ext>
            </a:extLst>
          </p:cNvPr>
          <p:cNvCxnSpPr>
            <a:cxnSpLocks/>
          </p:cNvCxnSpPr>
          <p:nvPr/>
        </p:nvCxnSpPr>
        <p:spPr>
          <a:xfrm rot="10800000">
            <a:off x="6833492" y="3085760"/>
            <a:ext cx="1146137" cy="10959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493434-FCE0-4605-9ACC-11D66C6873F2}"/>
              </a:ext>
            </a:extLst>
          </p:cNvPr>
          <p:cNvSpPr txBox="1"/>
          <p:nvPr/>
        </p:nvSpPr>
        <p:spPr>
          <a:xfrm>
            <a:off x="5661193" y="2890615"/>
            <a:ext cx="2407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1D6A1-0578-4248-AB01-FD7101967782}"/>
              </a:ext>
            </a:extLst>
          </p:cNvPr>
          <p:cNvSpPr txBox="1"/>
          <p:nvPr/>
        </p:nvSpPr>
        <p:spPr>
          <a:xfrm>
            <a:off x="5423229" y="2904767"/>
            <a:ext cx="15135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ARBITRATION 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35FECD-EBC1-4F05-95CB-909BE4D6ED5C}"/>
              </a:ext>
            </a:extLst>
          </p:cNvPr>
          <p:cNvSpPr txBox="1"/>
          <p:nvPr/>
        </p:nvSpPr>
        <p:spPr>
          <a:xfrm>
            <a:off x="926597" y="5176512"/>
            <a:ext cx="625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Pros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Cons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5D6716-9C3F-4553-88FE-02345B0A80E4}"/>
              </a:ext>
            </a:extLst>
          </p:cNvPr>
          <p:cNvSpPr txBox="1"/>
          <p:nvPr/>
        </p:nvSpPr>
        <p:spPr>
          <a:xfrm>
            <a:off x="7950179" y="3880498"/>
            <a:ext cx="4780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?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213EDD-9466-4E34-9100-DF74014C66B4}"/>
              </a:ext>
            </a:extLst>
          </p:cNvPr>
          <p:cNvSpPr txBox="1"/>
          <p:nvPr/>
        </p:nvSpPr>
        <p:spPr>
          <a:xfrm>
            <a:off x="9162602" y="1861253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Non-VIRTIO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5C5880A-BE64-4030-8C25-019BEEF695B8}"/>
              </a:ext>
            </a:extLst>
          </p:cNvPr>
          <p:cNvSpPr/>
          <p:nvPr/>
        </p:nvSpPr>
        <p:spPr>
          <a:xfrm>
            <a:off x="926597" y="1728439"/>
            <a:ext cx="10592613" cy="401444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2104" y="293492"/>
            <a:ext cx="10060403" cy="706964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Path to the Ideal I/O Device Virtualization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24303A-B772-453A-9985-9635EAB42CF4}"/>
              </a:ext>
            </a:extLst>
          </p:cNvPr>
          <p:cNvCxnSpPr/>
          <p:nvPr/>
        </p:nvCxnSpPr>
        <p:spPr>
          <a:xfrm>
            <a:off x="1908717" y="4181708"/>
            <a:ext cx="837456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974C1-4F9A-4D1F-8F71-C8DF040DCCFD}"/>
              </a:ext>
            </a:extLst>
          </p:cNvPr>
          <p:cNvSpPr txBox="1"/>
          <p:nvPr/>
        </p:nvSpPr>
        <p:spPr>
          <a:xfrm>
            <a:off x="1440182" y="366840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Performance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AA6B3-6D7E-4DAA-AFDC-8DFFB18E7B67}"/>
              </a:ext>
            </a:extLst>
          </p:cNvPr>
          <p:cNvSpPr txBox="1"/>
          <p:nvPr/>
        </p:nvSpPr>
        <p:spPr>
          <a:xfrm>
            <a:off x="1440182" y="4310100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Cloudization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4F33E-7F1D-4ACB-BD54-D4A50A4EC9AE}"/>
              </a:ext>
            </a:extLst>
          </p:cNvPr>
          <p:cNvSpPr txBox="1"/>
          <p:nvPr/>
        </p:nvSpPr>
        <p:spPr>
          <a:xfrm>
            <a:off x="9230675" y="365532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Performance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47188-A4B2-4559-BB91-341B95EE16C1}"/>
              </a:ext>
            </a:extLst>
          </p:cNvPr>
          <p:cNvSpPr txBox="1"/>
          <p:nvPr/>
        </p:nvSpPr>
        <p:spPr>
          <a:xfrm>
            <a:off x="9265941" y="4235392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Cloudization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5F2D2-A265-4B6F-B6EC-370C1A71788D}"/>
              </a:ext>
            </a:extLst>
          </p:cNvPr>
          <p:cNvSpPr txBox="1"/>
          <p:nvPr/>
        </p:nvSpPr>
        <p:spPr>
          <a:xfrm>
            <a:off x="5497889" y="3676226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Performance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4A3334-B33D-48A8-9605-0A5B1F30D988}"/>
              </a:ext>
            </a:extLst>
          </p:cNvPr>
          <p:cNvSpPr txBox="1"/>
          <p:nvPr/>
        </p:nvSpPr>
        <p:spPr>
          <a:xfrm>
            <a:off x="5565436" y="4356032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Cloudization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A7BC7-6067-47FA-94F9-9799D581AE1A}"/>
              </a:ext>
            </a:extLst>
          </p:cNvPr>
          <p:cNvSpPr txBox="1"/>
          <p:nvPr/>
        </p:nvSpPr>
        <p:spPr>
          <a:xfrm>
            <a:off x="1324526" y="2483467"/>
            <a:ext cx="23839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Lower network B/W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Scaling by core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C2C MEM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Higher TCO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AD634C-8199-418B-9963-9AB537DBFD32}"/>
              </a:ext>
            </a:extLst>
          </p:cNvPr>
          <p:cNvSpPr txBox="1"/>
          <p:nvPr/>
        </p:nvSpPr>
        <p:spPr>
          <a:xfrm>
            <a:off x="8873402" y="4695505"/>
            <a:ext cx="239200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Unmodified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Live Migrate-able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6668C0-E976-4C63-B8B3-1D97F3956513}"/>
              </a:ext>
            </a:extLst>
          </p:cNvPr>
          <p:cNvGrpSpPr/>
          <p:nvPr/>
        </p:nvGrpSpPr>
        <p:grpSpPr>
          <a:xfrm>
            <a:off x="2896330" y="3739730"/>
            <a:ext cx="2542648" cy="897125"/>
            <a:chOff x="3478109" y="3708655"/>
            <a:chExt cx="2542648" cy="89712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9CCC598-B530-4628-AEA3-DD9A56ED258D}"/>
                </a:ext>
              </a:extLst>
            </p:cNvPr>
            <p:cNvSpPr/>
            <p:nvPr/>
          </p:nvSpPr>
          <p:spPr>
            <a:xfrm rot="21290160">
              <a:off x="4129524" y="3708655"/>
              <a:ext cx="1872302" cy="48981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+VDPA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601CB78-A2AE-43F9-B6B2-0A94315E024C}"/>
                </a:ext>
              </a:extLst>
            </p:cNvPr>
            <p:cNvSpPr/>
            <p:nvPr/>
          </p:nvSpPr>
          <p:spPr>
            <a:xfrm rot="530223">
              <a:off x="4175132" y="4114449"/>
              <a:ext cx="1845625" cy="49133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     +USER|KERN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6A2F62-962C-442B-AA3C-AD9F9D9881E0}"/>
                </a:ext>
              </a:extLst>
            </p:cNvPr>
            <p:cNvSpPr/>
            <p:nvPr/>
          </p:nvSpPr>
          <p:spPr>
            <a:xfrm>
              <a:off x="3478109" y="3914077"/>
              <a:ext cx="1008425" cy="401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VHOST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101CB1-2CCF-47B6-8719-40084B273833}"/>
              </a:ext>
            </a:extLst>
          </p:cNvPr>
          <p:cNvSpPr/>
          <p:nvPr/>
        </p:nvSpPr>
        <p:spPr>
          <a:xfrm rot="11571839">
            <a:off x="7004784" y="3783521"/>
            <a:ext cx="1499175" cy="47336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33F76A3-143B-4849-B1D4-FD73E24507C5}"/>
              </a:ext>
            </a:extLst>
          </p:cNvPr>
          <p:cNvSpPr/>
          <p:nvPr/>
        </p:nvSpPr>
        <p:spPr>
          <a:xfrm rot="10109127">
            <a:off x="7046829" y="4087849"/>
            <a:ext cx="1493872" cy="492045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CC4F8-C644-41EA-8C49-7E39F5448862}"/>
              </a:ext>
            </a:extLst>
          </p:cNvPr>
          <p:cNvSpPr/>
          <p:nvPr/>
        </p:nvSpPr>
        <p:spPr>
          <a:xfrm>
            <a:off x="8228936" y="4019364"/>
            <a:ext cx="968402" cy="320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 VFIO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BFE12C0-46AD-41B4-87D6-394BC6B0B3E9}"/>
              </a:ext>
            </a:extLst>
          </p:cNvPr>
          <p:cNvCxnSpPr>
            <a:cxnSpLocks/>
          </p:cNvCxnSpPr>
          <p:nvPr/>
        </p:nvCxnSpPr>
        <p:spPr>
          <a:xfrm flipV="1">
            <a:off x="3992746" y="3087316"/>
            <a:ext cx="1479806" cy="1087807"/>
          </a:xfrm>
          <a:prstGeom prst="bentConnector3">
            <a:avLst/>
          </a:prstGeom>
          <a:ln w="158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9F0419E-F06D-40A1-824E-B1AA66795080}"/>
              </a:ext>
            </a:extLst>
          </p:cNvPr>
          <p:cNvCxnSpPr>
            <a:cxnSpLocks/>
          </p:cNvCxnSpPr>
          <p:nvPr/>
        </p:nvCxnSpPr>
        <p:spPr>
          <a:xfrm rot="10800000">
            <a:off x="6833492" y="3085760"/>
            <a:ext cx="1146137" cy="10959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493434-FCE0-4605-9ACC-11D66C6873F2}"/>
              </a:ext>
            </a:extLst>
          </p:cNvPr>
          <p:cNvSpPr txBox="1"/>
          <p:nvPr/>
        </p:nvSpPr>
        <p:spPr>
          <a:xfrm>
            <a:off x="5661193" y="2890615"/>
            <a:ext cx="2407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1D6A1-0578-4248-AB01-FD7101967782}"/>
              </a:ext>
            </a:extLst>
          </p:cNvPr>
          <p:cNvSpPr txBox="1"/>
          <p:nvPr/>
        </p:nvSpPr>
        <p:spPr>
          <a:xfrm>
            <a:off x="5423229" y="2904767"/>
            <a:ext cx="15135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ARBITRATION 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35FECD-EBC1-4F05-95CB-909BE4D6ED5C}"/>
              </a:ext>
            </a:extLst>
          </p:cNvPr>
          <p:cNvSpPr txBox="1"/>
          <p:nvPr/>
        </p:nvSpPr>
        <p:spPr>
          <a:xfrm>
            <a:off x="926597" y="5176512"/>
            <a:ext cx="625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Pros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Cons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5D6716-9C3F-4553-88FE-02345B0A80E4}"/>
              </a:ext>
            </a:extLst>
          </p:cNvPr>
          <p:cNvSpPr txBox="1"/>
          <p:nvPr/>
        </p:nvSpPr>
        <p:spPr>
          <a:xfrm>
            <a:off x="7950179" y="3880498"/>
            <a:ext cx="24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EA6EA-5734-4567-A614-DB40890DE698}"/>
              </a:ext>
            </a:extLst>
          </p:cNvPr>
          <p:cNvSpPr txBox="1"/>
          <p:nvPr/>
        </p:nvSpPr>
        <p:spPr>
          <a:xfrm rot="818286">
            <a:off x="7554020" y="3883842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IOV 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F05790-A303-4CE7-823A-B5EA9DA14769}"/>
              </a:ext>
            </a:extLst>
          </p:cNvPr>
          <p:cNvSpPr txBox="1"/>
          <p:nvPr/>
        </p:nvSpPr>
        <p:spPr>
          <a:xfrm rot="20806404">
            <a:off x="7224087" y="4183904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VFIO-USER</a:t>
            </a:r>
            <a:r>
              <a:rPr lang="en-US" sz="1400" b="1" dirty="0"/>
              <a:t> 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590D2-88A9-4C4E-97D9-6EBE3E5A8C7E}"/>
              </a:ext>
            </a:extLst>
          </p:cNvPr>
          <p:cNvSpPr txBox="1"/>
          <p:nvPr/>
        </p:nvSpPr>
        <p:spPr>
          <a:xfrm>
            <a:off x="2026625" y="1861254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VIRTIO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41E2BF-537A-4AC3-9424-78ADA5CC0C04}"/>
              </a:ext>
            </a:extLst>
          </p:cNvPr>
          <p:cNvSpPr txBox="1"/>
          <p:nvPr/>
        </p:nvSpPr>
        <p:spPr>
          <a:xfrm>
            <a:off x="4548966" y="1839466"/>
            <a:ext cx="370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IDEAL I/O Device Virtualization  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432612-9E89-45EA-A4FD-711A8B674E19}"/>
              </a:ext>
            </a:extLst>
          </p:cNvPr>
          <p:cNvSpPr txBox="1"/>
          <p:nvPr/>
        </p:nvSpPr>
        <p:spPr>
          <a:xfrm>
            <a:off x="9197338" y="1880954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Non-VIRTIO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4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745C1CB-8AAE-4105-8510-37F1143CE21C}"/>
              </a:ext>
            </a:extLst>
          </p:cNvPr>
          <p:cNvSpPr/>
          <p:nvPr/>
        </p:nvSpPr>
        <p:spPr>
          <a:xfrm>
            <a:off x="7073591" y="4659941"/>
            <a:ext cx="3746809" cy="8140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2104" y="293492"/>
            <a:ext cx="10060403" cy="706964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Platform Independent Composed Device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9883763-C1DF-49F9-99BF-B97D22E6EEE1}"/>
              </a:ext>
            </a:extLst>
          </p:cNvPr>
          <p:cNvSpPr/>
          <p:nvPr/>
        </p:nvSpPr>
        <p:spPr>
          <a:xfrm>
            <a:off x="1748885" y="4707812"/>
            <a:ext cx="3746809" cy="8140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A023E5-983F-4D5F-B6EA-132A428EEDFD}"/>
              </a:ext>
            </a:extLst>
          </p:cNvPr>
          <p:cNvSpPr/>
          <p:nvPr/>
        </p:nvSpPr>
        <p:spPr>
          <a:xfrm>
            <a:off x="1760036" y="2528722"/>
            <a:ext cx="3746809" cy="8140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VMM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EE930F-8149-4541-8D8E-EE4437B46241}"/>
              </a:ext>
            </a:extLst>
          </p:cNvPr>
          <p:cNvCxnSpPr>
            <a:stCxn id="39" idx="2"/>
          </p:cNvCxnSpPr>
          <p:nvPr/>
        </p:nvCxnSpPr>
        <p:spPr>
          <a:xfrm flipH="1">
            <a:off x="4581294" y="2174306"/>
            <a:ext cx="13010" cy="334251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E11AE-BBAC-4593-B05B-37EFA4264B99}"/>
              </a:ext>
            </a:extLst>
          </p:cNvPr>
          <p:cNvCxnSpPr>
            <a:cxnSpLocks/>
          </p:cNvCxnSpPr>
          <p:nvPr/>
        </p:nvCxnSpPr>
        <p:spPr>
          <a:xfrm>
            <a:off x="2434684" y="3342761"/>
            <a:ext cx="0" cy="225497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3A9E8F-3C11-4E72-91E2-210F70EAADBB}"/>
              </a:ext>
            </a:extLst>
          </p:cNvPr>
          <p:cNvSpPr/>
          <p:nvPr/>
        </p:nvSpPr>
        <p:spPr>
          <a:xfrm>
            <a:off x="1760036" y="1467343"/>
            <a:ext cx="1349297" cy="7069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VNF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1FEA48C-94D2-4008-8AE6-474CD882CC76}"/>
              </a:ext>
            </a:extLst>
          </p:cNvPr>
          <p:cNvSpPr/>
          <p:nvPr/>
        </p:nvSpPr>
        <p:spPr>
          <a:xfrm>
            <a:off x="3919656" y="1467342"/>
            <a:ext cx="1349297" cy="7069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VNF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C7EFEB-F918-439D-BBB7-9D4297D20C9A}"/>
              </a:ext>
            </a:extLst>
          </p:cNvPr>
          <p:cNvSpPr/>
          <p:nvPr/>
        </p:nvSpPr>
        <p:spPr>
          <a:xfrm>
            <a:off x="1921728" y="1963882"/>
            <a:ext cx="1025912" cy="21042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Driver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843D560-C8BF-490A-8B5D-9546AED9D781}"/>
              </a:ext>
            </a:extLst>
          </p:cNvPr>
          <p:cNvSpPr/>
          <p:nvPr/>
        </p:nvSpPr>
        <p:spPr>
          <a:xfrm>
            <a:off x="4081348" y="1953102"/>
            <a:ext cx="1025912" cy="22120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Driver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BD13F52-7620-4C1B-988E-F2C905CB1894}"/>
              </a:ext>
            </a:extLst>
          </p:cNvPr>
          <p:cNvSpPr/>
          <p:nvPr/>
        </p:nvSpPr>
        <p:spPr>
          <a:xfrm>
            <a:off x="4081348" y="2616720"/>
            <a:ext cx="1025912" cy="3010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VFIO Obj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D29CA53-37E5-42DE-B474-676CBC3CDA76}"/>
              </a:ext>
            </a:extLst>
          </p:cNvPr>
          <p:cNvSpPr/>
          <p:nvPr/>
        </p:nvSpPr>
        <p:spPr>
          <a:xfrm>
            <a:off x="4001431" y="3005800"/>
            <a:ext cx="1267521" cy="266418"/>
          </a:xfrm>
          <a:prstGeom prst="roundRect">
            <a:avLst/>
          </a:prstGeom>
          <a:solidFill>
            <a:srgbClr val="CCECF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Vfio-user Client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083402-8F1C-4CF0-B8C3-3A34510D7D96}"/>
              </a:ext>
            </a:extLst>
          </p:cNvPr>
          <p:cNvSpPr/>
          <p:nvPr/>
        </p:nvSpPr>
        <p:spPr>
          <a:xfrm>
            <a:off x="4001431" y="3454878"/>
            <a:ext cx="1267521" cy="227448"/>
          </a:xfrm>
          <a:prstGeom prst="roundRect">
            <a:avLst/>
          </a:prstGeom>
          <a:solidFill>
            <a:srgbClr val="CCECF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Vfio-user Server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5B68AAA-D350-42E6-8E1E-A596720C9963}"/>
              </a:ext>
            </a:extLst>
          </p:cNvPr>
          <p:cNvSpPr/>
          <p:nvPr/>
        </p:nvSpPr>
        <p:spPr>
          <a:xfrm>
            <a:off x="4094357" y="3714627"/>
            <a:ext cx="1025912" cy="2664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Emulated Device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54E504A-9AB6-4C8B-A3CA-4A275E7BD86A}"/>
              </a:ext>
            </a:extLst>
          </p:cNvPr>
          <p:cNvSpPr/>
          <p:nvPr/>
        </p:nvSpPr>
        <p:spPr>
          <a:xfrm>
            <a:off x="4094357" y="4036913"/>
            <a:ext cx="1012903" cy="2197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SW DP EP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DD6CF87-BF74-4CCA-86FC-7776BB9FDEDE}"/>
              </a:ext>
            </a:extLst>
          </p:cNvPr>
          <p:cNvSpPr/>
          <p:nvPr/>
        </p:nvSpPr>
        <p:spPr>
          <a:xfrm>
            <a:off x="2083420" y="4834415"/>
            <a:ext cx="864220" cy="266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Physical Device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47A71EE-3FF5-499D-8EE6-CB953CA001AB}"/>
              </a:ext>
            </a:extLst>
          </p:cNvPr>
          <p:cNvSpPr/>
          <p:nvPr/>
        </p:nvSpPr>
        <p:spPr>
          <a:xfrm>
            <a:off x="1921728" y="5172287"/>
            <a:ext cx="1187605" cy="266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Hardware (vSwitch)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665AA-0D17-48BB-AB2C-14638E8B2426}"/>
              </a:ext>
            </a:extLst>
          </p:cNvPr>
          <p:cNvSpPr/>
          <p:nvPr/>
        </p:nvSpPr>
        <p:spPr>
          <a:xfrm>
            <a:off x="2239539" y="5521851"/>
            <a:ext cx="602166" cy="26641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MAC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E808C0C-F6DF-4DB0-9B69-C7FEE90641A7}"/>
              </a:ext>
            </a:extLst>
          </p:cNvPr>
          <p:cNvSpPr/>
          <p:nvPr/>
        </p:nvSpPr>
        <p:spPr>
          <a:xfrm>
            <a:off x="3951249" y="4294194"/>
            <a:ext cx="1349297" cy="266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SW (vSwitch)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64B278-8A82-469A-BC49-41A932FC481E}"/>
              </a:ext>
            </a:extLst>
          </p:cNvPr>
          <p:cNvSpPr/>
          <p:nvPr/>
        </p:nvSpPr>
        <p:spPr>
          <a:xfrm>
            <a:off x="4334106" y="5516818"/>
            <a:ext cx="602166" cy="26641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MAC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58BB9CD-8DDF-4858-90AF-E79BE7FAB343}"/>
              </a:ext>
            </a:extLst>
          </p:cNvPr>
          <p:cNvSpPr/>
          <p:nvPr/>
        </p:nvSpPr>
        <p:spPr>
          <a:xfrm>
            <a:off x="4162194" y="4883621"/>
            <a:ext cx="864220" cy="266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Physical Device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662642-A8AE-4A22-BE27-CE9DD65D59C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434684" y="2174306"/>
            <a:ext cx="0" cy="3544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8B68AF-3487-43B6-BA61-0BD081B9BA51}"/>
              </a:ext>
            </a:extLst>
          </p:cNvPr>
          <p:cNvCxnSpPr>
            <a:cxnSpLocks/>
          </p:cNvCxnSpPr>
          <p:nvPr/>
        </p:nvCxnSpPr>
        <p:spPr>
          <a:xfrm>
            <a:off x="2434684" y="2407476"/>
            <a:ext cx="1" cy="93528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7ECFBFF-B4D0-4499-BE64-570F126054E7}"/>
              </a:ext>
            </a:extLst>
          </p:cNvPr>
          <p:cNvSpPr/>
          <p:nvPr/>
        </p:nvSpPr>
        <p:spPr>
          <a:xfrm>
            <a:off x="7084742" y="2480851"/>
            <a:ext cx="3746809" cy="8140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VMM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5EC453-400A-4ACD-9AE8-DA3D1A1C16E8}"/>
              </a:ext>
            </a:extLst>
          </p:cNvPr>
          <p:cNvCxnSpPr>
            <a:stCxn id="76" idx="2"/>
          </p:cNvCxnSpPr>
          <p:nvPr/>
        </p:nvCxnSpPr>
        <p:spPr>
          <a:xfrm flipH="1">
            <a:off x="9906000" y="2126435"/>
            <a:ext cx="13010" cy="334251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8237FAB-B6AA-4313-ADE2-A5C3589A21A0}"/>
              </a:ext>
            </a:extLst>
          </p:cNvPr>
          <p:cNvSpPr/>
          <p:nvPr/>
        </p:nvSpPr>
        <p:spPr>
          <a:xfrm>
            <a:off x="9244362" y="1419471"/>
            <a:ext cx="1349297" cy="7069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VNF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6FF6AF3-AE90-4944-B1B1-563F701444E8}"/>
              </a:ext>
            </a:extLst>
          </p:cNvPr>
          <p:cNvSpPr/>
          <p:nvPr/>
        </p:nvSpPr>
        <p:spPr>
          <a:xfrm>
            <a:off x="9406054" y="1905231"/>
            <a:ext cx="1025912" cy="22120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Driver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40E1D2D-C907-4368-A7DA-29152118E122}"/>
              </a:ext>
            </a:extLst>
          </p:cNvPr>
          <p:cNvSpPr/>
          <p:nvPr/>
        </p:nvSpPr>
        <p:spPr>
          <a:xfrm>
            <a:off x="9406054" y="2568849"/>
            <a:ext cx="1025912" cy="3010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VFIO Obj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0FC4AA5-4435-450E-8208-03B69DE846E3}"/>
              </a:ext>
            </a:extLst>
          </p:cNvPr>
          <p:cNvSpPr/>
          <p:nvPr/>
        </p:nvSpPr>
        <p:spPr>
          <a:xfrm>
            <a:off x="9326137" y="2957929"/>
            <a:ext cx="1267521" cy="266418"/>
          </a:xfrm>
          <a:prstGeom prst="roundRect">
            <a:avLst/>
          </a:prstGeom>
          <a:solidFill>
            <a:srgbClr val="CCECF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Vfio-user Client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5F6E095-637C-4344-934A-C29342AFF0A4}"/>
              </a:ext>
            </a:extLst>
          </p:cNvPr>
          <p:cNvSpPr/>
          <p:nvPr/>
        </p:nvSpPr>
        <p:spPr>
          <a:xfrm>
            <a:off x="9326137" y="3407007"/>
            <a:ext cx="1267521" cy="227448"/>
          </a:xfrm>
          <a:prstGeom prst="roundRect">
            <a:avLst/>
          </a:prstGeom>
          <a:solidFill>
            <a:srgbClr val="CCECFF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Vfio-user Server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61897D9-14CB-4084-BAAE-EB19C2DBDD52}"/>
              </a:ext>
            </a:extLst>
          </p:cNvPr>
          <p:cNvSpPr/>
          <p:nvPr/>
        </p:nvSpPr>
        <p:spPr>
          <a:xfrm>
            <a:off x="9419063" y="3666756"/>
            <a:ext cx="1025912" cy="2664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Composed Device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06DD66A-0CAD-46F9-8AC0-04D1A8FD1A94}"/>
              </a:ext>
            </a:extLst>
          </p:cNvPr>
          <p:cNvSpPr/>
          <p:nvPr/>
        </p:nvSpPr>
        <p:spPr>
          <a:xfrm>
            <a:off x="9419063" y="4044503"/>
            <a:ext cx="1012903" cy="2197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SW DP EP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25C48E-DB87-4E5E-BCB2-911B695F6BD1}"/>
              </a:ext>
            </a:extLst>
          </p:cNvPr>
          <p:cNvSpPr/>
          <p:nvPr/>
        </p:nvSpPr>
        <p:spPr>
          <a:xfrm>
            <a:off x="7943826" y="5464522"/>
            <a:ext cx="602166" cy="26641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MAC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1ABCEE0-208D-48AD-BB82-BAC6E45C53DA}"/>
              </a:ext>
            </a:extLst>
          </p:cNvPr>
          <p:cNvSpPr/>
          <p:nvPr/>
        </p:nvSpPr>
        <p:spPr>
          <a:xfrm>
            <a:off x="9285246" y="4320376"/>
            <a:ext cx="1349297" cy="26641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SW (vSwitch)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7C9ACA5-BA39-4F69-B53C-0CA88B9487C1}"/>
              </a:ext>
            </a:extLst>
          </p:cNvPr>
          <p:cNvSpPr/>
          <p:nvPr/>
        </p:nvSpPr>
        <p:spPr>
          <a:xfrm>
            <a:off x="9658812" y="5468947"/>
            <a:ext cx="602166" cy="26641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MAC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0A5805C-7320-46B0-A8ED-0034330F2F36}"/>
              </a:ext>
            </a:extLst>
          </p:cNvPr>
          <p:cNvSpPr/>
          <p:nvPr/>
        </p:nvSpPr>
        <p:spPr>
          <a:xfrm>
            <a:off x="9486900" y="4835750"/>
            <a:ext cx="864220" cy="266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Physical Device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D445D8C-65EA-42E0-A8BE-1BAAC44B112B}"/>
              </a:ext>
            </a:extLst>
          </p:cNvPr>
          <p:cNvSpPr/>
          <p:nvPr/>
        </p:nvSpPr>
        <p:spPr>
          <a:xfrm>
            <a:off x="7656240" y="4066291"/>
            <a:ext cx="1012903" cy="2197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HW DP EP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C82D03D-EE3F-484F-8B42-DE43CC30AC1C}"/>
              </a:ext>
            </a:extLst>
          </p:cNvPr>
          <p:cNvCxnSpPr>
            <a:stCxn id="80" idx="1"/>
            <a:endCxn id="91" idx="0"/>
          </p:cNvCxnSpPr>
          <p:nvPr/>
        </p:nvCxnSpPr>
        <p:spPr>
          <a:xfrm rot="10800000" flipV="1">
            <a:off x="8162693" y="3799965"/>
            <a:ext cx="1256371" cy="266326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77BF555-282A-4719-B040-46F749061840}"/>
              </a:ext>
            </a:extLst>
          </p:cNvPr>
          <p:cNvCxnSpPr>
            <a:stCxn id="91" idx="2"/>
          </p:cNvCxnSpPr>
          <p:nvPr/>
        </p:nvCxnSpPr>
        <p:spPr>
          <a:xfrm flipH="1">
            <a:off x="8162691" y="4286039"/>
            <a:ext cx="1" cy="120027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29F3720-6749-4AD1-9522-486CF5F9FACF}"/>
              </a:ext>
            </a:extLst>
          </p:cNvPr>
          <p:cNvSpPr/>
          <p:nvPr/>
        </p:nvSpPr>
        <p:spPr>
          <a:xfrm>
            <a:off x="7744036" y="4794166"/>
            <a:ext cx="864220" cy="266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Physical Device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02AEDE0-4E45-4846-AE42-B02C24BE54F1}"/>
              </a:ext>
            </a:extLst>
          </p:cNvPr>
          <p:cNvSpPr/>
          <p:nvPr/>
        </p:nvSpPr>
        <p:spPr>
          <a:xfrm>
            <a:off x="7634869" y="5135308"/>
            <a:ext cx="1187605" cy="2664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Hardware (vSwitch)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F61477C-25E0-49C3-9290-8DBFA0357390}"/>
              </a:ext>
            </a:extLst>
          </p:cNvPr>
          <p:cNvCxnSpPr/>
          <p:nvPr/>
        </p:nvCxnSpPr>
        <p:spPr>
          <a:xfrm>
            <a:off x="6218663" y="1361720"/>
            <a:ext cx="0" cy="470581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4838CBF-2E53-4FB7-9B67-7EF3805F5D9C}"/>
              </a:ext>
            </a:extLst>
          </p:cNvPr>
          <p:cNvSpPr txBox="1"/>
          <p:nvPr/>
        </p:nvSpPr>
        <p:spPr>
          <a:xfrm>
            <a:off x="3722546" y="603116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Software BE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513004-3FA8-4475-812C-E2D501670655}"/>
              </a:ext>
            </a:extLst>
          </p:cNvPr>
          <p:cNvSpPr txBox="1"/>
          <p:nvPr/>
        </p:nvSpPr>
        <p:spPr>
          <a:xfrm>
            <a:off x="8228671" y="603389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Composed Device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27D0123-B0B9-4B57-B71E-EE8AB77D9551}"/>
              </a:ext>
            </a:extLst>
          </p:cNvPr>
          <p:cNvSpPr txBox="1"/>
          <p:nvPr/>
        </p:nvSpPr>
        <p:spPr>
          <a:xfrm>
            <a:off x="3347229" y="5206333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Hardware Platform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44F776-CC12-4A67-AE00-3745F6B5BF59}"/>
              </a:ext>
            </a:extLst>
          </p:cNvPr>
          <p:cNvSpPr txBox="1"/>
          <p:nvPr/>
        </p:nvSpPr>
        <p:spPr>
          <a:xfrm>
            <a:off x="8786151" y="5179889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Hardware Platform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11864D-DD10-4B15-8F39-C07C22956818}"/>
              </a:ext>
            </a:extLst>
          </p:cNvPr>
          <p:cNvCxnSpPr/>
          <p:nvPr/>
        </p:nvCxnSpPr>
        <p:spPr>
          <a:xfrm>
            <a:off x="3467314" y="1313849"/>
            <a:ext cx="0" cy="470581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2E9C795-68B6-4742-8661-8FED6DDC1081}"/>
              </a:ext>
            </a:extLst>
          </p:cNvPr>
          <p:cNvSpPr txBox="1"/>
          <p:nvPr/>
        </p:nvSpPr>
        <p:spPr>
          <a:xfrm>
            <a:off x="1200954" y="6008697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Hardware Device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152C27-C62B-4E8D-945B-65C87021E954}"/>
              </a:ext>
            </a:extLst>
          </p:cNvPr>
          <p:cNvSpPr/>
          <p:nvPr/>
        </p:nvSpPr>
        <p:spPr>
          <a:xfrm>
            <a:off x="2027666" y="2590901"/>
            <a:ext cx="1025912" cy="3010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VFIO Obj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C07B5F4-0132-4A05-8D45-D5CDA9C75632}"/>
              </a:ext>
            </a:extLst>
          </p:cNvPr>
          <p:cNvSpPr/>
          <p:nvPr/>
        </p:nvSpPr>
        <p:spPr>
          <a:xfrm>
            <a:off x="1841812" y="2984163"/>
            <a:ext cx="1267521" cy="2664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Vfio UAPI </a:t>
            </a:r>
            <a:r>
              <a:rPr lang="en-US" sz="1000" dirty="0" err="1">
                <a:solidFill>
                  <a:srgbClr val="002060"/>
                </a:solidFill>
              </a:rPr>
              <a:t>Syscall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93C536-0D0B-4EB8-9A67-D1737323D17A}"/>
              </a:ext>
            </a:extLst>
          </p:cNvPr>
          <p:cNvSpPr txBox="1"/>
          <p:nvPr/>
        </p:nvSpPr>
        <p:spPr>
          <a:xfrm>
            <a:off x="6096000" y="60675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C64800-B7F7-4974-9D30-01AD9F118A62}"/>
              </a:ext>
            </a:extLst>
          </p:cNvPr>
          <p:cNvSpPr txBox="1"/>
          <p:nvPr/>
        </p:nvSpPr>
        <p:spPr>
          <a:xfrm>
            <a:off x="3330883" y="60434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9145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9413" y="1277672"/>
            <a:ext cx="9583381" cy="4050323"/>
          </a:xfrm>
        </p:spPr>
        <p:txBody>
          <a:bodyPr>
            <a:norm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Way to ideal I/O device virtualization solutions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I/O device virtualization framework in DPDK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your emulated device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status and next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5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6CD5-29B5-453C-9EC6-D9F635F9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63" y="614663"/>
            <a:ext cx="11481827" cy="70696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I/O Device Emulation Framework Overview </a:t>
            </a:r>
            <a:b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E61E0D9F-C568-4568-835D-05CB1F2D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65" y="1321627"/>
            <a:ext cx="3380572" cy="5221501"/>
          </a:xfrm>
          <a:prstGeom prst="rect">
            <a:avLst/>
          </a:prstGeom>
        </p:spPr>
      </p:pic>
      <p:sp>
        <p:nvSpPr>
          <p:cNvPr id="101" name="Content Placeholder 1">
            <a:extLst>
              <a:ext uri="{FF2B5EF4-FFF2-40B4-BE49-F238E27FC236}">
                <a16:creationId xmlns:a16="http://schemas.microsoft.com/office/drawing/2014/main" id="{5268D2E5-0A7F-4648-860A-EDA7B36C2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61" y="1916180"/>
            <a:ext cx="7565451" cy="4049712"/>
          </a:xfrm>
        </p:spPr>
        <p:txBody>
          <a:bodyPr>
            <a:norm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vfio</a:t>
            </a:r>
            <a:r>
              <a:rPr lang="en-US" sz="2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-user protocol: Unix domain socket messages based on VFIO device definition (i.e., Region/IRQ/DMA/…)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</a:t>
            </a:r>
            <a:r>
              <a:rPr 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US" sz="16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ioctl</a:t>
            </a:r>
            <a:r>
              <a:rPr 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sz="16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pread</a:t>
            </a:r>
            <a:r>
              <a:rPr 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sz="16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pwrite</a:t>
            </a:r>
            <a:r>
              <a:rPr 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/…) in kernel </a:t>
            </a:r>
            <a:r>
              <a:rPr lang="en-US" sz="16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vfio</a:t>
            </a:r>
            <a:r>
              <a:rPr 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-&gt; Socket messages</a:t>
            </a:r>
          </a:p>
          <a:p>
            <a:pPr marL="857239" lvl="1" indent="-457189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altLang="zh-CN" sz="160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lient-Server model</a:t>
            </a:r>
            <a:endParaRPr lang="en-US" sz="16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VFIO Dev : Device Emulation : DP Provider = 1 : 1 : 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rte_vfio_user</a:t>
            </a:r>
            <a:r>
              <a:rPr lang="en-US" sz="2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lib and </a:t>
            </a:r>
            <a:r>
              <a:rPr lang="en-US" sz="20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rte_emudev</a:t>
            </a:r>
            <a:r>
              <a:rPr lang="en-US" sz="2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lib enable DPDK to be an alternative I/O device emulation library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4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PDK Summit Template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DK Summit Template" id="{5A5C03D9-3724-4796-8CF1-B787CF7AA7C7}" vid="{96E1B639-B5AA-44BD-8F2E-BC68291A3B1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5B08E710E87648A47B2B8CFA5A2B85" ma:contentTypeVersion="10" ma:contentTypeDescription="Create a new document." ma:contentTypeScope="" ma:versionID="8972c0df93e4e622224388cf182b54b4">
  <xsd:schema xmlns:xsd="http://www.w3.org/2001/XMLSchema" xmlns:xs="http://www.w3.org/2001/XMLSchema" xmlns:p="http://schemas.microsoft.com/office/2006/metadata/properties" xmlns:ns3="422c6a2a-bdda-4a0d-a75f-5fccc6c9c4d4" targetNamespace="http://schemas.microsoft.com/office/2006/metadata/properties" ma:root="true" ma:fieldsID="b1dc76260ebc3bdcd0ecf5a8094552a5" ns3:_="">
    <xsd:import namespace="422c6a2a-bdda-4a0d-a75f-5fccc6c9c4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c6a2a-bdda-4a0d-a75f-5fccc6c9c4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B08174-883B-4CD3-B210-44AF980E6F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BC7434-F4BC-4043-A960-7A030F477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E05201-6E5F-45A6-8671-4286484D5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c6a2a-bdda-4a0d-a75f-5fccc6c9c4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DPDK Summit Template</Template>
  <TotalTime>5608</TotalTime>
  <Words>1023</Words>
  <Application>Microsoft Office PowerPoint</Application>
  <PresentationFormat>Widescreen</PresentationFormat>
  <Paragraphs>259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Microsoft YaHei</vt:lpstr>
      <vt:lpstr>Arial</vt:lpstr>
      <vt:lpstr>Calibri</vt:lpstr>
      <vt:lpstr>Century Gothic</vt:lpstr>
      <vt:lpstr>Wingdings 3</vt:lpstr>
      <vt:lpstr>DPDK Summit Template</vt:lpstr>
      <vt:lpstr>Custom Design</vt:lpstr>
      <vt:lpstr>An Ideal I/O Device Virtualization Framework in DPDK</vt:lpstr>
      <vt:lpstr>Agenda</vt:lpstr>
      <vt:lpstr>Ideal I/O Device Virtualization Solution</vt:lpstr>
      <vt:lpstr>VIRTIO as the Answer </vt:lpstr>
      <vt:lpstr>Path to the Ideal I/O Device Virtualization</vt:lpstr>
      <vt:lpstr>Path to the Ideal I/O Device Virtualization</vt:lpstr>
      <vt:lpstr>Platform Independent Composed Device</vt:lpstr>
      <vt:lpstr>Agenda</vt:lpstr>
      <vt:lpstr>I/O Device Emulation Framework Overview  </vt:lpstr>
      <vt:lpstr>How to Build Your Emulated Device </vt:lpstr>
      <vt:lpstr>Emudev Device: Objects</vt:lpstr>
      <vt:lpstr>Emudev Device: Ops </vt:lpstr>
      <vt:lpstr>How to Build Your Emulated Device </vt:lpstr>
      <vt:lpstr>Build up for SW/HW Data Path Provider </vt:lpstr>
      <vt:lpstr>Hands on Composed Device</vt:lpstr>
      <vt:lpstr>Hands on Composed Device</vt:lpstr>
      <vt:lpstr>Agenda</vt:lpstr>
      <vt:lpstr>Status &amp;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Brian</dc:creator>
  <cp:keywords>CTPClassification=CTP_PUBLIC:VisualMarkings=</cp:keywords>
  <cp:lastModifiedBy>Xia, Chenbo</cp:lastModifiedBy>
  <cp:revision>45</cp:revision>
  <dcterms:created xsi:type="dcterms:W3CDTF">2017-11-15T17:31:17Z</dcterms:created>
  <dcterms:modified xsi:type="dcterms:W3CDTF">2021-03-22T05:43:03Z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61e049b8-ffcb-48eb-b586-0775093f7232</vt:lpwstr>
  </property>
  <property fmtid="{D5CDD505-2E9C-101B-9397-08002B2CF9AE}" pid="3" name="CTP_TimeStamp">
    <vt:lpwstr>2017-11-15 17:40:53Z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  <property fmtid="{D5CDD505-2E9C-101B-9397-08002B2CF9AE}" pid="8" name="ContentTypeId">
    <vt:lpwstr>0x010100895B08E710E87648A47B2B8CFA5A2B85</vt:lpwstr>
  </property>
</Properties>
</file>